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/Relationships>
</file>

<file path=ppt/notesMasters/_rels/notesMaster1.xml.rels><?xml version='1.0' encoding='UTF-8' standalone='yes'?>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9C1C7-3DCD-1040-A9CF-14679D8B5DDD}" type="datetimeFigureOut">
              <a:rPr lang="en-US" smtClean="0"/>
              <a:t>10/17/16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5E49A5-4136-284D-997B-48E1D791A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52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'1.0' encoding='UTF-8' standalone='yes'?>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essential regulations that govern food safety and their implications for production.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Explain the quality assurance measures in place at Great Pasta to uphold product standards.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Highlight the training initiatives that ensure all employees understand compliance requirements.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importance of audits in identifying compliance gaps and ensuring adherence to standards.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Discuss the protocols in place for handling product recalls and the importance of transparency.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3" sz="quarter"/>
          </p:nvPr>
        </p:nvSpPr>
        <p:spPr/>
        <p:txBody>
          <a:bodyPr/>
          <a:lstStyle/>
          <a:p>
            <a:r>
              <a:t>Wrap up the presentation by summarizing the key points and outlining the next actions for the team.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5" sz="quarter"/>
          </p:nvPr>
        </p:nvSpPr>
        <p:spPr/>
      </p:sp>
    </p:spTree>
  </p:cSld>
  <p:clrMapOvr>
    <a:masterClrMapping/>
  </p:clrMapOvr>
</p:note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jp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jp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Compliance Strategies for Great Pasta: Ensuring Quality and Safety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Introduce the significance of compliance within the food sector, specifically for pasta manufacturing.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Crisis Management and Recalls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Developing a crisis management plan.</a:t>
            </a:r>
          </a:p>
          <a:p>
            <a:r>
              <a:t>Real-life example of a product recall and lessons learned.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Conclusion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Summary of compliance strategies discussed.</a:t>
            </a:r>
          </a:p>
          <a:p>
            <a:r>
              <a:t>Next steps for improving compliance at Great Pasta.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Regulatory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Key regulations: FDA, EU Food Safety Standards.</a:t>
            </a:r>
          </a:p>
          <a:p>
            <a:r>
              <a:t>Impact of regulations on production processes.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Quality Assurance Processes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Implementation of a robust quality assurance program.</a:t>
            </a:r>
          </a:p>
          <a:p>
            <a:r>
              <a:t>Statistical Process Control (SPC) methods used at Great Pasta.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Training and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Regular training programs for employees on compliance.</a:t>
            </a:r>
          </a:p>
          <a:p>
            <a:r>
              <a:t>Case study: Successful training implementation.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/>
        </p:txBody>
      </p:sp>
      <p:pic>
        <p:nvPicPr>
          <p:cNvPr id="4" name="Picture 3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2286000"/>
            <a:ext cx="5486400" cy="36576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 sz="2800" b="1"/>
            </a:pPr>
            <a:r>
              <a:t>Compliance Auditing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/>
          <a:p>
            <a:r>
              <a:t>Regular internal and external audits.</a:t>
            </a:r>
          </a:p>
          <a:p>
            <a:r>
              <a:t>The role of audits in maintaining compliance.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