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9987"/>
    <a:srgbClr val="A86878"/>
    <a:srgbClr val="8F00FF"/>
    <a:srgbClr val="786878"/>
    <a:srgbClr val="786978"/>
    <a:srgbClr val="3B454A"/>
    <a:srgbClr val="308CE8"/>
    <a:srgbClr val="FF7D00"/>
    <a:srgbClr val="E52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FA183A-23B8-407C-A407-D2A275256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E9F4BF4-A10B-46F5-B52A-A3F02C64C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71106B-E61A-421D-B4A0-CC188DB4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493A52-FB0A-47D6-B4A4-3DD6996A6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1D0EBA-4D5B-4B2F-8B71-E16AE90CC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158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91D984-E69E-4616-900A-3E02501E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27168E6-A2DC-4E08-ACD7-DDFF69DAD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C4A493-8542-436D-866B-D49289584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D2913C-5847-47D8-B42C-15CBBF6D1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0464DF-6F96-4793-B7A3-C3E658015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93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7B4925D-6322-4BC9-95F0-F5EB6F960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A5D1FEB-BC9C-4E8D-AA0F-7DEF8B5D9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6B57F8-90BF-4C4D-900B-3139BD070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F5C1A9-E958-4F2C-BD40-CB1D2EB42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B81756-39B0-4CD0-ACC7-ED57AE4A0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8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B5BB2A-0D21-4DEE-B65B-0E635CF9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54B503-1CAA-49A2-85E4-2837706F2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1BA914-8AFE-454B-851B-87B19DE08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9AFA48-FFC5-4B61-B6F0-FBE7CB78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44061B-D228-488D-B9B2-0ED4D2B7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0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B69EAB-11E3-4C2E-BB71-AC9D49AA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1C72F8A-E5B0-48E8-8271-B51B4A798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6B33B4-B562-4E67-B5AF-16534474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52B08B-C707-4E21-BAFF-056CD496F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6FF8A0-8F44-417E-B092-879BD74C0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1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4ACEE9-A8BB-45B4-96FD-B391C7E03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D832C17-7D3F-4700-AB96-BA56353E4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CAFA48-4C06-437B-8F2E-74AFC6182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D61E18-4C70-49C6-8753-A15EA927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63DBA41-BA83-46A2-AAA1-E8C76D7DF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AF7FDB-F710-402B-BD22-896251C76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26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EEA6F1-AF40-4B92-80B3-CF20C8A0A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14EF465-3BC2-43FF-ACAA-044D463AF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CB4E7B5-E691-4D68-9F50-FA03F7056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99549C7-FA46-456D-B0E3-6A7BB80FE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DE122C6-E2AE-4C4A-ADB6-16892618CA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4AFEEB0-CBBE-40E0-932C-85C8768E6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70D71A7-423D-4B6A-A26B-F75A37FE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6EEDC42-78F1-4B31-A0F8-EA620440C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16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515787-4413-4AFF-9065-6C4DBA45C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CE2A2BE-E58A-47FF-BECC-ABFFC2135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F16CE7-41F8-4C75-AC25-C002B6695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CDAFBAB-55E1-4E96-995F-7EC5CFBFF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94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86CA57-A1E7-48D6-9100-98E4C0512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80E87B-83DB-4A12-AE88-3861528FB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8CF3F5-2DAC-4ABF-A681-3E69ACBE4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44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0F9F4D-1C1E-4322-8F88-B1AE9ADC1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FDFD49-309B-445C-9BE8-3B0800526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613CE9-B27F-474C-956D-C5853E586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B0EECB-84D7-41A0-9E0C-42CFF3CA7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9B613E-1DD5-48CA-B1CC-42F98FE8E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5B7B59C-FD1E-4874-9205-F29C8442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80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CFDE45-1FA0-420E-B469-E75B9BEB8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FF5BB16-D4EF-40D0-82E1-3F9A18805B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E2F51B2-FBF9-47D4-AA2D-52831B3C5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22904A-9687-4EBF-B825-2B3F2834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53776D-B917-473E-86AD-DB7AD20B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D8E710-DD21-4F42-9BAD-4433322CC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58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542DEAC-535D-4491-8F91-C019BC305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4A45A27-2605-46D7-B9D6-4EA5452F5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AF59A7-F8C1-45F5-972A-981691065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EC941-7FE5-4904-9850-4B99861B4FF5}" type="datetimeFigureOut">
              <a:rPr lang="zh-CN" altLang="en-US" smtClean="0"/>
              <a:t>2023/1/27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17E602-BE92-4916-8207-B91281F09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F1DB82-2764-41DC-9E69-A3F1B5AE3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DB935-CC23-4C8E-BDA9-4B4A4738A9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22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A6FEFC1-DE36-43DF-A948-ACD82CCF44A5}"/>
              </a:ext>
            </a:extLst>
          </p:cNvPr>
          <p:cNvSpPr/>
          <p:nvPr/>
        </p:nvSpPr>
        <p:spPr>
          <a:xfrm>
            <a:off x="202336" y="695501"/>
            <a:ext cx="720000" cy="126030"/>
          </a:xfrm>
          <a:prstGeom prst="rect">
            <a:avLst/>
          </a:prstGeom>
          <a:solidFill>
            <a:srgbClr val="E52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形 5">
            <a:extLst>
              <a:ext uri="{FF2B5EF4-FFF2-40B4-BE49-F238E27FC236}">
                <a16:creationId xmlns:a16="http://schemas.microsoft.com/office/drawing/2014/main" id="{68B9B95F-561C-47B4-BBB2-A41D7C251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494" y="1257672"/>
            <a:ext cx="2700000" cy="185838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DE953E8-8B68-4EAD-874C-8B71345A9CC8}"/>
              </a:ext>
            </a:extLst>
          </p:cNvPr>
          <p:cNvSpPr txBox="1"/>
          <p:nvPr/>
        </p:nvSpPr>
        <p:spPr>
          <a:xfrm>
            <a:off x="650997" y="3122228"/>
            <a:ext cx="2143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LBF (stationary)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:a16="http://schemas.microsoft.com/office/drawing/2014/main" id="{BE37EE3B-D9CF-4C64-A207-D5178672D6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987" y="3966345"/>
            <a:ext cx="2698858" cy="18576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0EB6F13-3D6A-4BD7-A3C5-1DCBB25EF8B9}"/>
              </a:ext>
            </a:extLst>
          </p:cNvPr>
          <p:cNvSpPr txBox="1"/>
          <p:nvPr/>
        </p:nvSpPr>
        <p:spPr>
          <a:xfrm>
            <a:off x="650996" y="5823945"/>
            <a:ext cx="2143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 LBF (changing)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6096112-44F1-4EFE-8B00-FAA45172CBBB}"/>
              </a:ext>
            </a:extLst>
          </p:cNvPr>
          <p:cNvSpPr txBox="1"/>
          <p:nvPr/>
        </p:nvSpPr>
        <p:spPr>
          <a:xfrm>
            <a:off x="3430146" y="3116058"/>
            <a:ext cx="2414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SimpleTag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(stationary)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形 6">
            <a:extLst>
              <a:ext uri="{FF2B5EF4-FFF2-40B4-BE49-F238E27FC236}">
                <a16:creationId xmlns:a16="http://schemas.microsoft.com/office/drawing/2014/main" id="{C060FAC9-AF09-4552-A3DF-FC4BDF6884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54318" y="1258458"/>
            <a:ext cx="2600640" cy="185760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id="{E48438D4-AF12-42AF-B6E8-49AF702178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54318" y="3966345"/>
            <a:ext cx="2600640" cy="185760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6D40E016-3355-4562-AB66-9C72DCA81540}"/>
              </a:ext>
            </a:extLst>
          </p:cNvPr>
          <p:cNvSpPr txBox="1"/>
          <p:nvPr/>
        </p:nvSpPr>
        <p:spPr>
          <a:xfrm>
            <a:off x="3430145" y="5823945"/>
            <a:ext cx="2414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SimpleTag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(changing)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图形 18">
            <a:extLst>
              <a:ext uri="{FF2B5EF4-FFF2-40B4-BE49-F238E27FC236}">
                <a16:creationId xmlns:a16="http://schemas.microsoft.com/office/drawing/2014/main" id="{0B0DC3F8-F09F-48BC-8D87-59955E09A6D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51260" y="1258458"/>
            <a:ext cx="2797076" cy="185760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531BFBA8-774C-4F2A-BC34-AF0DBEDBC4C3}"/>
              </a:ext>
            </a:extLst>
          </p:cNvPr>
          <p:cNvSpPr txBox="1"/>
          <p:nvPr/>
        </p:nvSpPr>
        <p:spPr>
          <a:xfrm>
            <a:off x="6568635" y="3089282"/>
            <a:ext cx="2797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SimpleSpread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(stationary)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图形 21">
            <a:extLst>
              <a:ext uri="{FF2B5EF4-FFF2-40B4-BE49-F238E27FC236}">
                <a16:creationId xmlns:a16="http://schemas.microsoft.com/office/drawing/2014/main" id="{D115BF33-A595-48D3-8171-A51E3A4469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271579" y="3966345"/>
            <a:ext cx="2797076" cy="1857600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978B6F88-FE66-4FBD-A5EC-5B57032EB2C2}"/>
              </a:ext>
            </a:extLst>
          </p:cNvPr>
          <p:cNvSpPr txBox="1"/>
          <p:nvPr/>
        </p:nvSpPr>
        <p:spPr>
          <a:xfrm>
            <a:off x="6568635" y="5823945"/>
            <a:ext cx="2625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(g)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SimpleSpread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(changing)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形 24">
            <a:extLst>
              <a:ext uri="{FF2B5EF4-FFF2-40B4-BE49-F238E27FC236}">
                <a16:creationId xmlns:a16="http://schemas.microsoft.com/office/drawing/2014/main" id="{DD51C31D-C965-41CF-BAC1-F4DBACD031F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454959" y="1258458"/>
            <a:ext cx="2540855" cy="185760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D267D0E3-0A42-4218-8A9E-02074E3C9633}"/>
              </a:ext>
            </a:extLst>
          </p:cNvPr>
          <p:cNvSpPr txBox="1"/>
          <p:nvPr/>
        </p:nvSpPr>
        <p:spPr>
          <a:xfrm>
            <a:off x="9701350" y="3080974"/>
            <a:ext cx="2048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SMAC (stationary)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图形 27">
            <a:extLst>
              <a:ext uri="{FF2B5EF4-FFF2-40B4-BE49-F238E27FC236}">
                <a16:creationId xmlns:a16="http://schemas.microsoft.com/office/drawing/2014/main" id="{CC122AB0-6A33-45A0-8925-52C2039A8A9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454959" y="3966345"/>
            <a:ext cx="2540855" cy="1857600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92D77058-2CC6-43BC-B56D-36119D54F4BF}"/>
              </a:ext>
            </a:extLst>
          </p:cNvPr>
          <p:cNvSpPr txBox="1"/>
          <p:nvPr/>
        </p:nvSpPr>
        <p:spPr>
          <a:xfrm>
            <a:off x="9701349" y="5823945"/>
            <a:ext cx="2048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(h) SMAC (changing)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16B44EC-6C23-437D-96D9-28301C36AF74}"/>
              </a:ext>
            </a:extLst>
          </p:cNvPr>
          <p:cNvSpPr txBox="1"/>
          <p:nvPr/>
        </p:nvSpPr>
        <p:spPr>
          <a:xfrm>
            <a:off x="895673" y="549719"/>
            <a:ext cx="1092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FasTAp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82F708C9-96A6-4A35-8D02-006F693C5126}"/>
              </a:ext>
            </a:extLst>
          </p:cNvPr>
          <p:cNvSpPr/>
          <p:nvPr/>
        </p:nvSpPr>
        <p:spPr>
          <a:xfrm>
            <a:off x="1904940" y="699102"/>
            <a:ext cx="720000" cy="126030"/>
          </a:xfrm>
          <a:prstGeom prst="rect">
            <a:avLst/>
          </a:prstGeom>
          <a:solidFill>
            <a:srgbClr val="FF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3C02E3A-3B59-4495-A05A-1BD5404516B4}"/>
              </a:ext>
            </a:extLst>
          </p:cNvPr>
          <p:cNvSpPr txBox="1"/>
          <p:nvPr/>
        </p:nvSpPr>
        <p:spPr>
          <a:xfrm>
            <a:off x="2605649" y="552166"/>
            <a:ext cx="68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FCP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280DEBC7-D0FE-4601-91FA-BB65A19A598B}"/>
              </a:ext>
            </a:extLst>
          </p:cNvPr>
          <p:cNvSpPr/>
          <p:nvPr/>
        </p:nvSpPr>
        <p:spPr>
          <a:xfrm>
            <a:off x="3269272" y="698905"/>
            <a:ext cx="720000" cy="126030"/>
          </a:xfrm>
          <a:prstGeom prst="rect">
            <a:avLst/>
          </a:prstGeom>
          <a:solidFill>
            <a:srgbClr val="308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0D92F38-68D0-4502-99DB-5088455649B5}"/>
              </a:ext>
            </a:extLst>
          </p:cNvPr>
          <p:cNvSpPr txBox="1"/>
          <p:nvPr/>
        </p:nvSpPr>
        <p:spPr>
          <a:xfrm>
            <a:off x="3922486" y="561689"/>
            <a:ext cx="1092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ODITS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2550ED6C-3B68-4E84-9BD2-024674F61037}"/>
              </a:ext>
            </a:extLst>
          </p:cNvPr>
          <p:cNvSpPr/>
          <p:nvPr/>
        </p:nvSpPr>
        <p:spPr>
          <a:xfrm>
            <a:off x="4864722" y="694137"/>
            <a:ext cx="720000" cy="126030"/>
          </a:xfrm>
          <a:prstGeom prst="rect">
            <a:avLst/>
          </a:prstGeom>
          <a:solidFill>
            <a:srgbClr val="3B45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54BA411E-002C-4E6C-BED3-CCF0F66C6407}"/>
              </a:ext>
            </a:extLst>
          </p:cNvPr>
          <p:cNvSpPr txBox="1"/>
          <p:nvPr/>
        </p:nvSpPr>
        <p:spPr>
          <a:xfrm>
            <a:off x="5546512" y="556921"/>
            <a:ext cx="84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LIAM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53174144-E521-46D4-A511-DBC3626F4725}"/>
              </a:ext>
            </a:extLst>
          </p:cNvPr>
          <p:cNvSpPr/>
          <p:nvPr/>
        </p:nvSpPr>
        <p:spPr>
          <a:xfrm>
            <a:off x="6417311" y="696513"/>
            <a:ext cx="720000" cy="126030"/>
          </a:xfrm>
          <a:prstGeom prst="rect">
            <a:avLst/>
          </a:prstGeom>
          <a:solidFill>
            <a:srgbClr val="786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564BA5FD-EA80-4142-A5D4-D9D806FCD553}"/>
              </a:ext>
            </a:extLst>
          </p:cNvPr>
          <p:cNvSpPr txBox="1"/>
          <p:nvPr/>
        </p:nvSpPr>
        <p:spPr>
          <a:xfrm>
            <a:off x="7091950" y="552153"/>
            <a:ext cx="842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ESCP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DB84A3C6-3042-41EC-9483-3C6A9A76EB89}"/>
              </a:ext>
            </a:extLst>
          </p:cNvPr>
          <p:cNvSpPr/>
          <p:nvPr/>
        </p:nvSpPr>
        <p:spPr>
          <a:xfrm>
            <a:off x="7919880" y="691746"/>
            <a:ext cx="720000" cy="126030"/>
          </a:xfrm>
          <a:prstGeom prst="rect">
            <a:avLst/>
          </a:prstGeom>
          <a:solidFill>
            <a:srgbClr val="8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E2A88378-B447-4A2D-AD4D-E94F3D58B1C8}"/>
              </a:ext>
            </a:extLst>
          </p:cNvPr>
          <p:cNvSpPr txBox="1"/>
          <p:nvPr/>
        </p:nvSpPr>
        <p:spPr>
          <a:xfrm>
            <a:off x="8593072" y="570095"/>
            <a:ext cx="1008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PEARL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70B112EA-D24C-4C77-8A12-9DCA267AD566}"/>
              </a:ext>
            </a:extLst>
          </p:cNvPr>
          <p:cNvSpPr/>
          <p:nvPr/>
        </p:nvSpPr>
        <p:spPr>
          <a:xfrm>
            <a:off x="9536761" y="701272"/>
            <a:ext cx="720000" cy="126030"/>
          </a:xfrm>
          <a:prstGeom prst="rect">
            <a:avLst/>
          </a:prstGeom>
          <a:solidFill>
            <a:srgbClr val="A899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B0889ECC-D6A8-45D3-ADF3-0B67A4A07D25}"/>
              </a:ext>
            </a:extLst>
          </p:cNvPr>
          <p:cNvSpPr txBox="1"/>
          <p:nvPr/>
        </p:nvSpPr>
        <p:spPr>
          <a:xfrm>
            <a:off x="10219816" y="579561"/>
            <a:ext cx="196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FasTAp_wo_CRP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91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67</Words>
  <Application>Microsoft Office PowerPoint</Application>
  <PresentationFormat>宽屏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张子谦</dc:creator>
  <cp:lastModifiedBy>张子谦</cp:lastModifiedBy>
  <cp:revision>42</cp:revision>
  <dcterms:created xsi:type="dcterms:W3CDTF">2023-01-26T07:46:11Z</dcterms:created>
  <dcterms:modified xsi:type="dcterms:W3CDTF">2023-01-27T02:41:19Z</dcterms:modified>
</cp:coreProperties>
</file>