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3271500" cy="3960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 userDrawn="1">
          <p15:clr>
            <a:srgbClr val="A4A3A4"/>
          </p15:clr>
        </p15:guide>
        <p15:guide id="2" pos="41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EB0DE"/>
    <a:srgbClr val="65A4D1"/>
    <a:srgbClr val="548235"/>
    <a:srgbClr val="00B050"/>
    <a:srgbClr val="A6A6A6"/>
    <a:srgbClr val="E6E6E6"/>
    <a:srgbClr val="CCFFCC"/>
    <a:srgbClr val="FFA3A3"/>
    <a:srgbClr val="FF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0" y="1160"/>
      </p:cViewPr>
      <p:guideLst>
        <p:guide orient="horz" pos="1248"/>
        <p:guide pos="41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8938" y="648217"/>
            <a:ext cx="9953625" cy="1378950"/>
          </a:xfrm>
        </p:spPr>
        <p:txBody>
          <a:bodyPr anchor="b"/>
          <a:lstStyle>
            <a:lvl1pPr algn="ctr">
              <a:defRPr sz="34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8938" y="2080344"/>
            <a:ext cx="9953625" cy="956279"/>
          </a:xfrm>
        </p:spPr>
        <p:txBody>
          <a:bodyPr/>
          <a:lstStyle>
            <a:lvl1pPr marL="0" indent="0" algn="ctr">
              <a:buNone/>
              <a:defRPr sz="1386"/>
            </a:lvl1pPr>
            <a:lvl2pPr marL="264033" indent="0" algn="ctr">
              <a:buNone/>
              <a:defRPr sz="1155"/>
            </a:lvl2pPr>
            <a:lvl3pPr marL="528066" indent="0" algn="ctr">
              <a:buNone/>
              <a:defRPr sz="1040"/>
            </a:lvl3pPr>
            <a:lvl4pPr marL="792099" indent="0" algn="ctr">
              <a:buNone/>
              <a:defRPr sz="924"/>
            </a:lvl4pPr>
            <a:lvl5pPr marL="1056132" indent="0" algn="ctr">
              <a:buNone/>
              <a:defRPr sz="924"/>
            </a:lvl5pPr>
            <a:lvl6pPr marL="1320165" indent="0" algn="ctr">
              <a:buNone/>
              <a:defRPr sz="924"/>
            </a:lvl6pPr>
            <a:lvl7pPr marL="1584198" indent="0" algn="ctr">
              <a:buNone/>
              <a:defRPr sz="924"/>
            </a:lvl7pPr>
            <a:lvl8pPr marL="1848231" indent="0" algn="ctr">
              <a:buNone/>
              <a:defRPr sz="924"/>
            </a:lvl8pPr>
            <a:lvl9pPr marL="2112264" indent="0" algn="ctr">
              <a:buNone/>
              <a:defRPr sz="92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11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13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97417" y="210877"/>
            <a:ext cx="2861667" cy="335660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416" y="210877"/>
            <a:ext cx="8419108" cy="335660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22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526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503" y="987453"/>
            <a:ext cx="11446669" cy="1647588"/>
          </a:xfrm>
        </p:spPr>
        <p:txBody>
          <a:bodyPr anchor="b"/>
          <a:lstStyle>
            <a:lvl1pPr>
              <a:defRPr sz="346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503" y="2650628"/>
            <a:ext cx="11446669" cy="866428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4033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8066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3pPr>
            <a:lvl4pPr marL="79209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61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2016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419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823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2264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61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415" y="1054383"/>
            <a:ext cx="5640388" cy="251309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8697" y="1054383"/>
            <a:ext cx="5640388" cy="251309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27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44" y="210877"/>
            <a:ext cx="11446669" cy="76557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45" y="970950"/>
            <a:ext cx="5614466" cy="47584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4033" indent="0">
              <a:buNone/>
              <a:defRPr sz="1155" b="1"/>
            </a:lvl2pPr>
            <a:lvl3pPr marL="528066" indent="0">
              <a:buNone/>
              <a:defRPr sz="1040" b="1"/>
            </a:lvl3pPr>
            <a:lvl4pPr marL="792099" indent="0">
              <a:buNone/>
              <a:defRPr sz="924" b="1"/>
            </a:lvl4pPr>
            <a:lvl5pPr marL="1056132" indent="0">
              <a:buNone/>
              <a:defRPr sz="924" b="1"/>
            </a:lvl5pPr>
            <a:lvl6pPr marL="1320165" indent="0">
              <a:buNone/>
              <a:defRPr sz="924" b="1"/>
            </a:lvl6pPr>
            <a:lvl7pPr marL="1584198" indent="0">
              <a:buNone/>
              <a:defRPr sz="924" b="1"/>
            </a:lvl7pPr>
            <a:lvl8pPr marL="1848231" indent="0">
              <a:buNone/>
              <a:defRPr sz="924" b="1"/>
            </a:lvl8pPr>
            <a:lvl9pPr marL="2112264" indent="0">
              <a:buNone/>
              <a:defRPr sz="92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45" y="1446797"/>
            <a:ext cx="5614466" cy="212802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18697" y="970950"/>
            <a:ext cx="5642116" cy="47584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4033" indent="0">
              <a:buNone/>
              <a:defRPr sz="1155" b="1"/>
            </a:lvl2pPr>
            <a:lvl3pPr marL="528066" indent="0">
              <a:buNone/>
              <a:defRPr sz="1040" b="1"/>
            </a:lvl3pPr>
            <a:lvl4pPr marL="792099" indent="0">
              <a:buNone/>
              <a:defRPr sz="924" b="1"/>
            </a:lvl4pPr>
            <a:lvl5pPr marL="1056132" indent="0">
              <a:buNone/>
              <a:defRPr sz="924" b="1"/>
            </a:lvl5pPr>
            <a:lvl6pPr marL="1320165" indent="0">
              <a:buNone/>
              <a:defRPr sz="924" b="1"/>
            </a:lvl6pPr>
            <a:lvl7pPr marL="1584198" indent="0">
              <a:buNone/>
              <a:defRPr sz="924" b="1"/>
            </a:lvl7pPr>
            <a:lvl8pPr marL="1848231" indent="0">
              <a:buNone/>
              <a:defRPr sz="924" b="1"/>
            </a:lvl8pPr>
            <a:lvl9pPr marL="2112264" indent="0">
              <a:buNone/>
              <a:defRPr sz="92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18697" y="1446797"/>
            <a:ext cx="5642116" cy="212802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93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01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38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45" y="264054"/>
            <a:ext cx="4280404" cy="924190"/>
          </a:xfrm>
        </p:spPr>
        <p:txBody>
          <a:bodyPr anchor="b"/>
          <a:lstStyle>
            <a:lvl1pPr>
              <a:defRPr sz="184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2116" y="570284"/>
            <a:ext cx="6718697" cy="2814744"/>
          </a:xfrm>
        </p:spPr>
        <p:txBody>
          <a:bodyPr/>
          <a:lstStyle>
            <a:lvl1pPr>
              <a:defRPr sz="1848"/>
            </a:lvl1pPr>
            <a:lvl2pPr>
              <a:defRPr sz="1617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45" y="1188244"/>
            <a:ext cx="4280404" cy="2201369"/>
          </a:xfrm>
        </p:spPr>
        <p:txBody>
          <a:bodyPr/>
          <a:lstStyle>
            <a:lvl1pPr marL="0" indent="0">
              <a:buNone/>
              <a:defRPr sz="924"/>
            </a:lvl1pPr>
            <a:lvl2pPr marL="264033" indent="0">
              <a:buNone/>
              <a:defRPr sz="809"/>
            </a:lvl2pPr>
            <a:lvl3pPr marL="528066" indent="0">
              <a:buNone/>
              <a:defRPr sz="693"/>
            </a:lvl3pPr>
            <a:lvl4pPr marL="792099" indent="0">
              <a:buNone/>
              <a:defRPr sz="578"/>
            </a:lvl4pPr>
            <a:lvl5pPr marL="1056132" indent="0">
              <a:buNone/>
              <a:defRPr sz="578"/>
            </a:lvl5pPr>
            <a:lvl6pPr marL="1320165" indent="0">
              <a:buNone/>
              <a:defRPr sz="578"/>
            </a:lvl6pPr>
            <a:lvl7pPr marL="1584198" indent="0">
              <a:buNone/>
              <a:defRPr sz="578"/>
            </a:lvl7pPr>
            <a:lvl8pPr marL="1848231" indent="0">
              <a:buNone/>
              <a:defRPr sz="578"/>
            </a:lvl8pPr>
            <a:lvl9pPr marL="2112264" indent="0">
              <a:buNone/>
              <a:defRPr sz="578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5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45" y="264054"/>
            <a:ext cx="4280404" cy="924190"/>
          </a:xfrm>
        </p:spPr>
        <p:txBody>
          <a:bodyPr anchor="b"/>
          <a:lstStyle>
            <a:lvl1pPr>
              <a:defRPr sz="184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2116" y="570284"/>
            <a:ext cx="6718697" cy="2814744"/>
          </a:xfrm>
        </p:spPr>
        <p:txBody>
          <a:bodyPr anchor="t"/>
          <a:lstStyle>
            <a:lvl1pPr marL="0" indent="0">
              <a:buNone/>
              <a:defRPr sz="1848"/>
            </a:lvl1pPr>
            <a:lvl2pPr marL="264033" indent="0">
              <a:buNone/>
              <a:defRPr sz="1617"/>
            </a:lvl2pPr>
            <a:lvl3pPr marL="528066" indent="0">
              <a:buNone/>
              <a:defRPr sz="1386"/>
            </a:lvl3pPr>
            <a:lvl4pPr marL="792099" indent="0">
              <a:buNone/>
              <a:defRPr sz="1155"/>
            </a:lvl4pPr>
            <a:lvl5pPr marL="1056132" indent="0">
              <a:buNone/>
              <a:defRPr sz="1155"/>
            </a:lvl5pPr>
            <a:lvl6pPr marL="1320165" indent="0">
              <a:buNone/>
              <a:defRPr sz="1155"/>
            </a:lvl6pPr>
            <a:lvl7pPr marL="1584198" indent="0">
              <a:buNone/>
              <a:defRPr sz="1155"/>
            </a:lvl7pPr>
            <a:lvl8pPr marL="1848231" indent="0">
              <a:buNone/>
              <a:defRPr sz="1155"/>
            </a:lvl8pPr>
            <a:lvl9pPr marL="2112264" indent="0">
              <a:buNone/>
              <a:defRPr sz="115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145" y="1188244"/>
            <a:ext cx="4280404" cy="2201369"/>
          </a:xfrm>
        </p:spPr>
        <p:txBody>
          <a:bodyPr/>
          <a:lstStyle>
            <a:lvl1pPr marL="0" indent="0">
              <a:buNone/>
              <a:defRPr sz="924"/>
            </a:lvl1pPr>
            <a:lvl2pPr marL="264033" indent="0">
              <a:buNone/>
              <a:defRPr sz="809"/>
            </a:lvl2pPr>
            <a:lvl3pPr marL="528066" indent="0">
              <a:buNone/>
              <a:defRPr sz="693"/>
            </a:lvl3pPr>
            <a:lvl4pPr marL="792099" indent="0">
              <a:buNone/>
              <a:defRPr sz="578"/>
            </a:lvl4pPr>
            <a:lvl5pPr marL="1056132" indent="0">
              <a:buNone/>
              <a:defRPr sz="578"/>
            </a:lvl5pPr>
            <a:lvl6pPr marL="1320165" indent="0">
              <a:buNone/>
              <a:defRPr sz="578"/>
            </a:lvl6pPr>
            <a:lvl7pPr marL="1584198" indent="0">
              <a:buNone/>
              <a:defRPr sz="578"/>
            </a:lvl7pPr>
            <a:lvl8pPr marL="1848231" indent="0">
              <a:buNone/>
              <a:defRPr sz="578"/>
            </a:lvl8pPr>
            <a:lvl9pPr marL="2112264" indent="0">
              <a:buNone/>
              <a:defRPr sz="578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65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2416" y="210877"/>
            <a:ext cx="11446669" cy="765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2416" y="1054383"/>
            <a:ext cx="11446669" cy="2513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415" y="3671087"/>
            <a:ext cx="2986088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F2229-E054-4068-BC20-1ACE8FA1FAD9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96185" y="3671087"/>
            <a:ext cx="4479131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72997" y="3671087"/>
            <a:ext cx="2986088" cy="210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1B2B6-36F8-4BE1-A743-DD1866ED93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54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28066" rtl="0" eaLnBrk="1" latinLnBrk="0" hangingPunct="1">
        <a:lnSpc>
          <a:spcPct val="90000"/>
        </a:lnSpc>
        <a:spcBef>
          <a:spcPct val="0"/>
        </a:spcBef>
        <a:buNone/>
        <a:defRPr sz="25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017" indent="-132017" algn="l" defTabSz="528066" rtl="0" eaLnBrk="1" latinLnBrk="0" hangingPunct="1">
        <a:lnSpc>
          <a:spcPct val="90000"/>
        </a:lnSpc>
        <a:spcBef>
          <a:spcPts val="578"/>
        </a:spcBef>
        <a:buFont typeface="Arial" panose="020B0604020202020204" pitchFamily="34" charset="0"/>
        <a:buChar char="•"/>
        <a:defRPr sz="1617" kern="1200">
          <a:solidFill>
            <a:schemeClr val="tx1"/>
          </a:solidFill>
          <a:latin typeface="+mn-lt"/>
          <a:ea typeface="+mn-ea"/>
          <a:cs typeface="+mn-cs"/>
        </a:defRPr>
      </a:lvl1pPr>
      <a:lvl2pPr marL="396050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60083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4116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188149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452182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716215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980248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244281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1pPr>
      <a:lvl2pPr marL="264033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8066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056132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584198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848231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112264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>
            <a:extLst>
              <a:ext uri="{FF2B5EF4-FFF2-40B4-BE49-F238E27FC236}">
                <a16:creationId xmlns:a16="http://schemas.microsoft.com/office/drawing/2014/main" id="{DEF5643A-ED96-4366-8C24-9CCA2809A3E3}"/>
              </a:ext>
            </a:extLst>
          </p:cNvPr>
          <p:cNvGrpSpPr/>
          <p:nvPr/>
        </p:nvGrpSpPr>
        <p:grpSpPr>
          <a:xfrm>
            <a:off x="10172868" y="517988"/>
            <a:ext cx="2982645" cy="2985753"/>
            <a:chOff x="5394392" y="513223"/>
            <a:chExt cx="4100705" cy="3513122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4D2EB4C6-0F3B-4917-8E4A-8D2F826551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41" b="17252"/>
            <a:stretch/>
          </p:blipFill>
          <p:spPr>
            <a:xfrm>
              <a:off x="5394392" y="1792115"/>
              <a:ext cx="4100705" cy="2234230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13C63A01-E278-436E-8DB9-50CA9363BD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" t="6433"/>
            <a:stretch/>
          </p:blipFill>
          <p:spPr>
            <a:xfrm>
              <a:off x="5394392" y="513223"/>
              <a:ext cx="3836545" cy="2023047"/>
            </a:xfrm>
            <a:prstGeom prst="rect">
              <a:avLst/>
            </a:prstGeom>
          </p:spPr>
        </p:pic>
        <p:pic>
          <p:nvPicPr>
            <p:cNvPr id="441" name="图片 440">
              <a:extLst>
                <a:ext uri="{FF2B5EF4-FFF2-40B4-BE49-F238E27FC236}">
                  <a16:creationId xmlns:a16="http://schemas.microsoft.com/office/drawing/2014/main" id="{176E68A3-B5B3-4514-B5E9-A654E1A84F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19" t="9569" b="20151"/>
            <a:stretch/>
          </p:blipFill>
          <p:spPr>
            <a:xfrm>
              <a:off x="9172478" y="513223"/>
              <a:ext cx="322585" cy="2305964"/>
            </a:xfrm>
            <a:prstGeom prst="rect">
              <a:avLst/>
            </a:prstGeom>
          </p:spPr>
        </p:pic>
        <p:pic>
          <p:nvPicPr>
            <p:cNvPr id="444" name="图片 443">
              <a:extLst>
                <a:ext uri="{FF2B5EF4-FFF2-40B4-BE49-F238E27FC236}">
                  <a16:creationId xmlns:a16="http://schemas.microsoft.com/office/drawing/2014/main" id="{8F9678CE-C66D-4B4F-8BE7-001B7373CB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19" t="9569" b="20151"/>
            <a:stretch/>
          </p:blipFill>
          <p:spPr>
            <a:xfrm>
              <a:off x="9293952" y="2191177"/>
              <a:ext cx="160719" cy="1148885"/>
            </a:xfrm>
            <a:prstGeom prst="rect">
              <a:avLst/>
            </a:prstGeom>
          </p:spPr>
        </p:pic>
      </p:grpSp>
      <p:sp>
        <p:nvSpPr>
          <p:cNvPr id="442" name="矩形 441">
            <a:extLst>
              <a:ext uri="{FF2B5EF4-FFF2-40B4-BE49-F238E27FC236}">
                <a16:creationId xmlns:a16="http://schemas.microsoft.com/office/drawing/2014/main" id="{C4989A1E-C2C2-4F5F-8DAB-6873166D15FA}"/>
              </a:ext>
            </a:extLst>
          </p:cNvPr>
          <p:cNvSpPr/>
          <p:nvPr/>
        </p:nvSpPr>
        <p:spPr>
          <a:xfrm>
            <a:off x="6822812" y="527984"/>
            <a:ext cx="2959034" cy="2959034"/>
          </a:xfrm>
          <a:prstGeom prst="rect">
            <a:avLst/>
          </a:prstGeom>
          <a:solidFill>
            <a:srgbClr val="E6E6E6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文本框 203">
            <a:extLst>
              <a:ext uri="{FF2B5EF4-FFF2-40B4-BE49-F238E27FC236}">
                <a16:creationId xmlns:a16="http://schemas.microsoft.com/office/drawing/2014/main" id="{273DC560-F731-46EC-8DE7-F58A2D044A9A}"/>
              </a:ext>
            </a:extLst>
          </p:cNvPr>
          <p:cNvSpPr txBox="1"/>
          <p:nvPr/>
        </p:nvSpPr>
        <p:spPr>
          <a:xfrm>
            <a:off x="1689185" y="91938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teammates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文本框 208">
            <a:extLst>
              <a:ext uri="{FF2B5EF4-FFF2-40B4-BE49-F238E27FC236}">
                <a16:creationId xmlns:a16="http://schemas.microsoft.com/office/drawing/2014/main" id="{002645C8-2FBB-4089-A23E-0ED50B0BB2DD}"/>
              </a:ext>
            </a:extLst>
          </p:cNvPr>
          <p:cNvSpPr txBox="1"/>
          <p:nvPr/>
        </p:nvSpPr>
        <p:spPr>
          <a:xfrm>
            <a:off x="235624" y="91760"/>
            <a:ext cx="144664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controllable agents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泪滴形 210">
            <a:extLst>
              <a:ext uri="{FF2B5EF4-FFF2-40B4-BE49-F238E27FC236}">
                <a16:creationId xmlns:a16="http://schemas.microsoft.com/office/drawing/2014/main" id="{64A1107D-E6DA-4546-B83D-FD5D9A1FD3D4}"/>
              </a:ext>
            </a:extLst>
          </p:cNvPr>
          <p:cNvSpPr/>
          <p:nvPr/>
        </p:nvSpPr>
        <p:spPr>
          <a:xfrm rot="18805821">
            <a:off x="2524935" y="159951"/>
            <a:ext cx="182064" cy="182064"/>
          </a:xfrm>
          <a:prstGeom prst="teardrop">
            <a:avLst>
              <a:gd name="adj" fmla="val 47545"/>
            </a:avLst>
          </a:prstGeom>
          <a:solidFill>
            <a:srgbClr val="FF7575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3" name="椭圆 212">
            <a:extLst>
              <a:ext uri="{FF2B5EF4-FFF2-40B4-BE49-F238E27FC236}">
                <a16:creationId xmlns:a16="http://schemas.microsoft.com/office/drawing/2014/main" id="{0E28F7E2-665D-4E70-8EFA-6B47D1F90ACF}"/>
              </a:ext>
            </a:extLst>
          </p:cNvPr>
          <p:cNvSpPr/>
          <p:nvPr/>
        </p:nvSpPr>
        <p:spPr>
          <a:xfrm rot="2105086">
            <a:off x="2616083" y="118492"/>
            <a:ext cx="21683" cy="51558"/>
          </a:xfrm>
          <a:prstGeom prst="ellipse">
            <a:avLst/>
          </a:prstGeom>
          <a:solidFill>
            <a:srgbClr val="FF7575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" name="文本框 214">
            <a:extLst>
              <a:ext uri="{FF2B5EF4-FFF2-40B4-BE49-F238E27FC236}">
                <a16:creationId xmlns:a16="http://schemas.microsoft.com/office/drawing/2014/main" id="{7D66B78C-95EA-4357-BEF7-88CBF7959373}"/>
              </a:ext>
            </a:extLst>
          </p:cNvPr>
          <p:cNvSpPr txBox="1"/>
          <p:nvPr/>
        </p:nvSpPr>
        <p:spPr>
          <a:xfrm>
            <a:off x="2663343" y="93392"/>
            <a:ext cx="55266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1" name="组合 220">
            <a:extLst>
              <a:ext uri="{FF2B5EF4-FFF2-40B4-BE49-F238E27FC236}">
                <a16:creationId xmlns:a16="http://schemas.microsoft.com/office/drawing/2014/main" id="{BFB75A0B-EB4C-4B2F-AF25-937BDBD5C905}"/>
              </a:ext>
            </a:extLst>
          </p:cNvPr>
          <p:cNvGrpSpPr/>
          <p:nvPr/>
        </p:nvGrpSpPr>
        <p:grpSpPr>
          <a:xfrm>
            <a:off x="1580714" y="131953"/>
            <a:ext cx="169922" cy="203293"/>
            <a:chOff x="2715752" y="1625640"/>
            <a:chExt cx="215774" cy="258150"/>
          </a:xfrm>
          <a:solidFill>
            <a:srgbClr val="0070C0"/>
          </a:solidFill>
        </p:grpSpPr>
        <p:sp>
          <p:nvSpPr>
            <p:cNvPr id="225" name="椭圆 224">
              <a:extLst>
                <a:ext uri="{FF2B5EF4-FFF2-40B4-BE49-F238E27FC236}">
                  <a16:creationId xmlns:a16="http://schemas.microsoft.com/office/drawing/2014/main" id="{8A86A102-13FE-40BB-BED2-8E66E06063E9}"/>
                </a:ext>
              </a:extLst>
            </p:cNvPr>
            <p:cNvSpPr/>
            <p:nvPr/>
          </p:nvSpPr>
          <p:spPr>
            <a:xfrm>
              <a:off x="2760144" y="1625640"/>
              <a:ext cx="123469" cy="1234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6" name="梯形 225">
              <a:extLst>
                <a:ext uri="{FF2B5EF4-FFF2-40B4-BE49-F238E27FC236}">
                  <a16:creationId xmlns:a16="http://schemas.microsoft.com/office/drawing/2014/main" id="{60E6FF18-7D52-45CB-A817-09F3FAB9BE03}"/>
                </a:ext>
              </a:extLst>
            </p:cNvPr>
            <p:cNvSpPr/>
            <p:nvPr/>
          </p:nvSpPr>
          <p:spPr>
            <a:xfrm rot="10800000">
              <a:off x="2715752" y="1758959"/>
              <a:ext cx="215774" cy="124831"/>
            </a:xfrm>
            <a:prstGeom prst="trapezoid">
              <a:avLst>
                <a:gd name="adj" fmla="val 511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2" name="组合 221">
            <a:extLst>
              <a:ext uri="{FF2B5EF4-FFF2-40B4-BE49-F238E27FC236}">
                <a16:creationId xmlns:a16="http://schemas.microsoft.com/office/drawing/2014/main" id="{5E700854-CF4F-4B48-8BBF-C0414397C764}"/>
              </a:ext>
            </a:extLst>
          </p:cNvPr>
          <p:cNvGrpSpPr/>
          <p:nvPr/>
        </p:nvGrpSpPr>
        <p:grpSpPr>
          <a:xfrm>
            <a:off x="107180" y="131953"/>
            <a:ext cx="169922" cy="203293"/>
            <a:chOff x="2715752" y="1625640"/>
            <a:chExt cx="215774" cy="258150"/>
          </a:xfrm>
          <a:solidFill>
            <a:schemeClr val="tx1"/>
          </a:solidFill>
        </p:grpSpPr>
        <p:sp>
          <p:nvSpPr>
            <p:cNvPr id="223" name="椭圆 222">
              <a:extLst>
                <a:ext uri="{FF2B5EF4-FFF2-40B4-BE49-F238E27FC236}">
                  <a16:creationId xmlns:a16="http://schemas.microsoft.com/office/drawing/2014/main" id="{AB73FE8C-3FF7-4275-A73A-811275912988}"/>
                </a:ext>
              </a:extLst>
            </p:cNvPr>
            <p:cNvSpPr/>
            <p:nvPr/>
          </p:nvSpPr>
          <p:spPr>
            <a:xfrm>
              <a:off x="2760144" y="1625640"/>
              <a:ext cx="123469" cy="1234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4" name="梯形 223">
              <a:extLst>
                <a:ext uri="{FF2B5EF4-FFF2-40B4-BE49-F238E27FC236}">
                  <a16:creationId xmlns:a16="http://schemas.microsoft.com/office/drawing/2014/main" id="{230082C4-4EDC-4DA4-93CC-B763FF210D90}"/>
                </a:ext>
              </a:extLst>
            </p:cNvPr>
            <p:cNvSpPr/>
            <p:nvPr/>
          </p:nvSpPr>
          <p:spPr>
            <a:xfrm rot="10800000">
              <a:off x="2715752" y="1758959"/>
              <a:ext cx="215774" cy="124831"/>
            </a:xfrm>
            <a:prstGeom prst="trapezoid">
              <a:avLst>
                <a:gd name="adj" fmla="val 511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6D20D095-8BFE-461B-B0ED-6931EAEED843}"/>
              </a:ext>
            </a:extLst>
          </p:cNvPr>
          <p:cNvGrpSpPr/>
          <p:nvPr/>
        </p:nvGrpSpPr>
        <p:grpSpPr>
          <a:xfrm>
            <a:off x="107647" y="527991"/>
            <a:ext cx="2963078" cy="2959047"/>
            <a:chOff x="1663422" y="3647242"/>
            <a:chExt cx="1860139" cy="1857606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25F11AE9-1C32-4735-B2F6-3A2C9404DE34}"/>
                </a:ext>
              </a:extLst>
            </p:cNvPr>
            <p:cNvGrpSpPr/>
            <p:nvPr/>
          </p:nvGrpSpPr>
          <p:grpSpPr>
            <a:xfrm>
              <a:off x="1663422" y="3647242"/>
              <a:ext cx="1860139" cy="1857606"/>
              <a:chOff x="1663422" y="3647242"/>
              <a:chExt cx="1860139" cy="1857606"/>
            </a:xfrm>
          </p:grpSpPr>
          <p:grpSp>
            <p:nvGrpSpPr>
              <p:cNvPr id="110" name="组合 109">
                <a:extLst>
                  <a:ext uri="{FF2B5EF4-FFF2-40B4-BE49-F238E27FC236}">
                    <a16:creationId xmlns:a16="http://schemas.microsoft.com/office/drawing/2014/main" id="{4B268B63-2EF7-4414-B393-E6B083180368}"/>
                  </a:ext>
                </a:extLst>
              </p:cNvPr>
              <p:cNvGrpSpPr/>
              <p:nvPr/>
            </p:nvGrpSpPr>
            <p:grpSpPr>
              <a:xfrm>
                <a:off x="1663422" y="3647242"/>
                <a:ext cx="1860139" cy="1857600"/>
                <a:chOff x="352599" y="3232573"/>
                <a:chExt cx="1866671" cy="1864121"/>
              </a:xfrm>
              <a:solidFill>
                <a:srgbClr val="E6E6E6"/>
              </a:solidFill>
            </p:grpSpPr>
            <p:sp>
              <p:nvSpPr>
                <p:cNvPr id="316" name="矩形 315">
                  <a:extLst>
                    <a:ext uri="{FF2B5EF4-FFF2-40B4-BE49-F238E27FC236}">
                      <a16:creationId xmlns:a16="http://schemas.microsoft.com/office/drawing/2014/main" id="{8AFF472B-EC8E-4CCE-8A02-BD1F0CCB05B9}"/>
                    </a:ext>
                  </a:extLst>
                </p:cNvPr>
                <p:cNvSpPr/>
                <p:nvPr/>
              </p:nvSpPr>
              <p:spPr>
                <a:xfrm>
                  <a:off x="355147" y="3232573"/>
                  <a:ext cx="1864123" cy="1864121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19" name="直接连接符 318">
                  <a:extLst>
                    <a:ext uri="{FF2B5EF4-FFF2-40B4-BE49-F238E27FC236}">
                      <a16:creationId xmlns:a16="http://schemas.microsoft.com/office/drawing/2014/main" id="{F94AEDE2-AC34-44C8-97D4-287F936576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6413" y="3545526"/>
                  <a:ext cx="1862857" cy="3773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直接连接符 319">
                  <a:extLst>
                    <a:ext uri="{FF2B5EF4-FFF2-40B4-BE49-F238E27FC236}">
                      <a16:creationId xmlns:a16="http://schemas.microsoft.com/office/drawing/2014/main" id="{F93F0C1B-22C2-4FFE-8543-08CC2F913C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599" y="3851319"/>
                  <a:ext cx="1866671" cy="0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组合 110">
                <a:extLst>
                  <a:ext uri="{FF2B5EF4-FFF2-40B4-BE49-F238E27FC236}">
                    <a16:creationId xmlns:a16="http://schemas.microsoft.com/office/drawing/2014/main" id="{EF7E7096-A053-4E72-AF29-389614A54E20}"/>
                  </a:ext>
                </a:extLst>
              </p:cNvPr>
              <p:cNvGrpSpPr/>
              <p:nvPr/>
            </p:nvGrpSpPr>
            <p:grpSpPr>
              <a:xfrm rot="5400000">
                <a:off x="1515467" y="4421834"/>
                <a:ext cx="1856337" cy="309692"/>
                <a:chOff x="486334" y="4295913"/>
                <a:chExt cx="4310561" cy="719133"/>
              </a:xfrm>
            </p:grpSpPr>
            <p:cxnSp>
              <p:nvCxnSpPr>
                <p:cNvPr id="312" name="直接连接符 311">
                  <a:extLst>
                    <a:ext uri="{FF2B5EF4-FFF2-40B4-BE49-F238E27FC236}">
                      <a16:creationId xmlns:a16="http://schemas.microsoft.com/office/drawing/2014/main" id="{47ECD03B-74E7-48A8-B881-9357A285E5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636058" y="2871224"/>
                  <a:ext cx="0" cy="4287644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直接连接符 314">
                  <a:extLst>
                    <a:ext uri="{FF2B5EF4-FFF2-40B4-BE49-F238E27FC236}">
                      <a16:creationId xmlns:a16="http://schemas.microsoft.com/office/drawing/2014/main" id="{3C288AC5-DCF1-4E21-9C2B-3BBF965C40CD}"/>
                    </a:ext>
                  </a:extLst>
                </p:cNvPr>
                <p:cNvCxnSpPr>
                  <a:cxnSpLocks/>
                  <a:endCxn id="316" idx="2"/>
                </p:cNvCxnSpPr>
                <p:nvPr/>
              </p:nvCxnSpPr>
              <p:spPr>
                <a:xfrm rot="16200000" flipH="1">
                  <a:off x="2637307" y="2144940"/>
                  <a:ext cx="8615" cy="4310561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泪滴形 113">
                <a:extLst>
                  <a:ext uri="{FF2B5EF4-FFF2-40B4-BE49-F238E27FC236}">
                    <a16:creationId xmlns:a16="http://schemas.microsoft.com/office/drawing/2014/main" id="{E19B440E-7826-4224-BFC9-4A1AB7F0FE54}"/>
                  </a:ext>
                </a:extLst>
              </p:cNvPr>
              <p:cNvSpPr/>
              <p:nvPr/>
            </p:nvSpPr>
            <p:spPr>
              <a:xfrm rot="18805821">
                <a:off x="2639939" y="4944877"/>
                <a:ext cx="231192" cy="231192"/>
              </a:xfrm>
              <a:prstGeom prst="teardrop">
                <a:avLst>
                  <a:gd name="adj" fmla="val 47545"/>
                </a:avLst>
              </a:prstGeom>
              <a:solidFill>
                <a:srgbClr val="FF757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18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文本框 114">
                <a:extLst>
                  <a:ext uri="{FF2B5EF4-FFF2-40B4-BE49-F238E27FC236}">
                    <a16:creationId xmlns:a16="http://schemas.microsoft.com/office/drawing/2014/main" id="{9F0B1BEA-D72B-4BE2-AD1D-74B3E70467C8}"/>
                  </a:ext>
                </a:extLst>
              </p:cNvPr>
              <p:cNvSpPr txBox="1"/>
              <p:nvPr/>
            </p:nvSpPr>
            <p:spPr>
              <a:xfrm>
                <a:off x="2523380" y="4968224"/>
                <a:ext cx="459834" cy="2101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57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4</a:t>
                </a:r>
                <a:endParaRPr lang="zh-CN" altLang="en-US" sz="1575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椭圆 115">
                <a:extLst>
                  <a:ext uri="{FF2B5EF4-FFF2-40B4-BE49-F238E27FC236}">
                    <a16:creationId xmlns:a16="http://schemas.microsoft.com/office/drawing/2014/main" id="{6837156F-0F5C-4976-9B76-01AFE05DA7DE}"/>
                  </a:ext>
                </a:extLst>
              </p:cNvPr>
              <p:cNvSpPr/>
              <p:nvPr/>
            </p:nvSpPr>
            <p:spPr>
              <a:xfrm rot="2105086">
                <a:off x="2746619" y="4900012"/>
                <a:ext cx="27534" cy="65471"/>
              </a:xfrm>
              <a:prstGeom prst="ellipse">
                <a:avLst/>
              </a:prstGeom>
              <a:solidFill>
                <a:srgbClr val="FF757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18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24" name="组合 123">
                <a:extLst>
                  <a:ext uri="{FF2B5EF4-FFF2-40B4-BE49-F238E27FC236}">
                    <a16:creationId xmlns:a16="http://schemas.microsoft.com/office/drawing/2014/main" id="{586C1002-958C-4054-8786-3C8844D45D00}"/>
                  </a:ext>
                </a:extLst>
              </p:cNvPr>
              <p:cNvGrpSpPr/>
              <p:nvPr/>
            </p:nvGrpSpPr>
            <p:grpSpPr>
              <a:xfrm>
                <a:off x="2949613" y="3979642"/>
                <a:ext cx="215774" cy="258145"/>
                <a:chOff x="3022294" y="1623845"/>
                <a:chExt cx="215774" cy="258145"/>
              </a:xfrm>
            </p:grpSpPr>
            <p:sp>
              <p:nvSpPr>
                <p:cNvPr id="257" name="椭圆 256">
                  <a:extLst>
                    <a:ext uri="{FF2B5EF4-FFF2-40B4-BE49-F238E27FC236}">
                      <a16:creationId xmlns:a16="http://schemas.microsoft.com/office/drawing/2014/main" id="{6FDA3E92-584F-48D2-845B-B4FEE7F276B4}"/>
                    </a:ext>
                  </a:extLst>
                </p:cNvPr>
                <p:cNvSpPr/>
                <p:nvPr/>
              </p:nvSpPr>
              <p:spPr>
                <a:xfrm>
                  <a:off x="3066687" y="1623845"/>
                  <a:ext cx="123469" cy="12346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8" name="梯形 257">
                  <a:extLst>
                    <a:ext uri="{FF2B5EF4-FFF2-40B4-BE49-F238E27FC236}">
                      <a16:creationId xmlns:a16="http://schemas.microsoft.com/office/drawing/2014/main" id="{A715CB5A-A945-409C-987A-876978E39CA5}"/>
                    </a:ext>
                  </a:extLst>
                </p:cNvPr>
                <p:cNvSpPr/>
                <p:nvPr/>
              </p:nvSpPr>
              <p:spPr>
                <a:xfrm rot="10800000">
                  <a:off x="3022294" y="1757159"/>
                  <a:ext cx="215774" cy="124831"/>
                </a:xfrm>
                <a:prstGeom prst="trapezoid">
                  <a:avLst>
                    <a:gd name="adj" fmla="val 5116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7" name="组合 126">
                <a:extLst>
                  <a:ext uri="{FF2B5EF4-FFF2-40B4-BE49-F238E27FC236}">
                    <a16:creationId xmlns:a16="http://schemas.microsoft.com/office/drawing/2014/main" id="{FC725C88-1834-4417-8BE7-D37D030665EB}"/>
                  </a:ext>
                </a:extLst>
              </p:cNvPr>
              <p:cNvGrpSpPr/>
              <p:nvPr/>
            </p:nvGrpSpPr>
            <p:grpSpPr>
              <a:xfrm>
                <a:off x="2335962" y="3979322"/>
                <a:ext cx="215774" cy="258150"/>
                <a:chOff x="2715869" y="1624011"/>
                <a:chExt cx="215774" cy="258150"/>
              </a:xfrm>
              <a:solidFill>
                <a:srgbClr val="0070C0"/>
              </a:solidFill>
            </p:grpSpPr>
            <p:sp>
              <p:nvSpPr>
                <p:cNvPr id="255" name="椭圆 254">
                  <a:extLst>
                    <a:ext uri="{FF2B5EF4-FFF2-40B4-BE49-F238E27FC236}">
                      <a16:creationId xmlns:a16="http://schemas.microsoft.com/office/drawing/2014/main" id="{68F7E469-1CF2-4169-9BF7-EDA0D5ADC12B}"/>
                    </a:ext>
                  </a:extLst>
                </p:cNvPr>
                <p:cNvSpPr/>
                <p:nvPr/>
              </p:nvSpPr>
              <p:spPr>
                <a:xfrm>
                  <a:off x="2760262" y="1624011"/>
                  <a:ext cx="123469" cy="12346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6" name="梯形 255">
                  <a:extLst>
                    <a:ext uri="{FF2B5EF4-FFF2-40B4-BE49-F238E27FC236}">
                      <a16:creationId xmlns:a16="http://schemas.microsoft.com/office/drawing/2014/main" id="{AA634386-14A0-4F13-891F-6566D08516BC}"/>
                    </a:ext>
                  </a:extLst>
                </p:cNvPr>
                <p:cNvSpPr/>
                <p:nvPr/>
              </p:nvSpPr>
              <p:spPr>
                <a:xfrm rot="10800000">
                  <a:off x="2715869" y="1757330"/>
                  <a:ext cx="215774" cy="124831"/>
                </a:xfrm>
                <a:prstGeom prst="trapezoid">
                  <a:avLst>
                    <a:gd name="adj" fmla="val 5116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9" name="组合 128">
                <a:extLst>
                  <a:ext uri="{FF2B5EF4-FFF2-40B4-BE49-F238E27FC236}">
                    <a16:creationId xmlns:a16="http://schemas.microsoft.com/office/drawing/2014/main" id="{A56DD1AA-E5B0-41FE-BAD0-A2B74D6803D3}"/>
                  </a:ext>
                </a:extLst>
              </p:cNvPr>
              <p:cNvGrpSpPr/>
              <p:nvPr/>
            </p:nvGrpSpPr>
            <p:grpSpPr>
              <a:xfrm>
                <a:off x="2335592" y="4602697"/>
                <a:ext cx="215774" cy="258150"/>
                <a:chOff x="2716521" y="1941997"/>
                <a:chExt cx="215774" cy="258150"/>
              </a:xfrm>
            </p:grpSpPr>
            <p:sp>
              <p:nvSpPr>
                <p:cNvPr id="253" name="椭圆 252">
                  <a:extLst>
                    <a:ext uri="{FF2B5EF4-FFF2-40B4-BE49-F238E27FC236}">
                      <a16:creationId xmlns:a16="http://schemas.microsoft.com/office/drawing/2014/main" id="{D2CE542B-78CC-49CD-BD28-38CB38EB4D83}"/>
                    </a:ext>
                  </a:extLst>
                </p:cNvPr>
                <p:cNvSpPr/>
                <p:nvPr/>
              </p:nvSpPr>
              <p:spPr>
                <a:xfrm>
                  <a:off x="2760913" y="1941997"/>
                  <a:ext cx="123469" cy="12346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4" name="梯形 253">
                  <a:extLst>
                    <a:ext uri="{FF2B5EF4-FFF2-40B4-BE49-F238E27FC236}">
                      <a16:creationId xmlns:a16="http://schemas.microsoft.com/office/drawing/2014/main" id="{78168C86-3B66-4E2F-B958-F0C985EDD5F8}"/>
                    </a:ext>
                  </a:extLst>
                </p:cNvPr>
                <p:cNvSpPr/>
                <p:nvPr/>
              </p:nvSpPr>
              <p:spPr>
                <a:xfrm rot="10800000">
                  <a:off x="2716521" y="2075316"/>
                  <a:ext cx="215774" cy="124831"/>
                </a:xfrm>
                <a:prstGeom prst="trapezoid">
                  <a:avLst>
                    <a:gd name="adj" fmla="val 5116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21" name="组合 320">
                <a:extLst>
                  <a:ext uri="{FF2B5EF4-FFF2-40B4-BE49-F238E27FC236}">
                    <a16:creationId xmlns:a16="http://schemas.microsoft.com/office/drawing/2014/main" id="{1BF297AA-7F5D-4877-9FA3-438D9E57FEBC}"/>
                  </a:ext>
                </a:extLst>
              </p:cNvPr>
              <p:cNvGrpSpPr/>
              <p:nvPr/>
            </p:nvGrpSpPr>
            <p:grpSpPr>
              <a:xfrm>
                <a:off x="1910500" y="4898974"/>
                <a:ext cx="459834" cy="276181"/>
                <a:chOff x="1126445" y="2011589"/>
                <a:chExt cx="459834" cy="276181"/>
              </a:xfrm>
            </p:grpSpPr>
            <p:sp>
              <p:nvSpPr>
                <p:cNvPr id="322" name="泪滴形 321">
                  <a:extLst>
                    <a:ext uri="{FF2B5EF4-FFF2-40B4-BE49-F238E27FC236}">
                      <a16:creationId xmlns:a16="http://schemas.microsoft.com/office/drawing/2014/main" id="{5B4C2F96-5F69-41F8-B850-82DCD6E5FEE0}"/>
                    </a:ext>
                  </a:extLst>
                </p:cNvPr>
                <p:cNvSpPr/>
                <p:nvPr/>
              </p:nvSpPr>
              <p:spPr>
                <a:xfrm rot="18805821">
                  <a:off x="1241793" y="2056461"/>
                  <a:ext cx="231192" cy="231192"/>
                </a:xfrm>
                <a:prstGeom prst="teardrop">
                  <a:avLst>
                    <a:gd name="adj" fmla="val 47545"/>
                  </a:avLst>
                </a:prstGeom>
                <a:solidFill>
                  <a:srgbClr val="FF7575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3" name="椭圆 322">
                  <a:extLst>
                    <a:ext uri="{FF2B5EF4-FFF2-40B4-BE49-F238E27FC236}">
                      <a16:creationId xmlns:a16="http://schemas.microsoft.com/office/drawing/2014/main" id="{D7DCE0D5-E541-496C-986F-6611E0571BF0}"/>
                    </a:ext>
                  </a:extLst>
                </p:cNvPr>
                <p:cNvSpPr/>
                <p:nvPr/>
              </p:nvSpPr>
              <p:spPr>
                <a:xfrm rot="2105086">
                  <a:off x="1348473" y="2011589"/>
                  <a:ext cx="27534" cy="65471"/>
                </a:xfrm>
                <a:prstGeom prst="ellipse">
                  <a:avLst/>
                </a:prstGeom>
                <a:solidFill>
                  <a:srgbClr val="FF7575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18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4" name="文本框 323">
                  <a:extLst>
                    <a:ext uri="{FF2B5EF4-FFF2-40B4-BE49-F238E27FC236}">
                      <a16:creationId xmlns:a16="http://schemas.microsoft.com/office/drawing/2014/main" id="{9167E5D2-7E7E-43D6-94A4-1635DFFACA42}"/>
                    </a:ext>
                  </a:extLst>
                </p:cNvPr>
                <p:cNvSpPr txBox="1"/>
                <p:nvPr/>
              </p:nvSpPr>
              <p:spPr>
                <a:xfrm>
                  <a:off x="1126445" y="2077650"/>
                  <a:ext cx="459834" cy="2101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575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4</a:t>
                  </a:r>
                  <a:endParaRPr lang="zh-CN" altLang="en-US" sz="1575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30" name="椭圆 329">
              <a:extLst>
                <a:ext uri="{FF2B5EF4-FFF2-40B4-BE49-F238E27FC236}">
                  <a16:creationId xmlns:a16="http://schemas.microsoft.com/office/drawing/2014/main" id="{7ECE4647-142E-4A00-AAFE-BE475C024B05}"/>
                </a:ext>
              </a:extLst>
            </p:cNvPr>
            <p:cNvSpPr/>
            <p:nvPr/>
          </p:nvSpPr>
          <p:spPr>
            <a:xfrm>
              <a:off x="2987840" y="4602697"/>
              <a:ext cx="123469" cy="12346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1" name="梯形 330">
              <a:extLst>
                <a:ext uri="{FF2B5EF4-FFF2-40B4-BE49-F238E27FC236}">
                  <a16:creationId xmlns:a16="http://schemas.microsoft.com/office/drawing/2014/main" id="{7B32FF54-FFEE-4921-B109-ED0C3619DB80}"/>
                </a:ext>
              </a:extLst>
            </p:cNvPr>
            <p:cNvSpPr/>
            <p:nvPr/>
          </p:nvSpPr>
          <p:spPr>
            <a:xfrm rot="10800000">
              <a:off x="2943452" y="4736016"/>
              <a:ext cx="215774" cy="124831"/>
            </a:xfrm>
            <a:prstGeom prst="trapezoid">
              <a:avLst>
                <a:gd name="adj" fmla="val 51164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18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2" name="文本框 331">
              <a:extLst>
                <a:ext uri="{FF2B5EF4-FFF2-40B4-BE49-F238E27FC236}">
                  <a16:creationId xmlns:a16="http://schemas.microsoft.com/office/drawing/2014/main" id="{FEBB99BE-058F-4460-B39A-7709F0E64349}"/>
                </a:ext>
              </a:extLst>
            </p:cNvPr>
            <p:cNvSpPr txBox="1"/>
            <p:nvPr/>
          </p:nvSpPr>
          <p:spPr>
            <a:xfrm>
              <a:off x="2213898" y="4072976"/>
              <a:ext cx="459834" cy="210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lang="zh-CN" altLang="en-US" sz="15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33" name="文本框 332">
              <a:extLst>
                <a:ext uri="{FF2B5EF4-FFF2-40B4-BE49-F238E27FC236}">
                  <a16:creationId xmlns:a16="http://schemas.microsoft.com/office/drawing/2014/main" id="{FCF732B5-DD8F-47E2-A4E3-6ADB9C8D5DF4}"/>
                </a:ext>
              </a:extLst>
            </p:cNvPr>
            <p:cNvSpPr txBox="1"/>
            <p:nvPr/>
          </p:nvSpPr>
          <p:spPr>
            <a:xfrm>
              <a:off x="2821051" y="4697157"/>
              <a:ext cx="459834" cy="210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zh-CN" altLang="en-US" sz="15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34" name="文本框 333">
              <a:extLst>
                <a:ext uri="{FF2B5EF4-FFF2-40B4-BE49-F238E27FC236}">
                  <a16:creationId xmlns:a16="http://schemas.microsoft.com/office/drawing/2014/main" id="{4599719D-4365-41E9-81AD-C4594A139B2E}"/>
                </a:ext>
              </a:extLst>
            </p:cNvPr>
            <p:cNvSpPr txBox="1"/>
            <p:nvPr/>
          </p:nvSpPr>
          <p:spPr>
            <a:xfrm>
              <a:off x="2216461" y="4696655"/>
              <a:ext cx="459834" cy="210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zh-CN" altLang="en-US" sz="15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35" name="文本框 334">
              <a:extLst>
                <a:ext uri="{FF2B5EF4-FFF2-40B4-BE49-F238E27FC236}">
                  <a16:creationId xmlns:a16="http://schemas.microsoft.com/office/drawing/2014/main" id="{E132C85D-5E40-4827-9DFB-8BC829C52696}"/>
                </a:ext>
              </a:extLst>
            </p:cNvPr>
            <p:cNvSpPr txBox="1"/>
            <p:nvPr/>
          </p:nvSpPr>
          <p:spPr>
            <a:xfrm>
              <a:off x="2829312" y="4072976"/>
              <a:ext cx="459834" cy="210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7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lang="zh-CN" altLang="en-US" sz="15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6" name="文本框 335">
            <a:extLst>
              <a:ext uri="{FF2B5EF4-FFF2-40B4-BE49-F238E27FC236}">
                <a16:creationId xmlns:a16="http://schemas.microsoft.com/office/drawing/2014/main" id="{315C8620-D845-493E-908D-28BDD004AFA3}"/>
              </a:ext>
            </a:extLst>
          </p:cNvPr>
          <p:cNvSpPr txBox="1"/>
          <p:nvPr/>
        </p:nvSpPr>
        <p:spPr>
          <a:xfrm>
            <a:off x="943037" y="3469494"/>
            <a:ext cx="129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LBF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文本框 336">
            <a:extLst>
              <a:ext uri="{FF2B5EF4-FFF2-40B4-BE49-F238E27FC236}">
                <a16:creationId xmlns:a16="http://schemas.microsoft.com/office/drawing/2014/main" id="{D693B660-3F5D-4A74-94C5-DB937B23E148}"/>
              </a:ext>
            </a:extLst>
          </p:cNvPr>
          <p:cNvSpPr txBox="1"/>
          <p:nvPr/>
        </p:nvSpPr>
        <p:spPr>
          <a:xfrm>
            <a:off x="4300729" y="3463501"/>
            <a:ext cx="129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PP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" name="文本框 337">
            <a:extLst>
              <a:ext uri="{FF2B5EF4-FFF2-40B4-BE49-F238E27FC236}">
                <a16:creationId xmlns:a16="http://schemas.microsoft.com/office/drawing/2014/main" id="{C5F5415A-E851-4D43-BE74-330906241CA4}"/>
              </a:ext>
            </a:extLst>
          </p:cNvPr>
          <p:cNvSpPr txBox="1"/>
          <p:nvPr/>
        </p:nvSpPr>
        <p:spPr>
          <a:xfrm>
            <a:off x="7663117" y="3465547"/>
            <a:ext cx="129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CN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9" name="文本框 338">
            <a:extLst>
              <a:ext uri="{FF2B5EF4-FFF2-40B4-BE49-F238E27FC236}">
                <a16:creationId xmlns:a16="http://schemas.microsoft.com/office/drawing/2014/main" id="{C6B4F5A4-77D1-46BB-9692-86B906A3CF85}"/>
              </a:ext>
            </a:extLst>
          </p:cNvPr>
          <p:cNvSpPr txBox="1"/>
          <p:nvPr/>
        </p:nvSpPr>
        <p:spPr>
          <a:xfrm>
            <a:off x="10505568" y="3469873"/>
            <a:ext cx="2322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10m_vs_14m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矩形 339">
            <a:extLst>
              <a:ext uri="{FF2B5EF4-FFF2-40B4-BE49-F238E27FC236}">
                <a16:creationId xmlns:a16="http://schemas.microsoft.com/office/drawing/2014/main" id="{9A882C25-7AAD-4A1E-8512-C267A9D425E9}"/>
              </a:ext>
            </a:extLst>
          </p:cNvPr>
          <p:cNvSpPr/>
          <p:nvPr/>
        </p:nvSpPr>
        <p:spPr>
          <a:xfrm>
            <a:off x="3472757" y="527984"/>
            <a:ext cx="2959034" cy="2959034"/>
          </a:xfrm>
          <a:prstGeom prst="rect">
            <a:avLst/>
          </a:prstGeom>
          <a:solidFill>
            <a:srgbClr val="E6E6E6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9" name="直接箭头连接符 348">
            <a:extLst>
              <a:ext uri="{FF2B5EF4-FFF2-40B4-BE49-F238E27FC236}">
                <a16:creationId xmlns:a16="http://schemas.microsoft.com/office/drawing/2014/main" id="{4E92B576-42FE-4CAF-82BA-4D05D80EFBBB}"/>
              </a:ext>
            </a:extLst>
          </p:cNvPr>
          <p:cNvCxnSpPr>
            <a:cxnSpLocks/>
          </p:cNvCxnSpPr>
          <p:nvPr/>
        </p:nvCxnSpPr>
        <p:spPr>
          <a:xfrm flipH="1">
            <a:off x="4443656" y="1937570"/>
            <a:ext cx="379203" cy="42242"/>
          </a:xfrm>
          <a:prstGeom prst="straightConnector1">
            <a:avLst/>
          </a:prstGeom>
          <a:ln w="28575">
            <a:solidFill>
              <a:srgbClr val="54823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椭圆 355">
            <a:extLst>
              <a:ext uri="{FF2B5EF4-FFF2-40B4-BE49-F238E27FC236}">
                <a16:creationId xmlns:a16="http://schemas.microsoft.com/office/drawing/2014/main" id="{26C3602D-3B2D-472F-807B-6667F0CFBD46}"/>
              </a:ext>
            </a:extLst>
          </p:cNvPr>
          <p:cNvSpPr/>
          <p:nvPr/>
        </p:nvSpPr>
        <p:spPr>
          <a:xfrm flipH="1">
            <a:off x="4888796" y="1753033"/>
            <a:ext cx="298656" cy="298656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7" name="椭圆 366">
            <a:extLst>
              <a:ext uri="{FF2B5EF4-FFF2-40B4-BE49-F238E27FC236}">
                <a16:creationId xmlns:a16="http://schemas.microsoft.com/office/drawing/2014/main" id="{9D5758C1-E810-4D2E-8BFC-D8A9E74360AA}"/>
              </a:ext>
            </a:extLst>
          </p:cNvPr>
          <p:cNvSpPr/>
          <p:nvPr/>
        </p:nvSpPr>
        <p:spPr>
          <a:xfrm>
            <a:off x="4066684" y="2338306"/>
            <a:ext cx="586107" cy="58610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0" name="文本框 369">
            <a:extLst>
              <a:ext uri="{FF2B5EF4-FFF2-40B4-BE49-F238E27FC236}">
                <a16:creationId xmlns:a16="http://schemas.microsoft.com/office/drawing/2014/main" id="{FAFB68E7-D2EE-4EFB-A273-9A3D29F8BD93}"/>
              </a:ext>
            </a:extLst>
          </p:cNvPr>
          <p:cNvSpPr txBox="1"/>
          <p:nvPr/>
        </p:nvSpPr>
        <p:spPr>
          <a:xfrm>
            <a:off x="5390054" y="-23076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teammates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2" name="文本框 371">
            <a:extLst>
              <a:ext uri="{FF2B5EF4-FFF2-40B4-BE49-F238E27FC236}">
                <a16:creationId xmlns:a16="http://schemas.microsoft.com/office/drawing/2014/main" id="{51B25ADE-5B1E-4073-BA17-121EC4780D4E}"/>
              </a:ext>
            </a:extLst>
          </p:cNvPr>
          <p:cNvSpPr txBox="1"/>
          <p:nvPr/>
        </p:nvSpPr>
        <p:spPr>
          <a:xfrm>
            <a:off x="3880006" y="-23678"/>
            <a:ext cx="143557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controllable agents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椭圆 372">
            <a:extLst>
              <a:ext uri="{FF2B5EF4-FFF2-40B4-BE49-F238E27FC236}">
                <a16:creationId xmlns:a16="http://schemas.microsoft.com/office/drawing/2014/main" id="{C8CCAC73-492A-420F-9ABE-4FCF6832FA9D}"/>
              </a:ext>
            </a:extLst>
          </p:cNvPr>
          <p:cNvSpPr/>
          <p:nvPr/>
        </p:nvSpPr>
        <p:spPr>
          <a:xfrm flipH="1">
            <a:off x="5198813" y="262555"/>
            <a:ext cx="234569" cy="234569"/>
          </a:xfrm>
          <a:prstGeom prst="ellipse">
            <a:avLst/>
          </a:prstGeom>
          <a:solidFill>
            <a:srgbClr val="A6A6A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4" name="文本框 373">
            <a:extLst>
              <a:ext uri="{FF2B5EF4-FFF2-40B4-BE49-F238E27FC236}">
                <a16:creationId xmlns:a16="http://schemas.microsoft.com/office/drawing/2014/main" id="{5FA91070-1EDF-4BF3-89A4-8C70C2FC5979}"/>
              </a:ext>
            </a:extLst>
          </p:cNvPr>
          <p:cNvSpPr txBox="1"/>
          <p:nvPr/>
        </p:nvSpPr>
        <p:spPr>
          <a:xfrm>
            <a:off x="5390227" y="228558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obstacles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6" name="文本框 375">
            <a:extLst>
              <a:ext uri="{FF2B5EF4-FFF2-40B4-BE49-F238E27FC236}">
                <a16:creationId xmlns:a16="http://schemas.microsoft.com/office/drawing/2014/main" id="{B1856167-C1D6-4AF5-98DC-50BC7EA5A0D2}"/>
              </a:ext>
            </a:extLst>
          </p:cNvPr>
          <p:cNvSpPr txBox="1"/>
          <p:nvPr/>
        </p:nvSpPr>
        <p:spPr>
          <a:xfrm>
            <a:off x="3889086" y="222870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prey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" name="椭圆 378">
            <a:extLst>
              <a:ext uri="{FF2B5EF4-FFF2-40B4-BE49-F238E27FC236}">
                <a16:creationId xmlns:a16="http://schemas.microsoft.com/office/drawing/2014/main" id="{26AF6B32-E2DB-446F-AD78-52F208CB2F96}"/>
              </a:ext>
            </a:extLst>
          </p:cNvPr>
          <p:cNvSpPr/>
          <p:nvPr/>
        </p:nvSpPr>
        <p:spPr>
          <a:xfrm>
            <a:off x="5124359" y="1124543"/>
            <a:ext cx="586107" cy="58610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0" name="直接箭头连接符 379">
            <a:extLst>
              <a:ext uri="{FF2B5EF4-FFF2-40B4-BE49-F238E27FC236}">
                <a16:creationId xmlns:a16="http://schemas.microsoft.com/office/drawing/2014/main" id="{62DBBA8B-B71E-4126-980A-9FF2C47A0F81}"/>
              </a:ext>
            </a:extLst>
          </p:cNvPr>
          <p:cNvCxnSpPr>
            <a:cxnSpLocks/>
          </p:cNvCxnSpPr>
          <p:nvPr/>
        </p:nvCxnSpPr>
        <p:spPr>
          <a:xfrm>
            <a:off x="4504548" y="1343817"/>
            <a:ext cx="194647" cy="227958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直接箭头连接符 380">
            <a:extLst>
              <a:ext uri="{FF2B5EF4-FFF2-40B4-BE49-F238E27FC236}">
                <a16:creationId xmlns:a16="http://schemas.microsoft.com/office/drawing/2014/main" id="{3853CE6A-8DF0-4D7B-B5A1-BB4969C01D25}"/>
              </a:ext>
            </a:extLst>
          </p:cNvPr>
          <p:cNvCxnSpPr>
            <a:cxnSpLocks/>
          </p:cNvCxnSpPr>
          <p:nvPr/>
        </p:nvCxnSpPr>
        <p:spPr>
          <a:xfrm flipH="1" flipV="1">
            <a:off x="5379152" y="2004693"/>
            <a:ext cx="285824" cy="70054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直接箭头连接符 381">
            <a:extLst>
              <a:ext uri="{FF2B5EF4-FFF2-40B4-BE49-F238E27FC236}">
                <a16:creationId xmlns:a16="http://schemas.microsoft.com/office/drawing/2014/main" id="{D12C93C0-B0F1-4E37-BF98-79D3FA8CBB3E}"/>
              </a:ext>
            </a:extLst>
          </p:cNvPr>
          <p:cNvCxnSpPr>
            <a:cxnSpLocks/>
          </p:cNvCxnSpPr>
          <p:nvPr/>
        </p:nvCxnSpPr>
        <p:spPr>
          <a:xfrm flipH="1" flipV="1">
            <a:off x="4755585" y="2461179"/>
            <a:ext cx="75655" cy="295897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椭圆 353">
            <a:extLst>
              <a:ext uri="{FF2B5EF4-FFF2-40B4-BE49-F238E27FC236}">
                <a16:creationId xmlns:a16="http://schemas.microsoft.com/office/drawing/2014/main" id="{41082FC6-BF6E-4896-8B8E-3A88A6D7363F}"/>
              </a:ext>
            </a:extLst>
          </p:cNvPr>
          <p:cNvSpPr/>
          <p:nvPr/>
        </p:nvSpPr>
        <p:spPr>
          <a:xfrm flipH="1">
            <a:off x="4273605" y="1092853"/>
            <a:ext cx="235989" cy="23598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" name="椭圆 398">
            <a:extLst>
              <a:ext uri="{FF2B5EF4-FFF2-40B4-BE49-F238E27FC236}">
                <a16:creationId xmlns:a16="http://schemas.microsoft.com/office/drawing/2014/main" id="{4101E418-E707-46E7-88EB-315CCE335DE7}"/>
              </a:ext>
            </a:extLst>
          </p:cNvPr>
          <p:cNvSpPr/>
          <p:nvPr/>
        </p:nvSpPr>
        <p:spPr>
          <a:xfrm flipH="1">
            <a:off x="5737465" y="2002022"/>
            <a:ext cx="235989" cy="23598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0" name="椭圆 399">
            <a:extLst>
              <a:ext uri="{FF2B5EF4-FFF2-40B4-BE49-F238E27FC236}">
                <a16:creationId xmlns:a16="http://schemas.microsoft.com/office/drawing/2014/main" id="{A6F55E85-9911-482B-8086-AF033CCF924B}"/>
              </a:ext>
            </a:extLst>
          </p:cNvPr>
          <p:cNvSpPr/>
          <p:nvPr/>
        </p:nvSpPr>
        <p:spPr>
          <a:xfrm flipH="1">
            <a:off x="4755585" y="2808303"/>
            <a:ext cx="235989" cy="235989"/>
          </a:xfrm>
          <a:prstGeom prst="ellipse">
            <a:avLst/>
          </a:prstGeom>
          <a:solidFill>
            <a:srgbClr val="7EB0DE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1" name="椭圆 400">
            <a:extLst>
              <a:ext uri="{FF2B5EF4-FFF2-40B4-BE49-F238E27FC236}">
                <a16:creationId xmlns:a16="http://schemas.microsoft.com/office/drawing/2014/main" id="{67236840-7E2B-4437-A603-B9D205214B5A}"/>
              </a:ext>
            </a:extLst>
          </p:cNvPr>
          <p:cNvSpPr/>
          <p:nvPr/>
        </p:nvSpPr>
        <p:spPr>
          <a:xfrm flipH="1">
            <a:off x="5247435" y="61446"/>
            <a:ext cx="130323" cy="130323"/>
          </a:xfrm>
          <a:prstGeom prst="ellipse">
            <a:avLst/>
          </a:prstGeom>
          <a:solidFill>
            <a:srgbClr val="7EB0DE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3" name="椭圆 402">
            <a:extLst>
              <a:ext uri="{FF2B5EF4-FFF2-40B4-BE49-F238E27FC236}">
                <a16:creationId xmlns:a16="http://schemas.microsoft.com/office/drawing/2014/main" id="{60CE7DF6-A050-4602-9F6D-BE1FC873A80D}"/>
              </a:ext>
            </a:extLst>
          </p:cNvPr>
          <p:cNvSpPr/>
          <p:nvPr/>
        </p:nvSpPr>
        <p:spPr>
          <a:xfrm flipH="1">
            <a:off x="3759416" y="58451"/>
            <a:ext cx="128784" cy="1287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4" name="椭圆 403">
            <a:extLst>
              <a:ext uri="{FF2B5EF4-FFF2-40B4-BE49-F238E27FC236}">
                <a16:creationId xmlns:a16="http://schemas.microsoft.com/office/drawing/2014/main" id="{ABF0828A-9C3A-4E1A-AF0B-054E00899FC0}"/>
              </a:ext>
            </a:extLst>
          </p:cNvPr>
          <p:cNvSpPr/>
          <p:nvPr/>
        </p:nvSpPr>
        <p:spPr>
          <a:xfrm flipH="1">
            <a:off x="3742999" y="305447"/>
            <a:ext cx="168870" cy="168870"/>
          </a:xfrm>
          <a:prstGeom prst="ellips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乘号 30">
            <a:extLst>
              <a:ext uri="{FF2B5EF4-FFF2-40B4-BE49-F238E27FC236}">
                <a16:creationId xmlns:a16="http://schemas.microsoft.com/office/drawing/2014/main" id="{855FC618-43BA-4C05-B464-8C9A64A4AE8B}"/>
              </a:ext>
            </a:extLst>
          </p:cNvPr>
          <p:cNvSpPr/>
          <p:nvPr/>
        </p:nvSpPr>
        <p:spPr>
          <a:xfrm>
            <a:off x="7665030" y="2076893"/>
            <a:ext cx="329723" cy="329723"/>
          </a:xfrm>
          <a:prstGeom prst="mathMultiply">
            <a:avLst>
              <a:gd name="adj1" fmla="val 696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5" name="乘号 404">
            <a:extLst>
              <a:ext uri="{FF2B5EF4-FFF2-40B4-BE49-F238E27FC236}">
                <a16:creationId xmlns:a16="http://schemas.microsoft.com/office/drawing/2014/main" id="{8C12513D-B86E-4D4E-BBFD-FDCCC84A1481}"/>
              </a:ext>
            </a:extLst>
          </p:cNvPr>
          <p:cNvSpPr/>
          <p:nvPr/>
        </p:nvSpPr>
        <p:spPr>
          <a:xfrm>
            <a:off x="8549090" y="1222391"/>
            <a:ext cx="329723" cy="329723"/>
          </a:xfrm>
          <a:prstGeom prst="mathMultiply">
            <a:avLst>
              <a:gd name="adj1" fmla="val 696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6" name="乘号 405">
            <a:extLst>
              <a:ext uri="{FF2B5EF4-FFF2-40B4-BE49-F238E27FC236}">
                <a16:creationId xmlns:a16="http://schemas.microsoft.com/office/drawing/2014/main" id="{32AF50C1-E5C8-43E8-B62D-0CCC8BE07536}"/>
              </a:ext>
            </a:extLst>
          </p:cNvPr>
          <p:cNvSpPr/>
          <p:nvPr/>
        </p:nvSpPr>
        <p:spPr>
          <a:xfrm>
            <a:off x="8338187" y="1916349"/>
            <a:ext cx="329723" cy="329723"/>
          </a:xfrm>
          <a:prstGeom prst="mathMultiply">
            <a:avLst>
              <a:gd name="adj1" fmla="val 696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2" name="文本框 411">
            <a:extLst>
              <a:ext uri="{FF2B5EF4-FFF2-40B4-BE49-F238E27FC236}">
                <a16:creationId xmlns:a16="http://schemas.microsoft.com/office/drawing/2014/main" id="{09DF7C1C-4437-4D67-89D4-A23F69126542}"/>
              </a:ext>
            </a:extLst>
          </p:cNvPr>
          <p:cNvSpPr txBox="1"/>
          <p:nvPr/>
        </p:nvSpPr>
        <p:spPr>
          <a:xfrm>
            <a:off x="8804703" y="-26054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teammates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" name="文本框 412">
            <a:extLst>
              <a:ext uri="{FF2B5EF4-FFF2-40B4-BE49-F238E27FC236}">
                <a16:creationId xmlns:a16="http://schemas.microsoft.com/office/drawing/2014/main" id="{E12E3DC1-A923-42D7-98B2-9B524CCFAF64}"/>
              </a:ext>
            </a:extLst>
          </p:cNvPr>
          <p:cNvSpPr txBox="1"/>
          <p:nvPr/>
        </p:nvSpPr>
        <p:spPr>
          <a:xfrm>
            <a:off x="7217185" y="-22846"/>
            <a:ext cx="143557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controllable agents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5" name="文本框 414">
            <a:extLst>
              <a:ext uri="{FF2B5EF4-FFF2-40B4-BE49-F238E27FC236}">
                <a16:creationId xmlns:a16="http://schemas.microsoft.com/office/drawing/2014/main" id="{07B24957-30F0-433F-8B24-1962189B9A96}"/>
              </a:ext>
            </a:extLst>
          </p:cNvPr>
          <p:cNvSpPr txBox="1"/>
          <p:nvPr/>
        </p:nvSpPr>
        <p:spPr>
          <a:xfrm>
            <a:off x="7229695" y="229390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landmarks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7" name="椭圆 416">
            <a:extLst>
              <a:ext uri="{FF2B5EF4-FFF2-40B4-BE49-F238E27FC236}">
                <a16:creationId xmlns:a16="http://schemas.microsoft.com/office/drawing/2014/main" id="{AB7FC477-BEE0-41C4-B33E-F0A6ED51B0B4}"/>
              </a:ext>
            </a:extLst>
          </p:cNvPr>
          <p:cNvSpPr/>
          <p:nvPr/>
        </p:nvSpPr>
        <p:spPr>
          <a:xfrm flipH="1">
            <a:off x="8673514" y="62278"/>
            <a:ext cx="130323" cy="130323"/>
          </a:xfrm>
          <a:prstGeom prst="ellipse">
            <a:avLst/>
          </a:prstGeom>
          <a:solidFill>
            <a:srgbClr val="7EB0DE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8" name="椭圆 417">
            <a:extLst>
              <a:ext uri="{FF2B5EF4-FFF2-40B4-BE49-F238E27FC236}">
                <a16:creationId xmlns:a16="http://schemas.microsoft.com/office/drawing/2014/main" id="{178C8E8E-3122-4930-9B62-11FE27CE2FE9}"/>
              </a:ext>
            </a:extLst>
          </p:cNvPr>
          <p:cNvSpPr/>
          <p:nvPr/>
        </p:nvSpPr>
        <p:spPr>
          <a:xfrm flipH="1">
            <a:off x="7087070" y="59283"/>
            <a:ext cx="128784" cy="1287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0" name="乘号 419">
            <a:extLst>
              <a:ext uri="{FF2B5EF4-FFF2-40B4-BE49-F238E27FC236}">
                <a16:creationId xmlns:a16="http://schemas.microsoft.com/office/drawing/2014/main" id="{DC138EF3-B4A8-462C-A3B4-87D4E7791743}"/>
              </a:ext>
            </a:extLst>
          </p:cNvPr>
          <p:cNvSpPr/>
          <p:nvPr/>
        </p:nvSpPr>
        <p:spPr>
          <a:xfrm>
            <a:off x="6994221" y="201918"/>
            <a:ext cx="329723" cy="329723"/>
          </a:xfrm>
          <a:prstGeom prst="mathMultiply">
            <a:avLst>
              <a:gd name="adj1" fmla="val 696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25" name="直接箭头连接符 424">
            <a:extLst>
              <a:ext uri="{FF2B5EF4-FFF2-40B4-BE49-F238E27FC236}">
                <a16:creationId xmlns:a16="http://schemas.microsoft.com/office/drawing/2014/main" id="{E2E3DD53-6665-4436-A163-E48AE6DE0D80}"/>
              </a:ext>
            </a:extLst>
          </p:cNvPr>
          <p:cNvCxnSpPr>
            <a:cxnSpLocks/>
          </p:cNvCxnSpPr>
          <p:nvPr/>
        </p:nvCxnSpPr>
        <p:spPr>
          <a:xfrm flipV="1">
            <a:off x="7482745" y="2430660"/>
            <a:ext cx="250472" cy="289137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直接箭头连接符 425">
            <a:extLst>
              <a:ext uri="{FF2B5EF4-FFF2-40B4-BE49-F238E27FC236}">
                <a16:creationId xmlns:a16="http://schemas.microsoft.com/office/drawing/2014/main" id="{936B420B-4444-4779-8167-EFC3637A0384}"/>
              </a:ext>
            </a:extLst>
          </p:cNvPr>
          <p:cNvCxnSpPr>
            <a:cxnSpLocks/>
          </p:cNvCxnSpPr>
          <p:nvPr/>
        </p:nvCxnSpPr>
        <p:spPr>
          <a:xfrm flipH="1">
            <a:off x="8867812" y="1047680"/>
            <a:ext cx="283748" cy="211232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直接箭头连接符 426">
            <a:extLst>
              <a:ext uri="{FF2B5EF4-FFF2-40B4-BE49-F238E27FC236}">
                <a16:creationId xmlns:a16="http://schemas.microsoft.com/office/drawing/2014/main" id="{3E3D2D83-1D17-430C-9589-F74E4460B4C4}"/>
              </a:ext>
            </a:extLst>
          </p:cNvPr>
          <p:cNvCxnSpPr>
            <a:cxnSpLocks/>
          </p:cNvCxnSpPr>
          <p:nvPr/>
        </p:nvCxnSpPr>
        <p:spPr>
          <a:xfrm flipH="1" flipV="1">
            <a:off x="8608099" y="2341146"/>
            <a:ext cx="75655" cy="295897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椭圆 427">
            <a:extLst>
              <a:ext uri="{FF2B5EF4-FFF2-40B4-BE49-F238E27FC236}">
                <a16:creationId xmlns:a16="http://schemas.microsoft.com/office/drawing/2014/main" id="{DFE7FA8B-707B-42BB-9CF1-8B2E50826050}"/>
              </a:ext>
            </a:extLst>
          </p:cNvPr>
          <p:cNvSpPr/>
          <p:nvPr/>
        </p:nvSpPr>
        <p:spPr>
          <a:xfrm flipH="1">
            <a:off x="7247770" y="2767845"/>
            <a:ext cx="235989" cy="23598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9" name="椭圆 428">
            <a:extLst>
              <a:ext uri="{FF2B5EF4-FFF2-40B4-BE49-F238E27FC236}">
                <a16:creationId xmlns:a16="http://schemas.microsoft.com/office/drawing/2014/main" id="{A0475BCD-2DBB-4B64-8D90-307E68A71508}"/>
              </a:ext>
            </a:extLst>
          </p:cNvPr>
          <p:cNvSpPr/>
          <p:nvPr/>
        </p:nvSpPr>
        <p:spPr>
          <a:xfrm flipH="1">
            <a:off x="9188535" y="811691"/>
            <a:ext cx="235989" cy="23598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0" name="椭圆 429">
            <a:extLst>
              <a:ext uri="{FF2B5EF4-FFF2-40B4-BE49-F238E27FC236}">
                <a16:creationId xmlns:a16="http://schemas.microsoft.com/office/drawing/2014/main" id="{1D5927F3-7E5C-4593-BADE-89CDEE6942CD}"/>
              </a:ext>
            </a:extLst>
          </p:cNvPr>
          <p:cNvSpPr/>
          <p:nvPr/>
        </p:nvSpPr>
        <p:spPr>
          <a:xfrm flipH="1">
            <a:off x="8608099" y="2688270"/>
            <a:ext cx="235989" cy="235989"/>
          </a:xfrm>
          <a:prstGeom prst="ellipse">
            <a:avLst/>
          </a:prstGeom>
          <a:solidFill>
            <a:srgbClr val="7EB0DE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26C6E9AB-7BE9-41F3-AFB6-54E35B447546}"/>
              </a:ext>
            </a:extLst>
          </p:cNvPr>
          <p:cNvSpPr/>
          <p:nvPr/>
        </p:nvSpPr>
        <p:spPr>
          <a:xfrm>
            <a:off x="10308527" y="1516439"/>
            <a:ext cx="910502" cy="44612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5" name="椭圆 444">
            <a:extLst>
              <a:ext uri="{FF2B5EF4-FFF2-40B4-BE49-F238E27FC236}">
                <a16:creationId xmlns:a16="http://schemas.microsoft.com/office/drawing/2014/main" id="{D094FD4B-10E8-49D9-8528-35FEC795C606}"/>
              </a:ext>
            </a:extLst>
          </p:cNvPr>
          <p:cNvSpPr/>
          <p:nvPr/>
        </p:nvSpPr>
        <p:spPr>
          <a:xfrm>
            <a:off x="11116029" y="1629795"/>
            <a:ext cx="310152" cy="31426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46" name="椭圆 445">
            <a:extLst>
              <a:ext uri="{FF2B5EF4-FFF2-40B4-BE49-F238E27FC236}">
                <a16:creationId xmlns:a16="http://schemas.microsoft.com/office/drawing/2014/main" id="{CFCE1569-4D95-4271-8C0E-744685745DCB}"/>
              </a:ext>
            </a:extLst>
          </p:cNvPr>
          <p:cNvSpPr/>
          <p:nvPr/>
        </p:nvSpPr>
        <p:spPr>
          <a:xfrm>
            <a:off x="11961496" y="527201"/>
            <a:ext cx="601661" cy="3752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47" name="椭圆 446">
            <a:extLst>
              <a:ext uri="{FF2B5EF4-FFF2-40B4-BE49-F238E27FC236}">
                <a16:creationId xmlns:a16="http://schemas.microsoft.com/office/drawing/2014/main" id="{83082C80-0AB6-42EA-81F6-C2241CA4C257}"/>
              </a:ext>
            </a:extLst>
          </p:cNvPr>
          <p:cNvSpPr/>
          <p:nvPr/>
        </p:nvSpPr>
        <p:spPr>
          <a:xfrm>
            <a:off x="12328734" y="2808303"/>
            <a:ext cx="676666" cy="557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48" name="文本框 447">
            <a:extLst>
              <a:ext uri="{FF2B5EF4-FFF2-40B4-BE49-F238E27FC236}">
                <a16:creationId xmlns:a16="http://schemas.microsoft.com/office/drawing/2014/main" id="{7FC4D673-E33B-4626-ADA9-A901BF0FC476}"/>
              </a:ext>
            </a:extLst>
          </p:cNvPr>
          <p:cNvSpPr txBox="1"/>
          <p:nvPr/>
        </p:nvSpPr>
        <p:spPr>
          <a:xfrm>
            <a:off x="12125055" y="-31261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teammates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9" name="文本框 448">
            <a:extLst>
              <a:ext uri="{FF2B5EF4-FFF2-40B4-BE49-F238E27FC236}">
                <a16:creationId xmlns:a16="http://schemas.microsoft.com/office/drawing/2014/main" id="{75208EF0-935F-4939-83ED-8CB42D8B9E45}"/>
              </a:ext>
            </a:extLst>
          </p:cNvPr>
          <p:cNvSpPr txBox="1"/>
          <p:nvPr/>
        </p:nvSpPr>
        <p:spPr>
          <a:xfrm>
            <a:off x="10550237" y="-28053"/>
            <a:ext cx="143557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controllable agents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" name="文本框 449">
            <a:extLst>
              <a:ext uri="{FF2B5EF4-FFF2-40B4-BE49-F238E27FC236}">
                <a16:creationId xmlns:a16="http://schemas.microsoft.com/office/drawing/2014/main" id="{3F8BFADD-FC4F-40C1-AD08-333EB14039DC}"/>
              </a:ext>
            </a:extLst>
          </p:cNvPr>
          <p:cNvSpPr txBox="1"/>
          <p:nvPr/>
        </p:nvSpPr>
        <p:spPr>
          <a:xfrm>
            <a:off x="10560762" y="228003"/>
            <a:ext cx="102198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enemies</a:t>
            </a:r>
            <a:endParaRPr lang="zh-CN" altLang="en-US" sz="12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1" name="椭圆 450">
            <a:extLst>
              <a:ext uri="{FF2B5EF4-FFF2-40B4-BE49-F238E27FC236}">
                <a16:creationId xmlns:a16="http://schemas.microsoft.com/office/drawing/2014/main" id="{74FFCBB3-F232-4E05-A0A0-5C020858F617}"/>
              </a:ext>
            </a:extLst>
          </p:cNvPr>
          <p:cNvSpPr/>
          <p:nvPr/>
        </p:nvSpPr>
        <p:spPr>
          <a:xfrm flipH="1">
            <a:off x="11993866" y="57071"/>
            <a:ext cx="130323" cy="13032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2" name="椭圆 451">
            <a:extLst>
              <a:ext uri="{FF2B5EF4-FFF2-40B4-BE49-F238E27FC236}">
                <a16:creationId xmlns:a16="http://schemas.microsoft.com/office/drawing/2014/main" id="{D62B3E1E-5DF4-4F3F-8E28-64936E708DE1}"/>
              </a:ext>
            </a:extLst>
          </p:cNvPr>
          <p:cNvSpPr/>
          <p:nvPr/>
        </p:nvSpPr>
        <p:spPr>
          <a:xfrm flipH="1">
            <a:off x="10420122" y="54076"/>
            <a:ext cx="128784" cy="12878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4" name="椭圆 453">
            <a:extLst>
              <a:ext uri="{FF2B5EF4-FFF2-40B4-BE49-F238E27FC236}">
                <a16:creationId xmlns:a16="http://schemas.microsoft.com/office/drawing/2014/main" id="{D2BD0CD2-2893-49C4-AC25-6DFB26A3F723}"/>
              </a:ext>
            </a:extLst>
          </p:cNvPr>
          <p:cNvSpPr/>
          <p:nvPr/>
        </p:nvSpPr>
        <p:spPr>
          <a:xfrm flipH="1">
            <a:off x="10421331" y="302778"/>
            <a:ext cx="130323" cy="1303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4" name="组合 483">
            <a:extLst>
              <a:ext uri="{FF2B5EF4-FFF2-40B4-BE49-F238E27FC236}">
                <a16:creationId xmlns:a16="http://schemas.microsoft.com/office/drawing/2014/main" id="{A54B266C-EE6D-4975-B8FB-F00C63E57DB3}"/>
              </a:ext>
            </a:extLst>
          </p:cNvPr>
          <p:cNvGrpSpPr/>
          <p:nvPr/>
        </p:nvGrpSpPr>
        <p:grpSpPr>
          <a:xfrm>
            <a:off x="10534372" y="822994"/>
            <a:ext cx="1976547" cy="2228863"/>
            <a:chOff x="10534371" y="1138639"/>
            <a:chExt cx="1976547" cy="2228863"/>
          </a:xfrm>
        </p:grpSpPr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C0E93F99-13AF-4598-9847-21ADDD68B461}"/>
                </a:ext>
              </a:extLst>
            </p:cNvPr>
            <p:cNvCxnSpPr/>
            <p:nvPr/>
          </p:nvCxnSpPr>
          <p:spPr>
            <a:xfrm>
              <a:off x="11478260" y="2122720"/>
              <a:ext cx="88392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接连接符 454">
              <a:extLst>
                <a:ext uri="{FF2B5EF4-FFF2-40B4-BE49-F238E27FC236}">
                  <a16:creationId xmlns:a16="http://schemas.microsoft.com/office/drawing/2014/main" id="{1D0291E1-64E8-48B2-B16E-766758B12F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362180" y="2122720"/>
              <a:ext cx="148738" cy="97045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接连接符 455">
              <a:extLst>
                <a:ext uri="{FF2B5EF4-FFF2-40B4-BE49-F238E27FC236}">
                  <a16:creationId xmlns:a16="http://schemas.microsoft.com/office/drawing/2014/main" id="{60D50D0D-BA41-4D5F-9945-95C302D74D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230857" y="1261056"/>
              <a:ext cx="131299" cy="86166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接连接符 456">
              <a:extLst>
                <a:ext uri="{FF2B5EF4-FFF2-40B4-BE49-F238E27FC236}">
                  <a16:creationId xmlns:a16="http://schemas.microsoft.com/office/drawing/2014/main" id="{CFCAF453-46E3-4CB4-8A41-34417CCD0B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5140" y="1698802"/>
              <a:ext cx="16861" cy="108144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接连接符 457">
              <a:extLst>
                <a:ext uri="{FF2B5EF4-FFF2-40B4-BE49-F238E27FC236}">
                  <a16:creationId xmlns:a16="http://schemas.microsoft.com/office/drawing/2014/main" id="{E4E01498-0E96-41ED-97A3-301DC3E908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60252" y="1699475"/>
              <a:ext cx="571628" cy="2355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接连接符 460">
              <a:extLst>
                <a:ext uri="{FF2B5EF4-FFF2-40B4-BE49-F238E27FC236}">
                  <a16:creationId xmlns:a16="http://schemas.microsoft.com/office/drawing/2014/main" id="{A2A796DA-3266-4340-921D-61353DD51C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31880" y="1138639"/>
              <a:ext cx="708660" cy="5608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接连接符 473">
              <a:extLst>
                <a:ext uri="{FF2B5EF4-FFF2-40B4-BE49-F238E27FC236}">
                  <a16:creationId xmlns:a16="http://schemas.microsoft.com/office/drawing/2014/main" id="{6C091171-C2BD-4715-AE25-F7389A083E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34396" y="2303748"/>
              <a:ext cx="38354" cy="300317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>
              <a:extLst>
                <a:ext uri="{FF2B5EF4-FFF2-40B4-BE49-F238E27FC236}">
                  <a16:creationId xmlns:a16="http://schemas.microsoft.com/office/drawing/2014/main" id="{160E91DE-4C8D-4CAF-8DA9-C9D770ADCAAC}"/>
                </a:ext>
              </a:extLst>
            </p:cNvPr>
            <p:cNvCxnSpPr>
              <a:cxnSpLocks/>
            </p:cNvCxnSpPr>
            <p:nvPr/>
          </p:nvCxnSpPr>
          <p:spPr>
            <a:xfrm>
              <a:off x="10534371" y="2604065"/>
              <a:ext cx="714654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>
              <a:extLst>
                <a:ext uri="{FF2B5EF4-FFF2-40B4-BE49-F238E27FC236}">
                  <a16:creationId xmlns:a16="http://schemas.microsoft.com/office/drawing/2014/main" id="{952A89C4-1B94-49F3-B997-BB7F1D8842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249026" y="2604066"/>
              <a:ext cx="1033873" cy="76343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9" name="泪滴形 488">
            <a:extLst>
              <a:ext uri="{FF2B5EF4-FFF2-40B4-BE49-F238E27FC236}">
                <a16:creationId xmlns:a16="http://schemas.microsoft.com/office/drawing/2014/main" id="{F1A97082-F54D-4233-A96D-5CA94F0B05F5}"/>
              </a:ext>
            </a:extLst>
          </p:cNvPr>
          <p:cNvSpPr/>
          <p:nvPr/>
        </p:nvSpPr>
        <p:spPr>
          <a:xfrm rot="18805821">
            <a:off x="677006" y="1592982"/>
            <a:ext cx="368274" cy="368274"/>
          </a:xfrm>
          <a:prstGeom prst="teardrop">
            <a:avLst>
              <a:gd name="adj" fmla="val 47545"/>
            </a:avLst>
          </a:prstGeom>
          <a:solidFill>
            <a:srgbClr val="FF757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0" name="椭圆 489">
            <a:extLst>
              <a:ext uri="{FF2B5EF4-FFF2-40B4-BE49-F238E27FC236}">
                <a16:creationId xmlns:a16="http://schemas.microsoft.com/office/drawing/2014/main" id="{934D808B-43DB-4F3D-80F0-1076247C3920}"/>
              </a:ext>
            </a:extLst>
          </p:cNvPr>
          <p:cNvSpPr/>
          <p:nvPr/>
        </p:nvSpPr>
        <p:spPr>
          <a:xfrm rot="2105086">
            <a:off x="846941" y="1523409"/>
            <a:ext cx="43860" cy="104291"/>
          </a:xfrm>
          <a:prstGeom prst="ellipse">
            <a:avLst/>
          </a:prstGeom>
          <a:solidFill>
            <a:srgbClr val="FF757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" name="文本框 490">
            <a:extLst>
              <a:ext uri="{FF2B5EF4-FFF2-40B4-BE49-F238E27FC236}">
                <a16:creationId xmlns:a16="http://schemas.microsoft.com/office/drawing/2014/main" id="{CA26BAF9-4A13-43EC-9125-39930AEA6B49}"/>
              </a:ext>
            </a:extLst>
          </p:cNvPr>
          <p:cNvSpPr txBox="1"/>
          <p:nvPr/>
        </p:nvSpPr>
        <p:spPr>
          <a:xfrm>
            <a:off x="492555" y="1630196"/>
            <a:ext cx="732485" cy="334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75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1575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93" name="乘号 492">
            <a:extLst>
              <a:ext uri="{FF2B5EF4-FFF2-40B4-BE49-F238E27FC236}">
                <a16:creationId xmlns:a16="http://schemas.microsoft.com/office/drawing/2014/main" id="{AFF4F39A-BEE9-4306-BE63-CFC278953C89}"/>
              </a:ext>
            </a:extLst>
          </p:cNvPr>
          <p:cNvSpPr/>
          <p:nvPr/>
        </p:nvSpPr>
        <p:spPr>
          <a:xfrm>
            <a:off x="7897550" y="1426693"/>
            <a:ext cx="329723" cy="329723"/>
          </a:xfrm>
          <a:prstGeom prst="mathMultiply">
            <a:avLst>
              <a:gd name="adj1" fmla="val 696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94" name="直接箭头连接符 493">
            <a:extLst>
              <a:ext uri="{FF2B5EF4-FFF2-40B4-BE49-F238E27FC236}">
                <a16:creationId xmlns:a16="http://schemas.microsoft.com/office/drawing/2014/main" id="{46D1683B-9763-402E-9E25-43C0408B92C6}"/>
              </a:ext>
            </a:extLst>
          </p:cNvPr>
          <p:cNvCxnSpPr>
            <a:cxnSpLocks/>
          </p:cNvCxnSpPr>
          <p:nvPr/>
        </p:nvCxnSpPr>
        <p:spPr>
          <a:xfrm>
            <a:off x="7575622" y="1286315"/>
            <a:ext cx="295414" cy="217839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5" name="椭圆 494">
            <a:extLst>
              <a:ext uri="{FF2B5EF4-FFF2-40B4-BE49-F238E27FC236}">
                <a16:creationId xmlns:a16="http://schemas.microsoft.com/office/drawing/2014/main" id="{A606BD06-D95D-41C1-831D-8FF364951FDB}"/>
              </a:ext>
            </a:extLst>
          </p:cNvPr>
          <p:cNvSpPr/>
          <p:nvPr/>
        </p:nvSpPr>
        <p:spPr>
          <a:xfrm flipH="1">
            <a:off x="7311141" y="1076212"/>
            <a:ext cx="235989" cy="235989"/>
          </a:xfrm>
          <a:prstGeom prst="ellipse">
            <a:avLst/>
          </a:prstGeom>
          <a:solidFill>
            <a:srgbClr val="7EB0DE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1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>
            <a:extLst>
              <a:ext uri="{FF2B5EF4-FFF2-40B4-BE49-F238E27FC236}">
                <a16:creationId xmlns:a16="http://schemas.microsoft.com/office/drawing/2014/main" id="{2FFB1A8C-025F-41F1-8CD5-ABFB5E57F1DD}"/>
              </a:ext>
            </a:extLst>
          </p:cNvPr>
          <p:cNvCxnSpPr>
            <a:cxnSpLocks/>
          </p:cNvCxnSpPr>
          <p:nvPr/>
        </p:nvCxnSpPr>
        <p:spPr>
          <a:xfrm>
            <a:off x="612328" y="537872"/>
            <a:ext cx="0" cy="294130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>
            <a:extLst>
              <a:ext uri="{FF2B5EF4-FFF2-40B4-BE49-F238E27FC236}">
                <a16:creationId xmlns:a16="http://schemas.microsoft.com/office/drawing/2014/main" id="{62C66957-BBF1-42E9-A0B4-5B3F2F3A4FA2}"/>
              </a:ext>
            </a:extLst>
          </p:cNvPr>
          <p:cNvCxnSpPr>
            <a:cxnSpLocks/>
          </p:cNvCxnSpPr>
          <p:nvPr/>
        </p:nvCxnSpPr>
        <p:spPr>
          <a:xfrm>
            <a:off x="2075368" y="541682"/>
            <a:ext cx="0" cy="294130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>
            <a:extLst>
              <a:ext uri="{FF2B5EF4-FFF2-40B4-BE49-F238E27FC236}">
                <a16:creationId xmlns:a16="http://schemas.microsoft.com/office/drawing/2014/main" id="{50AEB4FC-4D1C-49F3-A9F3-EFCDE648EF59}"/>
              </a:ext>
            </a:extLst>
          </p:cNvPr>
          <p:cNvCxnSpPr>
            <a:cxnSpLocks/>
          </p:cNvCxnSpPr>
          <p:nvPr/>
        </p:nvCxnSpPr>
        <p:spPr>
          <a:xfrm flipH="1">
            <a:off x="2562777" y="537634"/>
            <a:ext cx="5910" cy="295702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>
            <a:extLst>
              <a:ext uri="{FF2B5EF4-FFF2-40B4-BE49-F238E27FC236}">
                <a16:creationId xmlns:a16="http://schemas.microsoft.com/office/drawing/2014/main" id="{CB594E8D-DBE9-432C-B7E4-6712A7B34A25}"/>
              </a:ext>
            </a:extLst>
          </p:cNvPr>
          <p:cNvCxnSpPr>
            <a:cxnSpLocks/>
          </p:cNvCxnSpPr>
          <p:nvPr/>
        </p:nvCxnSpPr>
        <p:spPr>
          <a:xfrm>
            <a:off x="107647" y="2005466"/>
            <a:ext cx="2963078" cy="0"/>
          </a:xfrm>
          <a:prstGeom prst="line">
            <a:avLst/>
          </a:prstGeom>
          <a:solidFill>
            <a:srgbClr val="E6E6E6"/>
          </a:solidFill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>
            <a:extLst>
              <a:ext uri="{FF2B5EF4-FFF2-40B4-BE49-F238E27FC236}">
                <a16:creationId xmlns:a16="http://schemas.microsoft.com/office/drawing/2014/main" id="{1697F4FF-03D3-4546-97ED-F52E5BB6E2D2}"/>
              </a:ext>
            </a:extLst>
          </p:cNvPr>
          <p:cNvCxnSpPr>
            <a:cxnSpLocks/>
          </p:cNvCxnSpPr>
          <p:nvPr/>
        </p:nvCxnSpPr>
        <p:spPr>
          <a:xfrm>
            <a:off x="103837" y="2507116"/>
            <a:ext cx="2963078" cy="0"/>
          </a:xfrm>
          <a:prstGeom prst="line">
            <a:avLst/>
          </a:prstGeom>
          <a:solidFill>
            <a:srgbClr val="E6E6E6"/>
          </a:solidFill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>
            <a:extLst>
              <a:ext uri="{FF2B5EF4-FFF2-40B4-BE49-F238E27FC236}">
                <a16:creationId xmlns:a16="http://schemas.microsoft.com/office/drawing/2014/main" id="{73BFBACA-ADD3-4B80-884F-1A766AB63769}"/>
              </a:ext>
            </a:extLst>
          </p:cNvPr>
          <p:cNvCxnSpPr>
            <a:cxnSpLocks/>
          </p:cNvCxnSpPr>
          <p:nvPr/>
        </p:nvCxnSpPr>
        <p:spPr>
          <a:xfrm>
            <a:off x="107647" y="2990986"/>
            <a:ext cx="2963078" cy="0"/>
          </a:xfrm>
          <a:prstGeom prst="line">
            <a:avLst/>
          </a:prstGeom>
          <a:solidFill>
            <a:srgbClr val="E6E6E6"/>
          </a:solidFill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881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</TotalTime>
  <Words>44</Words>
  <Application>Microsoft Office PowerPoint</Application>
  <PresentationFormat>自定义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xxx</dc:creator>
  <cp:lastModifiedBy>张子谦</cp:lastModifiedBy>
  <cp:revision>63</cp:revision>
  <dcterms:created xsi:type="dcterms:W3CDTF">2022-12-31T07:51:05Z</dcterms:created>
  <dcterms:modified xsi:type="dcterms:W3CDTF">2023-02-16T02:28:07Z</dcterms:modified>
</cp:coreProperties>
</file>