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"/>
  </p:notesMasterIdLst>
  <p:sldIdLst>
    <p:sldId id="289" r:id="rId2"/>
  </p:sldIdLst>
  <p:sldSz cx="12239625" cy="52212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5" userDrawn="1">
          <p15:clr>
            <a:srgbClr val="A4A3A4"/>
          </p15:clr>
        </p15:guide>
        <p15:guide id="2" pos="38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7F7F7F"/>
    <a:srgbClr val="00B050"/>
    <a:srgbClr val="A9D18E"/>
    <a:srgbClr val="C197E1"/>
    <a:srgbClr val="8FAADC"/>
    <a:srgbClr val="EFE4F8"/>
    <a:srgbClr val="E2EAF6"/>
    <a:srgbClr val="EAF4E4"/>
    <a:srgbClr val="AE78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11" autoAdjust="0"/>
    <p:restoredTop sz="95196" autoAdjust="0"/>
  </p:normalViewPr>
  <p:slideViewPr>
    <p:cSldViewPr snapToGrid="0" showGuides="1">
      <p:cViewPr varScale="1">
        <p:scale>
          <a:sx n="123" d="100"/>
          <a:sy n="123" d="100"/>
        </p:scale>
        <p:origin x="68" y="700"/>
      </p:cViewPr>
      <p:guideLst>
        <p:guide orient="horz" pos="1645"/>
        <p:guide pos="385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0CDB-E33A-4A6A-A030-F830FFDAADF5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-188913" y="1143000"/>
            <a:ext cx="723582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19731-4DF8-402B-9B50-82721FF588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10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29913" rtl="0" eaLnBrk="1" latinLnBrk="0" hangingPunct="1">
      <a:defRPr sz="433" kern="1200">
        <a:solidFill>
          <a:schemeClr val="tx1"/>
        </a:solidFill>
        <a:latin typeface="+mn-lt"/>
        <a:ea typeface="+mn-ea"/>
        <a:cs typeface="+mn-cs"/>
      </a:defRPr>
    </a:lvl1pPr>
    <a:lvl2pPr marL="164956" algn="l" defTabSz="329913" rtl="0" eaLnBrk="1" latinLnBrk="0" hangingPunct="1">
      <a:defRPr sz="433" kern="1200">
        <a:solidFill>
          <a:schemeClr val="tx1"/>
        </a:solidFill>
        <a:latin typeface="+mn-lt"/>
        <a:ea typeface="+mn-ea"/>
        <a:cs typeface="+mn-cs"/>
      </a:defRPr>
    </a:lvl2pPr>
    <a:lvl3pPr marL="329913" algn="l" defTabSz="329913" rtl="0" eaLnBrk="1" latinLnBrk="0" hangingPunct="1">
      <a:defRPr sz="433" kern="1200">
        <a:solidFill>
          <a:schemeClr val="tx1"/>
        </a:solidFill>
        <a:latin typeface="+mn-lt"/>
        <a:ea typeface="+mn-ea"/>
        <a:cs typeface="+mn-cs"/>
      </a:defRPr>
    </a:lvl3pPr>
    <a:lvl4pPr marL="494869" algn="l" defTabSz="329913" rtl="0" eaLnBrk="1" latinLnBrk="0" hangingPunct="1">
      <a:defRPr sz="433" kern="1200">
        <a:solidFill>
          <a:schemeClr val="tx1"/>
        </a:solidFill>
        <a:latin typeface="+mn-lt"/>
        <a:ea typeface="+mn-ea"/>
        <a:cs typeface="+mn-cs"/>
      </a:defRPr>
    </a:lvl4pPr>
    <a:lvl5pPr marL="659826" algn="l" defTabSz="329913" rtl="0" eaLnBrk="1" latinLnBrk="0" hangingPunct="1">
      <a:defRPr sz="433" kern="1200">
        <a:solidFill>
          <a:schemeClr val="tx1"/>
        </a:solidFill>
        <a:latin typeface="+mn-lt"/>
        <a:ea typeface="+mn-ea"/>
        <a:cs typeface="+mn-cs"/>
      </a:defRPr>
    </a:lvl5pPr>
    <a:lvl6pPr marL="824782" algn="l" defTabSz="329913" rtl="0" eaLnBrk="1" latinLnBrk="0" hangingPunct="1">
      <a:defRPr sz="433" kern="1200">
        <a:solidFill>
          <a:schemeClr val="tx1"/>
        </a:solidFill>
        <a:latin typeface="+mn-lt"/>
        <a:ea typeface="+mn-ea"/>
        <a:cs typeface="+mn-cs"/>
      </a:defRPr>
    </a:lvl6pPr>
    <a:lvl7pPr marL="989738" algn="l" defTabSz="329913" rtl="0" eaLnBrk="1" latinLnBrk="0" hangingPunct="1">
      <a:defRPr sz="433" kern="1200">
        <a:solidFill>
          <a:schemeClr val="tx1"/>
        </a:solidFill>
        <a:latin typeface="+mn-lt"/>
        <a:ea typeface="+mn-ea"/>
        <a:cs typeface="+mn-cs"/>
      </a:defRPr>
    </a:lvl7pPr>
    <a:lvl8pPr marL="1154695" algn="l" defTabSz="329913" rtl="0" eaLnBrk="1" latinLnBrk="0" hangingPunct="1">
      <a:defRPr sz="433" kern="1200">
        <a:solidFill>
          <a:schemeClr val="tx1"/>
        </a:solidFill>
        <a:latin typeface="+mn-lt"/>
        <a:ea typeface="+mn-ea"/>
        <a:cs typeface="+mn-cs"/>
      </a:defRPr>
    </a:lvl8pPr>
    <a:lvl9pPr marL="1319652" algn="l" defTabSz="329913" rtl="0" eaLnBrk="1" latinLnBrk="0" hangingPunct="1">
      <a:defRPr sz="4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188913" y="1143000"/>
            <a:ext cx="7235826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D19731-4DF8-402B-9B50-82721FF5882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33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9953" y="854503"/>
            <a:ext cx="9179719" cy="1817782"/>
          </a:xfrm>
        </p:spPr>
        <p:txBody>
          <a:bodyPr anchor="b"/>
          <a:lstStyle>
            <a:lvl1pPr algn="ctr">
              <a:defRPr sz="456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9953" y="2742385"/>
            <a:ext cx="9179719" cy="1260602"/>
          </a:xfrm>
        </p:spPr>
        <p:txBody>
          <a:bodyPr/>
          <a:lstStyle>
            <a:lvl1pPr marL="0" indent="0" algn="ctr">
              <a:buNone/>
              <a:defRPr sz="1827"/>
            </a:lvl1pPr>
            <a:lvl2pPr marL="348066" indent="0" algn="ctr">
              <a:buNone/>
              <a:defRPr sz="1523"/>
            </a:lvl2pPr>
            <a:lvl3pPr marL="696133" indent="0" algn="ctr">
              <a:buNone/>
              <a:defRPr sz="1370"/>
            </a:lvl3pPr>
            <a:lvl4pPr marL="1044199" indent="0" algn="ctr">
              <a:buNone/>
              <a:defRPr sz="1218"/>
            </a:lvl4pPr>
            <a:lvl5pPr marL="1392265" indent="0" algn="ctr">
              <a:buNone/>
              <a:defRPr sz="1218"/>
            </a:lvl5pPr>
            <a:lvl6pPr marL="1740332" indent="0" algn="ctr">
              <a:buNone/>
              <a:defRPr sz="1218"/>
            </a:lvl6pPr>
            <a:lvl7pPr marL="2088398" indent="0" algn="ctr">
              <a:buNone/>
              <a:defRPr sz="1218"/>
            </a:lvl7pPr>
            <a:lvl8pPr marL="2436465" indent="0" algn="ctr">
              <a:buNone/>
              <a:defRPr sz="1218"/>
            </a:lvl8pPr>
            <a:lvl9pPr marL="2784531" indent="0" algn="ctr">
              <a:buNone/>
              <a:defRPr sz="1218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179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38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58982" y="277985"/>
            <a:ext cx="2639169" cy="442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1474" y="277985"/>
            <a:ext cx="7764512" cy="4424800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126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427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99" y="1301697"/>
            <a:ext cx="10556677" cy="2171910"/>
          </a:xfrm>
        </p:spPr>
        <p:txBody>
          <a:bodyPr anchor="b"/>
          <a:lstStyle>
            <a:lvl1pPr>
              <a:defRPr sz="456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099" y="3494155"/>
            <a:ext cx="10556677" cy="1142156"/>
          </a:xfrm>
        </p:spPr>
        <p:txBody>
          <a:bodyPr/>
          <a:lstStyle>
            <a:lvl1pPr marL="0" indent="0">
              <a:buNone/>
              <a:defRPr sz="1827">
                <a:solidFill>
                  <a:schemeClr val="tx1">
                    <a:tint val="75000"/>
                  </a:schemeClr>
                </a:solidFill>
              </a:defRPr>
            </a:lvl1pPr>
            <a:lvl2pPr marL="348066" indent="0">
              <a:buNone/>
              <a:defRPr sz="1523">
                <a:solidFill>
                  <a:schemeClr val="tx1">
                    <a:tint val="75000"/>
                  </a:schemeClr>
                </a:solidFill>
              </a:defRPr>
            </a:lvl2pPr>
            <a:lvl3pPr marL="696133" indent="0">
              <a:buNone/>
              <a:defRPr sz="1370">
                <a:solidFill>
                  <a:schemeClr val="tx1">
                    <a:tint val="75000"/>
                  </a:schemeClr>
                </a:solidFill>
              </a:defRPr>
            </a:lvl3pPr>
            <a:lvl4pPr marL="1044199" indent="0">
              <a:buNone/>
              <a:defRPr sz="1218">
                <a:solidFill>
                  <a:schemeClr val="tx1">
                    <a:tint val="75000"/>
                  </a:schemeClr>
                </a:solidFill>
              </a:defRPr>
            </a:lvl4pPr>
            <a:lvl5pPr marL="1392265" indent="0">
              <a:buNone/>
              <a:defRPr sz="1218">
                <a:solidFill>
                  <a:schemeClr val="tx1">
                    <a:tint val="75000"/>
                  </a:schemeClr>
                </a:solidFill>
              </a:defRPr>
            </a:lvl5pPr>
            <a:lvl6pPr marL="1740332" indent="0">
              <a:buNone/>
              <a:defRPr sz="1218">
                <a:solidFill>
                  <a:schemeClr val="tx1">
                    <a:tint val="75000"/>
                  </a:schemeClr>
                </a:solidFill>
              </a:defRPr>
            </a:lvl6pPr>
            <a:lvl7pPr marL="2088398" indent="0">
              <a:buNone/>
              <a:defRPr sz="1218">
                <a:solidFill>
                  <a:schemeClr val="tx1">
                    <a:tint val="75000"/>
                  </a:schemeClr>
                </a:solidFill>
              </a:defRPr>
            </a:lvl7pPr>
            <a:lvl8pPr marL="2436465" indent="0">
              <a:buNone/>
              <a:defRPr sz="1218">
                <a:solidFill>
                  <a:schemeClr val="tx1">
                    <a:tint val="75000"/>
                  </a:schemeClr>
                </a:solidFill>
              </a:defRPr>
            </a:lvl8pPr>
            <a:lvl9pPr marL="2784531" indent="0">
              <a:buNone/>
              <a:defRPr sz="121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543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1474" y="1389926"/>
            <a:ext cx="5201841" cy="331285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310" y="1389926"/>
            <a:ext cx="5201841" cy="331285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13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8" y="277985"/>
            <a:ext cx="10556677" cy="100920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3069" y="1279941"/>
            <a:ext cx="5177935" cy="627279"/>
          </a:xfrm>
        </p:spPr>
        <p:txBody>
          <a:bodyPr anchor="b"/>
          <a:lstStyle>
            <a:lvl1pPr marL="0" indent="0">
              <a:buNone/>
              <a:defRPr sz="1827" b="1"/>
            </a:lvl1pPr>
            <a:lvl2pPr marL="348066" indent="0">
              <a:buNone/>
              <a:defRPr sz="1523" b="1"/>
            </a:lvl2pPr>
            <a:lvl3pPr marL="696133" indent="0">
              <a:buNone/>
              <a:defRPr sz="1370" b="1"/>
            </a:lvl3pPr>
            <a:lvl4pPr marL="1044199" indent="0">
              <a:buNone/>
              <a:defRPr sz="1218" b="1"/>
            </a:lvl4pPr>
            <a:lvl5pPr marL="1392265" indent="0">
              <a:buNone/>
              <a:defRPr sz="1218" b="1"/>
            </a:lvl5pPr>
            <a:lvl6pPr marL="1740332" indent="0">
              <a:buNone/>
              <a:defRPr sz="1218" b="1"/>
            </a:lvl6pPr>
            <a:lvl7pPr marL="2088398" indent="0">
              <a:buNone/>
              <a:defRPr sz="1218" b="1"/>
            </a:lvl7pPr>
            <a:lvl8pPr marL="2436465" indent="0">
              <a:buNone/>
              <a:defRPr sz="1218" b="1"/>
            </a:lvl8pPr>
            <a:lvl9pPr marL="2784531" indent="0">
              <a:buNone/>
              <a:defRPr sz="121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3069" y="1907221"/>
            <a:ext cx="5177935" cy="280523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310" y="1279941"/>
            <a:ext cx="5203435" cy="627279"/>
          </a:xfrm>
        </p:spPr>
        <p:txBody>
          <a:bodyPr anchor="b"/>
          <a:lstStyle>
            <a:lvl1pPr marL="0" indent="0">
              <a:buNone/>
              <a:defRPr sz="1827" b="1"/>
            </a:lvl1pPr>
            <a:lvl2pPr marL="348066" indent="0">
              <a:buNone/>
              <a:defRPr sz="1523" b="1"/>
            </a:lvl2pPr>
            <a:lvl3pPr marL="696133" indent="0">
              <a:buNone/>
              <a:defRPr sz="1370" b="1"/>
            </a:lvl3pPr>
            <a:lvl4pPr marL="1044199" indent="0">
              <a:buNone/>
              <a:defRPr sz="1218" b="1"/>
            </a:lvl4pPr>
            <a:lvl5pPr marL="1392265" indent="0">
              <a:buNone/>
              <a:defRPr sz="1218" b="1"/>
            </a:lvl5pPr>
            <a:lvl6pPr marL="1740332" indent="0">
              <a:buNone/>
              <a:defRPr sz="1218" b="1"/>
            </a:lvl6pPr>
            <a:lvl7pPr marL="2088398" indent="0">
              <a:buNone/>
              <a:defRPr sz="1218" b="1"/>
            </a:lvl7pPr>
            <a:lvl8pPr marL="2436465" indent="0">
              <a:buNone/>
              <a:defRPr sz="1218" b="1"/>
            </a:lvl8pPr>
            <a:lvl9pPr marL="2784531" indent="0">
              <a:buNone/>
              <a:defRPr sz="121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310" y="1907221"/>
            <a:ext cx="5203435" cy="280523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55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963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542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9" y="348086"/>
            <a:ext cx="3947597" cy="1218301"/>
          </a:xfrm>
        </p:spPr>
        <p:txBody>
          <a:bodyPr anchor="b"/>
          <a:lstStyle>
            <a:lvl1pPr>
              <a:defRPr sz="243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3435" y="751769"/>
            <a:ext cx="6196310" cy="3710499"/>
          </a:xfrm>
        </p:spPr>
        <p:txBody>
          <a:bodyPr/>
          <a:lstStyle>
            <a:lvl1pPr>
              <a:defRPr sz="2436"/>
            </a:lvl1pPr>
            <a:lvl2pPr>
              <a:defRPr sz="2132"/>
            </a:lvl2pPr>
            <a:lvl3pPr>
              <a:defRPr sz="1827"/>
            </a:lvl3pPr>
            <a:lvl4pPr>
              <a:defRPr sz="1523"/>
            </a:lvl4pPr>
            <a:lvl5pPr>
              <a:defRPr sz="1523"/>
            </a:lvl5pPr>
            <a:lvl6pPr>
              <a:defRPr sz="1523"/>
            </a:lvl6pPr>
            <a:lvl7pPr>
              <a:defRPr sz="1523"/>
            </a:lvl7pPr>
            <a:lvl8pPr>
              <a:defRPr sz="1523"/>
            </a:lvl8pPr>
            <a:lvl9pPr>
              <a:defRPr sz="1523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3069" y="1566386"/>
            <a:ext cx="3947597" cy="2901925"/>
          </a:xfrm>
        </p:spPr>
        <p:txBody>
          <a:bodyPr/>
          <a:lstStyle>
            <a:lvl1pPr marL="0" indent="0">
              <a:buNone/>
              <a:defRPr sz="1218"/>
            </a:lvl1pPr>
            <a:lvl2pPr marL="348066" indent="0">
              <a:buNone/>
              <a:defRPr sz="1066"/>
            </a:lvl2pPr>
            <a:lvl3pPr marL="696133" indent="0">
              <a:buNone/>
              <a:defRPr sz="914"/>
            </a:lvl3pPr>
            <a:lvl4pPr marL="1044199" indent="0">
              <a:buNone/>
              <a:defRPr sz="761"/>
            </a:lvl4pPr>
            <a:lvl5pPr marL="1392265" indent="0">
              <a:buNone/>
              <a:defRPr sz="761"/>
            </a:lvl5pPr>
            <a:lvl6pPr marL="1740332" indent="0">
              <a:buNone/>
              <a:defRPr sz="761"/>
            </a:lvl6pPr>
            <a:lvl7pPr marL="2088398" indent="0">
              <a:buNone/>
              <a:defRPr sz="761"/>
            </a:lvl7pPr>
            <a:lvl8pPr marL="2436465" indent="0">
              <a:buNone/>
              <a:defRPr sz="761"/>
            </a:lvl8pPr>
            <a:lvl9pPr marL="2784531" indent="0">
              <a:buNone/>
              <a:defRPr sz="76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063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9" y="348086"/>
            <a:ext cx="3947597" cy="1218301"/>
          </a:xfrm>
        </p:spPr>
        <p:txBody>
          <a:bodyPr anchor="b"/>
          <a:lstStyle>
            <a:lvl1pPr>
              <a:defRPr sz="243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03435" y="751769"/>
            <a:ext cx="6196310" cy="3710499"/>
          </a:xfrm>
        </p:spPr>
        <p:txBody>
          <a:bodyPr anchor="t"/>
          <a:lstStyle>
            <a:lvl1pPr marL="0" indent="0">
              <a:buNone/>
              <a:defRPr sz="2436"/>
            </a:lvl1pPr>
            <a:lvl2pPr marL="348066" indent="0">
              <a:buNone/>
              <a:defRPr sz="2132"/>
            </a:lvl2pPr>
            <a:lvl3pPr marL="696133" indent="0">
              <a:buNone/>
              <a:defRPr sz="1827"/>
            </a:lvl3pPr>
            <a:lvl4pPr marL="1044199" indent="0">
              <a:buNone/>
              <a:defRPr sz="1523"/>
            </a:lvl4pPr>
            <a:lvl5pPr marL="1392265" indent="0">
              <a:buNone/>
              <a:defRPr sz="1523"/>
            </a:lvl5pPr>
            <a:lvl6pPr marL="1740332" indent="0">
              <a:buNone/>
              <a:defRPr sz="1523"/>
            </a:lvl6pPr>
            <a:lvl7pPr marL="2088398" indent="0">
              <a:buNone/>
              <a:defRPr sz="1523"/>
            </a:lvl7pPr>
            <a:lvl8pPr marL="2436465" indent="0">
              <a:buNone/>
              <a:defRPr sz="1523"/>
            </a:lvl8pPr>
            <a:lvl9pPr marL="2784531" indent="0">
              <a:buNone/>
              <a:defRPr sz="1523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3069" y="1566386"/>
            <a:ext cx="3947597" cy="2901925"/>
          </a:xfrm>
        </p:spPr>
        <p:txBody>
          <a:bodyPr/>
          <a:lstStyle>
            <a:lvl1pPr marL="0" indent="0">
              <a:buNone/>
              <a:defRPr sz="1218"/>
            </a:lvl1pPr>
            <a:lvl2pPr marL="348066" indent="0">
              <a:buNone/>
              <a:defRPr sz="1066"/>
            </a:lvl2pPr>
            <a:lvl3pPr marL="696133" indent="0">
              <a:buNone/>
              <a:defRPr sz="914"/>
            </a:lvl3pPr>
            <a:lvl4pPr marL="1044199" indent="0">
              <a:buNone/>
              <a:defRPr sz="761"/>
            </a:lvl4pPr>
            <a:lvl5pPr marL="1392265" indent="0">
              <a:buNone/>
              <a:defRPr sz="761"/>
            </a:lvl5pPr>
            <a:lvl6pPr marL="1740332" indent="0">
              <a:buNone/>
              <a:defRPr sz="761"/>
            </a:lvl6pPr>
            <a:lvl7pPr marL="2088398" indent="0">
              <a:buNone/>
              <a:defRPr sz="761"/>
            </a:lvl7pPr>
            <a:lvl8pPr marL="2436465" indent="0">
              <a:buNone/>
              <a:defRPr sz="761"/>
            </a:lvl8pPr>
            <a:lvl9pPr marL="2784531" indent="0">
              <a:buNone/>
              <a:defRPr sz="76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2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1474" y="277985"/>
            <a:ext cx="10556677" cy="1009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474" y="1389926"/>
            <a:ext cx="10556677" cy="3312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1474" y="4839361"/>
            <a:ext cx="2753916" cy="27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7778-C7EB-4ED9-998D-AA607E54D12F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54376" y="4839361"/>
            <a:ext cx="4130873" cy="27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4235" y="4839361"/>
            <a:ext cx="2753916" cy="27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CBF74-531D-47ED-9E4A-A3129F7B4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65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696133" rtl="0" eaLnBrk="1" latinLnBrk="0" hangingPunct="1">
        <a:lnSpc>
          <a:spcPct val="90000"/>
        </a:lnSpc>
        <a:spcBef>
          <a:spcPct val="0"/>
        </a:spcBef>
        <a:buNone/>
        <a:defRPr sz="33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4033" indent="-174033" algn="l" defTabSz="696133" rtl="0" eaLnBrk="1" latinLnBrk="0" hangingPunct="1">
        <a:lnSpc>
          <a:spcPct val="90000"/>
        </a:lnSpc>
        <a:spcBef>
          <a:spcPts val="761"/>
        </a:spcBef>
        <a:buFont typeface="Arial" panose="020B0604020202020204" pitchFamily="34" charset="0"/>
        <a:buChar char="•"/>
        <a:defRPr sz="2132" kern="1200">
          <a:solidFill>
            <a:schemeClr val="tx1"/>
          </a:solidFill>
          <a:latin typeface="+mn-lt"/>
          <a:ea typeface="+mn-ea"/>
          <a:cs typeface="+mn-cs"/>
        </a:defRPr>
      </a:lvl1pPr>
      <a:lvl2pPr marL="522100" indent="-174033" algn="l" defTabSz="696133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827" kern="1200">
          <a:solidFill>
            <a:schemeClr val="tx1"/>
          </a:solidFill>
          <a:latin typeface="+mn-lt"/>
          <a:ea typeface="+mn-ea"/>
          <a:cs typeface="+mn-cs"/>
        </a:defRPr>
      </a:lvl2pPr>
      <a:lvl3pPr marL="870166" indent="-174033" algn="l" defTabSz="696133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523" kern="1200">
          <a:solidFill>
            <a:schemeClr val="tx1"/>
          </a:solidFill>
          <a:latin typeface="+mn-lt"/>
          <a:ea typeface="+mn-ea"/>
          <a:cs typeface="+mn-cs"/>
        </a:defRPr>
      </a:lvl3pPr>
      <a:lvl4pPr marL="1218232" indent="-174033" algn="l" defTabSz="696133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4pPr>
      <a:lvl5pPr marL="1566299" indent="-174033" algn="l" defTabSz="696133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5pPr>
      <a:lvl6pPr marL="1914365" indent="-174033" algn="l" defTabSz="696133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6pPr>
      <a:lvl7pPr marL="2262431" indent="-174033" algn="l" defTabSz="696133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7pPr>
      <a:lvl8pPr marL="2610498" indent="-174033" algn="l" defTabSz="696133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8pPr>
      <a:lvl9pPr marL="2958564" indent="-174033" algn="l" defTabSz="696133" rtl="0" eaLnBrk="1" latinLnBrk="0" hangingPunct="1">
        <a:lnSpc>
          <a:spcPct val="90000"/>
        </a:lnSpc>
        <a:spcBef>
          <a:spcPts val="381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96133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1pPr>
      <a:lvl2pPr marL="348066" algn="l" defTabSz="696133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2pPr>
      <a:lvl3pPr marL="696133" algn="l" defTabSz="696133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3pPr>
      <a:lvl4pPr marL="1044199" algn="l" defTabSz="696133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4pPr>
      <a:lvl5pPr marL="1392265" algn="l" defTabSz="696133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5pPr>
      <a:lvl6pPr marL="1740332" algn="l" defTabSz="696133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6pPr>
      <a:lvl7pPr marL="2088398" algn="l" defTabSz="696133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7pPr>
      <a:lvl8pPr marL="2436465" algn="l" defTabSz="696133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8pPr>
      <a:lvl9pPr marL="2784531" algn="l" defTabSz="696133" rtl="0" eaLnBrk="1" latinLnBrk="0" hangingPunct="1">
        <a:defRPr sz="13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18" Type="http://schemas.openxmlformats.org/officeDocument/2006/relationships/image" Target="../media/image16.png"/><Relationship Id="rId26" Type="http://schemas.openxmlformats.org/officeDocument/2006/relationships/image" Target="../media/image21.png"/><Relationship Id="rId39" Type="http://schemas.openxmlformats.org/officeDocument/2006/relationships/image" Target="../media/image34.png"/><Relationship Id="rId21" Type="http://schemas.openxmlformats.org/officeDocument/2006/relationships/image" Target="../media/image14.png"/><Relationship Id="rId34" Type="http://schemas.openxmlformats.org/officeDocument/2006/relationships/image" Target="../media/image29.png"/><Relationship Id="rId42" Type="http://schemas.openxmlformats.org/officeDocument/2006/relationships/image" Target="../media/image37.png"/><Relationship Id="rId47" Type="http://schemas.openxmlformats.org/officeDocument/2006/relationships/image" Target="../media/image42.png"/><Relationship Id="rId50" Type="http://schemas.openxmlformats.org/officeDocument/2006/relationships/image" Target="../media/image45.png"/><Relationship Id="rId55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png"/><Relationship Id="rId29" Type="http://schemas.openxmlformats.org/officeDocument/2006/relationships/image" Target="../media/image24.png"/><Relationship Id="rId11" Type="http://schemas.openxmlformats.org/officeDocument/2006/relationships/image" Target="../media/image5.png"/><Relationship Id="rId24" Type="http://schemas.openxmlformats.org/officeDocument/2006/relationships/image" Target="../media/image19.png"/><Relationship Id="rId32" Type="http://schemas.openxmlformats.org/officeDocument/2006/relationships/image" Target="../media/image27.png"/><Relationship Id="rId37" Type="http://schemas.openxmlformats.org/officeDocument/2006/relationships/image" Target="../media/image32.png"/><Relationship Id="rId40" Type="http://schemas.openxmlformats.org/officeDocument/2006/relationships/image" Target="../media/image35.png"/><Relationship Id="rId45" Type="http://schemas.openxmlformats.org/officeDocument/2006/relationships/image" Target="../media/image40.png"/><Relationship Id="rId53" Type="http://schemas.openxmlformats.org/officeDocument/2006/relationships/image" Target="../media/image48.png"/><Relationship Id="rId5" Type="http://schemas.openxmlformats.org/officeDocument/2006/relationships/image" Target="../media/image3.png"/><Relationship Id="rId15" Type="http://schemas.openxmlformats.org/officeDocument/2006/relationships/image" Target="../media/image10.png"/><Relationship Id="rId23" Type="http://schemas.openxmlformats.org/officeDocument/2006/relationships/image" Target="../media/image17.png"/><Relationship Id="rId28" Type="http://schemas.openxmlformats.org/officeDocument/2006/relationships/image" Target="../media/image23.png"/><Relationship Id="rId36" Type="http://schemas.openxmlformats.org/officeDocument/2006/relationships/image" Target="../media/image31.png"/><Relationship Id="rId49" Type="http://schemas.openxmlformats.org/officeDocument/2006/relationships/image" Target="../media/image44.png"/><Relationship Id="rId10" Type="http://schemas.openxmlformats.org/officeDocument/2006/relationships/image" Target="../media/image8.png"/><Relationship Id="rId19" Type="http://schemas.openxmlformats.org/officeDocument/2006/relationships/image" Target="../media/image13.png"/><Relationship Id="rId31" Type="http://schemas.openxmlformats.org/officeDocument/2006/relationships/image" Target="../media/image26.png"/><Relationship Id="rId44" Type="http://schemas.openxmlformats.org/officeDocument/2006/relationships/image" Target="../media/image39.png"/><Relationship Id="rId52" Type="http://schemas.openxmlformats.org/officeDocument/2006/relationships/image" Target="../media/image47.png"/><Relationship Id="rId4" Type="http://schemas.openxmlformats.org/officeDocument/2006/relationships/image" Target="../media/image2.png"/><Relationship Id="rId14" Type="http://schemas.openxmlformats.org/officeDocument/2006/relationships/image" Target="../media/image9.png"/><Relationship Id="rId22" Type="http://schemas.openxmlformats.org/officeDocument/2006/relationships/image" Target="../media/image15.png"/><Relationship Id="rId27" Type="http://schemas.openxmlformats.org/officeDocument/2006/relationships/image" Target="../media/image22.png"/><Relationship Id="rId30" Type="http://schemas.openxmlformats.org/officeDocument/2006/relationships/image" Target="../media/image25.png"/><Relationship Id="rId35" Type="http://schemas.openxmlformats.org/officeDocument/2006/relationships/image" Target="../media/image30.png"/><Relationship Id="rId43" Type="http://schemas.openxmlformats.org/officeDocument/2006/relationships/image" Target="../media/image38.png"/><Relationship Id="rId48" Type="http://schemas.openxmlformats.org/officeDocument/2006/relationships/image" Target="../media/image43.png"/><Relationship Id="rId51" Type="http://schemas.openxmlformats.org/officeDocument/2006/relationships/image" Target="../media/image46.png"/><Relationship Id="rId3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2.png"/><Relationship Id="rId25" Type="http://schemas.openxmlformats.org/officeDocument/2006/relationships/image" Target="../media/image20.png"/><Relationship Id="rId33" Type="http://schemas.openxmlformats.org/officeDocument/2006/relationships/image" Target="../media/image28.png"/><Relationship Id="rId38" Type="http://schemas.openxmlformats.org/officeDocument/2006/relationships/image" Target="../media/image33.png"/><Relationship Id="rId46" Type="http://schemas.openxmlformats.org/officeDocument/2006/relationships/image" Target="../media/image41.png"/><Relationship Id="rId20" Type="http://schemas.openxmlformats.org/officeDocument/2006/relationships/image" Target="../media/image18.png"/><Relationship Id="rId41" Type="http://schemas.openxmlformats.org/officeDocument/2006/relationships/image" Target="../media/image36.png"/><Relationship Id="rId5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矩形: 圆角 894">
            <a:extLst>
              <a:ext uri="{FF2B5EF4-FFF2-40B4-BE49-F238E27FC236}">
                <a16:creationId xmlns:a16="http://schemas.microsoft.com/office/drawing/2014/main" id="{1682BC87-320C-4338-A32A-0C9F669DC45C}"/>
              </a:ext>
            </a:extLst>
          </p:cNvPr>
          <p:cNvSpPr/>
          <p:nvPr/>
        </p:nvSpPr>
        <p:spPr>
          <a:xfrm>
            <a:off x="54331" y="57111"/>
            <a:ext cx="4208376" cy="4602797"/>
          </a:xfrm>
          <a:prstGeom prst="roundRect">
            <a:avLst>
              <a:gd name="adj" fmla="val 0"/>
            </a:avLst>
          </a:prstGeom>
          <a:solidFill>
            <a:srgbClr val="EAF4E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6" name="矩形: 圆角 895">
            <a:extLst>
              <a:ext uri="{FF2B5EF4-FFF2-40B4-BE49-F238E27FC236}">
                <a16:creationId xmlns:a16="http://schemas.microsoft.com/office/drawing/2014/main" id="{ADC21241-3F63-42B1-B623-220FA73097B7}"/>
              </a:ext>
            </a:extLst>
          </p:cNvPr>
          <p:cNvSpPr/>
          <p:nvPr/>
        </p:nvSpPr>
        <p:spPr>
          <a:xfrm>
            <a:off x="4257876" y="55246"/>
            <a:ext cx="4208891" cy="4602794"/>
          </a:xfrm>
          <a:prstGeom prst="roundRect">
            <a:avLst>
              <a:gd name="adj" fmla="val 0"/>
            </a:avLst>
          </a:prstGeom>
          <a:solidFill>
            <a:srgbClr val="E2EAF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4" name="矩形: 圆角 893">
            <a:extLst>
              <a:ext uri="{FF2B5EF4-FFF2-40B4-BE49-F238E27FC236}">
                <a16:creationId xmlns:a16="http://schemas.microsoft.com/office/drawing/2014/main" id="{E1848150-565B-44F7-A0F9-CBDE2E061082}"/>
              </a:ext>
            </a:extLst>
          </p:cNvPr>
          <p:cNvSpPr/>
          <p:nvPr/>
        </p:nvSpPr>
        <p:spPr>
          <a:xfrm>
            <a:off x="8234305" y="55266"/>
            <a:ext cx="3958381" cy="4602797"/>
          </a:xfrm>
          <a:prstGeom prst="roundRect">
            <a:avLst>
              <a:gd name="adj" fmla="val 0"/>
            </a:avLst>
          </a:prstGeom>
          <a:solidFill>
            <a:srgbClr val="EFE4F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0" name="矩形: 圆角 509">
            <a:extLst>
              <a:ext uri="{FF2B5EF4-FFF2-40B4-BE49-F238E27FC236}">
                <a16:creationId xmlns:a16="http://schemas.microsoft.com/office/drawing/2014/main" id="{7E5A6F6E-8B4A-4C55-8F56-8F1D2FC2CCF5}"/>
              </a:ext>
            </a:extLst>
          </p:cNvPr>
          <p:cNvSpPr/>
          <p:nvPr/>
        </p:nvSpPr>
        <p:spPr>
          <a:xfrm>
            <a:off x="2076115" y="1834910"/>
            <a:ext cx="1301187" cy="1467766"/>
          </a:xfrm>
          <a:prstGeom prst="roundRect">
            <a:avLst>
              <a:gd name="adj" fmla="val 20177"/>
            </a:avLst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2" name="矩形: 圆角 411">
            <a:extLst>
              <a:ext uri="{FF2B5EF4-FFF2-40B4-BE49-F238E27FC236}">
                <a16:creationId xmlns:a16="http://schemas.microsoft.com/office/drawing/2014/main" id="{D3064AD5-F38D-4BA4-A2CE-3214471F4D59}"/>
              </a:ext>
            </a:extLst>
          </p:cNvPr>
          <p:cNvSpPr/>
          <p:nvPr/>
        </p:nvSpPr>
        <p:spPr>
          <a:xfrm>
            <a:off x="5867729" y="1279381"/>
            <a:ext cx="727688" cy="618305"/>
          </a:xfrm>
          <a:prstGeom prst="roundRect">
            <a:avLst/>
          </a:prstGeom>
          <a:solidFill>
            <a:srgbClr val="8FAAD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6" name="矩形: 圆角 385">
            <a:extLst>
              <a:ext uri="{FF2B5EF4-FFF2-40B4-BE49-F238E27FC236}">
                <a16:creationId xmlns:a16="http://schemas.microsoft.com/office/drawing/2014/main" id="{9FD12306-BB78-4568-9A01-98CBCA34C434}"/>
              </a:ext>
            </a:extLst>
          </p:cNvPr>
          <p:cNvSpPr/>
          <p:nvPr/>
        </p:nvSpPr>
        <p:spPr>
          <a:xfrm>
            <a:off x="9949278" y="1287013"/>
            <a:ext cx="950280" cy="618305"/>
          </a:xfrm>
          <a:prstGeom prst="roundRect">
            <a:avLst/>
          </a:prstGeom>
          <a:solidFill>
            <a:srgbClr val="C19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64" name="直接连接符 663">
            <a:extLst>
              <a:ext uri="{FF2B5EF4-FFF2-40B4-BE49-F238E27FC236}">
                <a16:creationId xmlns:a16="http://schemas.microsoft.com/office/drawing/2014/main" id="{5B06EE5F-D93D-45FB-BCB3-95FACD6F7753}"/>
              </a:ext>
            </a:extLst>
          </p:cNvPr>
          <p:cNvCxnSpPr>
            <a:cxnSpLocks/>
          </p:cNvCxnSpPr>
          <p:nvPr/>
        </p:nvCxnSpPr>
        <p:spPr>
          <a:xfrm flipH="1">
            <a:off x="505756" y="4432013"/>
            <a:ext cx="236274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矩形: 圆角 628">
            <a:extLst>
              <a:ext uri="{FF2B5EF4-FFF2-40B4-BE49-F238E27FC236}">
                <a16:creationId xmlns:a16="http://schemas.microsoft.com/office/drawing/2014/main" id="{F48E50D9-6E8B-4863-8D75-5F42E6B6AFD1}"/>
              </a:ext>
            </a:extLst>
          </p:cNvPr>
          <p:cNvSpPr/>
          <p:nvPr/>
        </p:nvSpPr>
        <p:spPr>
          <a:xfrm>
            <a:off x="2363866" y="3485058"/>
            <a:ext cx="984022" cy="691832"/>
          </a:xfrm>
          <a:prstGeom prst="roundRect">
            <a:avLst>
              <a:gd name="adj" fmla="val 45896"/>
            </a:avLst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2" name="文本框 261">
                <a:extLst>
                  <a:ext uri="{FF2B5EF4-FFF2-40B4-BE49-F238E27FC236}">
                    <a16:creationId xmlns:a16="http://schemas.microsoft.com/office/drawing/2014/main" id="{34E2188A-1553-4A26-8EDE-F9B3C1F833D1}"/>
                  </a:ext>
                </a:extLst>
              </p:cNvPr>
              <p:cNvSpPr txBox="1"/>
              <p:nvPr/>
            </p:nvSpPr>
            <p:spPr>
              <a:xfrm>
                <a:off x="673756" y="1350902"/>
                <a:ext cx="1214692" cy="2726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zh-CN" sz="1400" i="1" smtClean="0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p>
                          </m:sSub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;</m:t>
                      </m:r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62" name="文本框 261">
                <a:extLst>
                  <a:ext uri="{FF2B5EF4-FFF2-40B4-BE49-F238E27FC236}">
                    <a16:creationId xmlns:a16="http://schemas.microsoft.com/office/drawing/2014/main" id="{34E2188A-1553-4A26-8EDE-F9B3C1F833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56" y="1350902"/>
                <a:ext cx="1214692" cy="272639"/>
              </a:xfrm>
              <a:prstGeom prst="rect">
                <a:avLst/>
              </a:prstGeom>
              <a:blipFill>
                <a:blip r:embed="rId3"/>
                <a:stretch>
                  <a:fillRect l="-503" t="-4545" r="-2513" b="-22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3" name="文本框 262">
                <a:extLst>
                  <a:ext uri="{FF2B5EF4-FFF2-40B4-BE49-F238E27FC236}">
                    <a16:creationId xmlns:a16="http://schemas.microsoft.com/office/drawing/2014/main" id="{416B39CE-DA98-42FA-89AF-96921A3F2933}"/>
                  </a:ext>
                </a:extLst>
              </p:cNvPr>
              <p:cNvSpPr txBox="1"/>
              <p:nvPr/>
            </p:nvSpPr>
            <p:spPr>
              <a:xfrm>
                <a:off x="1186066" y="876249"/>
                <a:ext cx="664156" cy="2726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63" name="文本框 262">
                <a:extLst>
                  <a:ext uri="{FF2B5EF4-FFF2-40B4-BE49-F238E27FC236}">
                    <a16:creationId xmlns:a16="http://schemas.microsoft.com/office/drawing/2014/main" id="{416B39CE-DA98-42FA-89AF-96921A3F2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066" y="876249"/>
                <a:ext cx="664156" cy="272639"/>
              </a:xfrm>
              <a:prstGeom prst="rect">
                <a:avLst/>
              </a:prstGeom>
              <a:blipFill>
                <a:blip r:embed="rId4"/>
                <a:stretch>
                  <a:fillRect l="-4587" t="-4545" r="-7339" b="-22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2" name="文本框 281">
                <a:extLst>
                  <a:ext uri="{FF2B5EF4-FFF2-40B4-BE49-F238E27FC236}">
                    <a16:creationId xmlns:a16="http://schemas.microsoft.com/office/drawing/2014/main" id="{4E7EAC52-4FB1-46B4-B237-D5AF840CA072}"/>
                  </a:ext>
                </a:extLst>
              </p:cNvPr>
              <p:cNvSpPr txBox="1"/>
              <p:nvPr/>
            </p:nvSpPr>
            <p:spPr>
              <a:xfrm>
                <a:off x="2092098" y="1116031"/>
                <a:ext cx="1366400" cy="308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1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zh-CN" sz="1601" i="1" smtClean="0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160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d>
                            <m:dPr>
                              <m:ctrlPr>
                                <a:rPr lang="en-US" altLang="zh-CN" sz="160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1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sup>
                      </m:sSubSup>
                      <m:sSubSup>
                        <m:sSubSupPr>
                          <m:ctrlPr>
                            <a:rPr lang="en-US" altLang="zh-CN" sz="160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zh-CN" altLang="en-US" sz="1601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zh-CN" sz="1601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  <m:r>
                        <a:rPr lang="en-US" altLang="zh-CN" sz="1601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US" altLang="zh-CN" sz="160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601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zh-CN" sz="1601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p>
                      </m:sSubSup>
                      <m:r>
                        <a:rPr lang="en-US" altLang="zh-CN" sz="1601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60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82" name="文本框 281">
                <a:extLst>
                  <a:ext uri="{FF2B5EF4-FFF2-40B4-BE49-F238E27FC236}">
                    <a16:creationId xmlns:a16="http://schemas.microsoft.com/office/drawing/2014/main" id="{4E7EAC52-4FB1-46B4-B237-D5AF840CA0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2098" y="1116031"/>
                <a:ext cx="1366400" cy="308546"/>
              </a:xfrm>
              <a:prstGeom prst="rect">
                <a:avLst/>
              </a:prstGeom>
              <a:blipFill>
                <a:blip r:embed="rId5"/>
                <a:stretch>
                  <a:fillRect l="-893" r="-3125" b="-23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7" name="文本框 296">
                <a:extLst>
                  <a:ext uri="{FF2B5EF4-FFF2-40B4-BE49-F238E27FC236}">
                    <a16:creationId xmlns:a16="http://schemas.microsoft.com/office/drawing/2014/main" id="{335B1FA9-651D-4FE6-8921-07D27AE6C75C}"/>
                  </a:ext>
                </a:extLst>
              </p:cNvPr>
              <p:cNvSpPr txBox="1"/>
              <p:nvPr/>
            </p:nvSpPr>
            <p:spPr>
              <a:xfrm>
                <a:off x="51298" y="1710556"/>
                <a:ext cx="84760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model</m:t>
                          </m:r>
                        </m:sub>
                      </m:sSub>
                      <m:r>
                        <a:rPr lang="en-US" altLang="zh-CN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zh-CN" alt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4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297" name="文本框 296">
                <a:extLst>
                  <a:ext uri="{FF2B5EF4-FFF2-40B4-BE49-F238E27FC236}">
                    <a16:creationId xmlns:a16="http://schemas.microsoft.com/office/drawing/2014/main" id="{335B1FA9-651D-4FE6-8921-07D27AE6C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98" y="1710556"/>
                <a:ext cx="847603" cy="215444"/>
              </a:xfrm>
              <a:prstGeom prst="rect">
                <a:avLst/>
              </a:prstGeom>
              <a:blipFill>
                <a:blip r:embed="rId6"/>
                <a:stretch>
                  <a:fillRect l="-3597" r="-6475" b="-3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4" name="组合 493">
            <a:extLst>
              <a:ext uri="{FF2B5EF4-FFF2-40B4-BE49-F238E27FC236}">
                <a16:creationId xmlns:a16="http://schemas.microsoft.com/office/drawing/2014/main" id="{50A22DEF-CD58-440B-99FF-D9FCC1F0EF26}"/>
              </a:ext>
            </a:extLst>
          </p:cNvPr>
          <p:cNvGrpSpPr/>
          <p:nvPr/>
        </p:nvGrpSpPr>
        <p:grpSpPr>
          <a:xfrm>
            <a:off x="5251262" y="3253192"/>
            <a:ext cx="1992866" cy="539876"/>
            <a:chOff x="5495545" y="4292516"/>
            <a:chExt cx="1992866" cy="539875"/>
          </a:xfrm>
        </p:grpSpPr>
        <p:sp>
          <p:nvSpPr>
            <p:cNvPr id="496" name="矩形: 圆角 495">
              <a:extLst>
                <a:ext uri="{FF2B5EF4-FFF2-40B4-BE49-F238E27FC236}">
                  <a16:creationId xmlns:a16="http://schemas.microsoft.com/office/drawing/2014/main" id="{A6A55204-85B7-48EC-B15A-FE5ACD420C3F}"/>
                </a:ext>
              </a:extLst>
            </p:cNvPr>
            <p:cNvSpPr/>
            <p:nvPr/>
          </p:nvSpPr>
          <p:spPr>
            <a:xfrm>
              <a:off x="5703160" y="4292516"/>
              <a:ext cx="1578650" cy="539875"/>
            </a:xfrm>
            <a:prstGeom prst="roundRect">
              <a:avLst/>
            </a:prstGeom>
            <a:solidFill>
              <a:srgbClr val="8FAAD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7" name="文本框 496">
                  <a:extLst>
                    <a:ext uri="{FF2B5EF4-FFF2-40B4-BE49-F238E27FC236}">
                      <a16:creationId xmlns:a16="http://schemas.microsoft.com/office/drawing/2014/main" id="{42DB2E17-A444-4963-B01D-9854AD2F9AD6}"/>
                    </a:ext>
                  </a:extLst>
                </p:cNvPr>
                <p:cNvSpPr txBox="1"/>
                <p:nvPr/>
              </p:nvSpPr>
              <p:spPr>
                <a:xfrm>
                  <a:off x="5495545" y="4343359"/>
                  <a:ext cx="1992866" cy="4308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Global Context</a:t>
                  </a:r>
                </a:p>
                <a:p>
                  <a:pPr algn="ctr"/>
                  <a:r>
                    <a:rPr lang="en-US" altLang="zh-CN" sz="14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Encoder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</m:oMath>
                  </a14:m>
                  <a:endPara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497" name="文本框 496">
                  <a:extLst>
                    <a:ext uri="{FF2B5EF4-FFF2-40B4-BE49-F238E27FC236}">
                      <a16:creationId xmlns:a16="http://schemas.microsoft.com/office/drawing/2014/main" id="{42DB2E17-A444-4963-B01D-9854AD2F9A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5545" y="4343359"/>
                  <a:ext cx="1992866" cy="430886"/>
                </a:xfrm>
                <a:prstGeom prst="rect">
                  <a:avLst/>
                </a:prstGeom>
                <a:blipFill>
                  <a:blip r:embed="rId10"/>
                  <a:stretch>
                    <a:fillRect t="-12676" b="-2394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7" name="文本框 506">
                <a:extLst>
                  <a:ext uri="{FF2B5EF4-FFF2-40B4-BE49-F238E27FC236}">
                    <a16:creationId xmlns:a16="http://schemas.microsoft.com/office/drawing/2014/main" id="{86C88F99-4160-41E6-9882-23C8FF6580FF}"/>
                  </a:ext>
                </a:extLst>
              </p:cNvPr>
              <p:cNvSpPr txBox="1"/>
              <p:nvPr/>
            </p:nvSpPr>
            <p:spPr>
              <a:xfrm>
                <a:off x="5615490" y="2708253"/>
                <a:ext cx="12706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bSup>
                          <m:r>
                            <m:rPr>
                              <m:nor/>
                            </m:rPr>
                            <a:rPr lang="en-US" altLang="zh-CN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507" name="文本框 506">
                <a:extLst>
                  <a:ext uri="{FF2B5EF4-FFF2-40B4-BE49-F238E27FC236}">
                    <a16:creationId xmlns:a16="http://schemas.microsoft.com/office/drawing/2014/main" id="{86C88F99-4160-41E6-9882-23C8FF658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5490" y="2708253"/>
                <a:ext cx="1270669" cy="276999"/>
              </a:xfrm>
              <a:prstGeom prst="rect">
                <a:avLst/>
              </a:prstGeom>
              <a:blipFill>
                <a:blip r:embed="rId11"/>
                <a:stretch>
                  <a:fillRect l="-1435" r="-5742" b="-347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6" name="文本框 535">
                <a:extLst>
                  <a:ext uri="{FF2B5EF4-FFF2-40B4-BE49-F238E27FC236}">
                    <a16:creationId xmlns:a16="http://schemas.microsoft.com/office/drawing/2014/main" id="{47DB4ACE-6938-491F-A0A8-542FEE66FF9F}"/>
                  </a:ext>
                </a:extLst>
              </p:cNvPr>
              <p:cNvSpPr txBox="1"/>
              <p:nvPr/>
            </p:nvSpPr>
            <p:spPr>
              <a:xfrm>
                <a:off x="5472164" y="2163936"/>
                <a:ext cx="489428" cy="2463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60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GCE</m:t>
                          </m:r>
                        </m:sub>
                      </m:sSub>
                    </m:oMath>
                  </m:oMathPara>
                </a14:m>
                <a:endParaRPr lang="zh-CN" altLang="en-US" sz="160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536" name="文本框 535">
                <a:extLst>
                  <a:ext uri="{FF2B5EF4-FFF2-40B4-BE49-F238E27FC236}">
                    <a16:creationId xmlns:a16="http://schemas.microsoft.com/office/drawing/2014/main" id="{47DB4ACE-6938-491F-A0A8-542FEE66F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164" y="2163936"/>
                <a:ext cx="489428" cy="246349"/>
              </a:xfrm>
              <a:prstGeom prst="rect">
                <a:avLst/>
              </a:prstGeom>
              <a:blipFill>
                <a:blip r:embed="rId12"/>
                <a:stretch>
                  <a:fillRect l="-8750" r="-1250" b="-1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9" name="文本框 538">
                <a:extLst>
                  <a:ext uri="{FF2B5EF4-FFF2-40B4-BE49-F238E27FC236}">
                    <a16:creationId xmlns:a16="http://schemas.microsoft.com/office/drawing/2014/main" id="{E4962347-DFE9-401A-898F-279B808364F6}"/>
                  </a:ext>
                </a:extLst>
              </p:cNvPr>
              <p:cNvSpPr txBox="1"/>
              <p:nvPr/>
            </p:nvSpPr>
            <p:spPr>
              <a:xfrm>
                <a:off x="7347058" y="815449"/>
                <a:ext cx="404470" cy="2463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60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TD</m:t>
                          </m:r>
                        </m:sub>
                      </m:sSub>
                    </m:oMath>
                  </m:oMathPara>
                </a14:m>
                <a:endParaRPr lang="zh-CN" altLang="en-US" sz="160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539" name="文本框 538">
                <a:extLst>
                  <a:ext uri="{FF2B5EF4-FFF2-40B4-BE49-F238E27FC236}">
                    <a16:creationId xmlns:a16="http://schemas.microsoft.com/office/drawing/2014/main" id="{E4962347-DFE9-401A-898F-279B808364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7058" y="815449"/>
                <a:ext cx="404470" cy="246349"/>
              </a:xfrm>
              <a:prstGeom prst="rect">
                <a:avLst/>
              </a:prstGeom>
              <a:blipFill>
                <a:blip r:embed="rId13"/>
                <a:stretch>
                  <a:fillRect l="-8955" r="-1493" b="-1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1" name="文本框 580">
                <a:extLst>
                  <a:ext uri="{FF2B5EF4-FFF2-40B4-BE49-F238E27FC236}">
                    <a16:creationId xmlns:a16="http://schemas.microsoft.com/office/drawing/2014/main" id="{2654A8DC-14FF-48B1-92EF-491B6D2E4854}"/>
                  </a:ext>
                </a:extLst>
              </p:cNvPr>
              <p:cNvSpPr txBox="1"/>
              <p:nvPr/>
            </p:nvSpPr>
            <p:spPr>
              <a:xfrm>
                <a:off x="745655" y="3636990"/>
                <a:ext cx="2420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581" name="文本框 580">
                <a:extLst>
                  <a:ext uri="{FF2B5EF4-FFF2-40B4-BE49-F238E27FC236}">
                    <a16:creationId xmlns:a16="http://schemas.microsoft.com/office/drawing/2014/main" id="{2654A8DC-14FF-48B1-92EF-491B6D2E48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655" y="3636990"/>
                <a:ext cx="242054" cy="2769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6" name="文本框 585">
            <a:extLst>
              <a:ext uri="{FF2B5EF4-FFF2-40B4-BE49-F238E27FC236}">
                <a16:creationId xmlns:a16="http://schemas.microsoft.com/office/drawing/2014/main" id="{4B9EC64E-BE52-4B86-B38B-03154D69F778}"/>
              </a:ext>
            </a:extLst>
          </p:cNvPr>
          <p:cNvSpPr txBox="1"/>
          <p:nvPr/>
        </p:nvSpPr>
        <p:spPr>
          <a:xfrm>
            <a:off x="2185012" y="3755723"/>
            <a:ext cx="134300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Controllable</a:t>
            </a:r>
          </a:p>
          <a:p>
            <a:pPr algn="ctr"/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Agents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7" name="组合 586">
            <a:extLst>
              <a:ext uri="{FF2B5EF4-FFF2-40B4-BE49-F238E27FC236}">
                <a16:creationId xmlns:a16="http://schemas.microsoft.com/office/drawing/2014/main" id="{6FA7D34D-FBC2-455F-9CDF-E2B8D8285A0F}"/>
              </a:ext>
            </a:extLst>
          </p:cNvPr>
          <p:cNvGrpSpPr/>
          <p:nvPr/>
        </p:nvGrpSpPr>
        <p:grpSpPr>
          <a:xfrm>
            <a:off x="2590424" y="3562762"/>
            <a:ext cx="215774" cy="217346"/>
            <a:chOff x="748128" y="1855132"/>
            <a:chExt cx="215774" cy="217346"/>
          </a:xfrm>
          <a:solidFill>
            <a:srgbClr val="AE78D6"/>
          </a:solidFill>
        </p:grpSpPr>
        <p:sp>
          <p:nvSpPr>
            <p:cNvPr id="589" name="梯形 588">
              <a:extLst>
                <a:ext uri="{FF2B5EF4-FFF2-40B4-BE49-F238E27FC236}">
                  <a16:creationId xmlns:a16="http://schemas.microsoft.com/office/drawing/2014/main" id="{B71FA9CA-6B69-4747-82CD-05401F217398}"/>
                </a:ext>
              </a:extLst>
            </p:cNvPr>
            <p:cNvSpPr/>
            <p:nvPr/>
          </p:nvSpPr>
          <p:spPr>
            <a:xfrm>
              <a:off x="748128" y="1978949"/>
              <a:ext cx="215774" cy="93529"/>
            </a:xfrm>
            <a:prstGeom prst="trapezoid">
              <a:avLst>
                <a:gd name="adj" fmla="val 2061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5" name="椭圆 594">
              <a:extLst>
                <a:ext uri="{FF2B5EF4-FFF2-40B4-BE49-F238E27FC236}">
                  <a16:creationId xmlns:a16="http://schemas.microsoft.com/office/drawing/2014/main" id="{4A814AE3-44AC-466D-AAB9-289D4DF677CD}"/>
                </a:ext>
              </a:extLst>
            </p:cNvPr>
            <p:cNvSpPr/>
            <p:nvPr/>
          </p:nvSpPr>
          <p:spPr>
            <a:xfrm>
              <a:off x="806099" y="1855132"/>
              <a:ext cx="102674" cy="1026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2" name="组合 601">
            <a:extLst>
              <a:ext uri="{FF2B5EF4-FFF2-40B4-BE49-F238E27FC236}">
                <a16:creationId xmlns:a16="http://schemas.microsoft.com/office/drawing/2014/main" id="{F903EBDF-EFF7-4565-87FC-09FEAD5C96D8}"/>
              </a:ext>
            </a:extLst>
          </p:cNvPr>
          <p:cNvGrpSpPr/>
          <p:nvPr/>
        </p:nvGrpSpPr>
        <p:grpSpPr>
          <a:xfrm>
            <a:off x="2908871" y="3564817"/>
            <a:ext cx="215774" cy="217346"/>
            <a:chOff x="748128" y="1855132"/>
            <a:chExt cx="215774" cy="217346"/>
          </a:xfrm>
          <a:solidFill>
            <a:srgbClr val="AE78D6"/>
          </a:solidFill>
        </p:grpSpPr>
        <p:sp>
          <p:nvSpPr>
            <p:cNvPr id="603" name="梯形 602">
              <a:extLst>
                <a:ext uri="{FF2B5EF4-FFF2-40B4-BE49-F238E27FC236}">
                  <a16:creationId xmlns:a16="http://schemas.microsoft.com/office/drawing/2014/main" id="{2BFFC80C-36AC-4AA1-BED5-76FAC8F523B7}"/>
                </a:ext>
              </a:extLst>
            </p:cNvPr>
            <p:cNvSpPr/>
            <p:nvPr/>
          </p:nvSpPr>
          <p:spPr>
            <a:xfrm>
              <a:off x="748128" y="1978949"/>
              <a:ext cx="215774" cy="93529"/>
            </a:xfrm>
            <a:prstGeom prst="trapezoid">
              <a:avLst>
                <a:gd name="adj" fmla="val 2061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4" name="椭圆 603">
              <a:extLst>
                <a:ext uri="{FF2B5EF4-FFF2-40B4-BE49-F238E27FC236}">
                  <a16:creationId xmlns:a16="http://schemas.microsoft.com/office/drawing/2014/main" id="{65C49821-2EF1-4176-A7D5-581047C14E80}"/>
                </a:ext>
              </a:extLst>
            </p:cNvPr>
            <p:cNvSpPr/>
            <p:nvPr/>
          </p:nvSpPr>
          <p:spPr>
            <a:xfrm>
              <a:off x="806099" y="1855132"/>
              <a:ext cx="102674" cy="1026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0" name="组合 469">
            <a:extLst>
              <a:ext uri="{FF2B5EF4-FFF2-40B4-BE49-F238E27FC236}">
                <a16:creationId xmlns:a16="http://schemas.microsoft.com/office/drawing/2014/main" id="{BB3039C9-7A5A-47BB-8F63-601FE52A181D}"/>
              </a:ext>
            </a:extLst>
          </p:cNvPr>
          <p:cNvGrpSpPr/>
          <p:nvPr/>
        </p:nvGrpSpPr>
        <p:grpSpPr>
          <a:xfrm>
            <a:off x="-249295" y="2584711"/>
            <a:ext cx="1510095" cy="691832"/>
            <a:chOff x="-202769" y="3506301"/>
            <a:chExt cx="1510095" cy="691832"/>
          </a:xfrm>
        </p:grpSpPr>
        <p:sp>
          <p:nvSpPr>
            <p:cNvPr id="630" name="矩形: 圆角 629">
              <a:extLst>
                <a:ext uri="{FF2B5EF4-FFF2-40B4-BE49-F238E27FC236}">
                  <a16:creationId xmlns:a16="http://schemas.microsoft.com/office/drawing/2014/main" id="{173D4FA0-8DEB-4EF8-8583-F18CC9765AD6}"/>
                </a:ext>
              </a:extLst>
            </p:cNvPr>
            <p:cNvSpPr/>
            <p:nvPr/>
          </p:nvSpPr>
          <p:spPr>
            <a:xfrm>
              <a:off x="159072" y="3506301"/>
              <a:ext cx="783481" cy="691832"/>
            </a:xfrm>
            <a:prstGeom prst="roundRect">
              <a:avLst>
                <a:gd name="adj" fmla="val 11451"/>
              </a:avLst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08" name="组合 607">
              <a:extLst>
                <a:ext uri="{FF2B5EF4-FFF2-40B4-BE49-F238E27FC236}">
                  <a16:creationId xmlns:a16="http://schemas.microsoft.com/office/drawing/2014/main" id="{DCDD4724-DDC8-49D2-83A4-7ABBA2B06829}"/>
                </a:ext>
              </a:extLst>
            </p:cNvPr>
            <p:cNvGrpSpPr/>
            <p:nvPr/>
          </p:nvGrpSpPr>
          <p:grpSpPr>
            <a:xfrm>
              <a:off x="282627" y="3572110"/>
              <a:ext cx="215774" cy="217346"/>
              <a:chOff x="748128" y="1855132"/>
              <a:chExt cx="215774" cy="217346"/>
            </a:xfrm>
            <a:solidFill>
              <a:srgbClr val="92D050"/>
            </a:solidFill>
          </p:grpSpPr>
          <p:sp>
            <p:nvSpPr>
              <p:cNvPr id="609" name="梯形 608">
                <a:extLst>
                  <a:ext uri="{FF2B5EF4-FFF2-40B4-BE49-F238E27FC236}">
                    <a16:creationId xmlns:a16="http://schemas.microsoft.com/office/drawing/2014/main" id="{7A2D755F-9EAD-47EB-9B7D-17110379043F}"/>
                  </a:ext>
                </a:extLst>
              </p:cNvPr>
              <p:cNvSpPr/>
              <p:nvPr/>
            </p:nvSpPr>
            <p:spPr>
              <a:xfrm>
                <a:off x="748128" y="1978949"/>
                <a:ext cx="215774" cy="93529"/>
              </a:xfrm>
              <a:prstGeom prst="trapezoid">
                <a:avLst>
                  <a:gd name="adj" fmla="val 2061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0" name="椭圆 609">
                <a:extLst>
                  <a:ext uri="{FF2B5EF4-FFF2-40B4-BE49-F238E27FC236}">
                    <a16:creationId xmlns:a16="http://schemas.microsoft.com/office/drawing/2014/main" id="{F66F8D6B-D0A7-42D3-B1FF-482CF68CE180}"/>
                  </a:ext>
                </a:extLst>
              </p:cNvPr>
              <p:cNvSpPr/>
              <p:nvPr/>
            </p:nvSpPr>
            <p:spPr>
              <a:xfrm>
                <a:off x="806099" y="1855132"/>
                <a:ext cx="102674" cy="1026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11" name="组合 610">
              <a:extLst>
                <a:ext uri="{FF2B5EF4-FFF2-40B4-BE49-F238E27FC236}">
                  <a16:creationId xmlns:a16="http://schemas.microsoft.com/office/drawing/2014/main" id="{8FF15879-2582-45CD-9F50-F508AB833B73}"/>
                </a:ext>
              </a:extLst>
            </p:cNvPr>
            <p:cNvGrpSpPr/>
            <p:nvPr/>
          </p:nvGrpSpPr>
          <p:grpSpPr>
            <a:xfrm>
              <a:off x="601076" y="3574163"/>
              <a:ext cx="215774" cy="217346"/>
              <a:chOff x="748128" y="1855132"/>
              <a:chExt cx="215774" cy="217346"/>
            </a:xfrm>
            <a:solidFill>
              <a:srgbClr val="92D050"/>
            </a:solidFill>
          </p:grpSpPr>
          <p:sp>
            <p:nvSpPr>
              <p:cNvPr id="612" name="梯形 611">
                <a:extLst>
                  <a:ext uri="{FF2B5EF4-FFF2-40B4-BE49-F238E27FC236}">
                    <a16:creationId xmlns:a16="http://schemas.microsoft.com/office/drawing/2014/main" id="{226A5611-A52A-42F2-8B70-458365B51085}"/>
                  </a:ext>
                </a:extLst>
              </p:cNvPr>
              <p:cNvSpPr/>
              <p:nvPr/>
            </p:nvSpPr>
            <p:spPr>
              <a:xfrm>
                <a:off x="748128" y="1978949"/>
                <a:ext cx="215774" cy="93529"/>
              </a:xfrm>
              <a:prstGeom prst="trapezoid">
                <a:avLst>
                  <a:gd name="adj" fmla="val 2061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3" name="椭圆 612">
                <a:extLst>
                  <a:ext uri="{FF2B5EF4-FFF2-40B4-BE49-F238E27FC236}">
                    <a16:creationId xmlns:a16="http://schemas.microsoft.com/office/drawing/2014/main" id="{E5AB0C05-9A8A-4F62-8636-7BE0CFE6151E}"/>
                  </a:ext>
                </a:extLst>
              </p:cNvPr>
              <p:cNvSpPr/>
              <p:nvPr/>
            </p:nvSpPr>
            <p:spPr>
              <a:xfrm>
                <a:off x="806099" y="1855132"/>
                <a:ext cx="102674" cy="1026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4" name="文本框 613">
                  <a:extLst>
                    <a:ext uri="{FF2B5EF4-FFF2-40B4-BE49-F238E27FC236}">
                      <a16:creationId xmlns:a16="http://schemas.microsoft.com/office/drawing/2014/main" id="{FC4904DE-3FE3-49DB-93CC-411A38C34CAD}"/>
                    </a:ext>
                  </a:extLst>
                </p:cNvPr>
                <p:cNvSpPr txBox="1"/>
                <p:nvPr/>
              </p:nvSpPr>
              <p:spPr>
                <a:xfrm>
                  <a:off x="-202769" y="3765020"/>
                  <a:ext cx="1510095" cy="43088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1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Teammate</a:t>
                  </a:r>
                </a:p>
                <a:p>
                  <a:pPr algn="ctr"/>
                  <a:r>
                    <a:rPr lang="en-US" altLang="zh-CN" sz="11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Group </a:t>
                  </a:r>
                  <a14:m>
                    <m:oMath xmlns:m="http://schemas.openxmlformats.org/officeDocument/2006/math">
                      <m:r>
                        <a:rPr lang="en-US" altLang="zh-CN" sz="1100" i="1">
                          <a:latin typeface="Cambria Math" panose="02040503050406030204" pitchFamily="18" charset="0"/>
                          <a:ea typeface="微软雅黑" panose="020B0503020204020204" pitchFamily="34" charset="-122"/>
                        </a:rPr>
                        <m:t>1</m:t>
                      </m:r>
                    </m:oMath>
                  </a14:m>
                  <a:endPara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614" name="文本框 613">
                  <a:extLst>
                    <a:ext uri="{FF2B5EF4-FFF2-40B4-BE49-F238E27FC236}">
                      <a16:creationId xmlns:a16="http://schemas.microsoft.com/office/drawing/2014/main" id="{FC4904DE-3FE3-49DB-93CC-411A38C34C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02769" y="3765020"/>
                  <a:ext cx="1510095" cy="430887"/>
                </a:xfrm>
                <a:prstGeom prst="rect">
                  <a:avLst/>
                </a:prstGeom>
                <a:blipFill>
                  <a:blip r:embed="rId15"/>
                  <a:stretch>
                    <a:fillRect b="-985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31" name="文本框 630">
                <a:extLst>
                  <a:ext uri="{FF2B5EF4-FFF2-40B4-BE49-F238E27FC236}">
                    <a16:creationId xmlns:a16="http://schemas.microsoft.com/office/drawing/2014/main" id="{D85D9755-CF83-41CD-BAEE-9CB13D2730D5}"/>
                  </a:ext>
                </a:extLst>
              </p:cNvPr>
              <p:cNvSpPr txBox="1"/>
              <p:nvPr/>
            </p:nvSpPr>
            <p:spPr>
              <a:xfrm>
                <a:off x="1548631" y="3636622"/>
                <a:ext cx="2420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631" name="文本框 630">
                <a:extLst>
                  <a:ext uri="{FF2B5EF4-FFF2-40B4-BE49-F238E27FC236}">
                    <a16:creationId xmlns:a16="http://schemas.microsoft.com/office/drawing/2014/main" id="{D85D9755-CF83-41CD-BAEE-9CB13D2730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8631" y="3636622"/>
                <a:ext cx="242054" cy="27699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1" name="组合 470">
            <a:extLst>
              <a:ext uri="{FF2B5EF4-FFF2-40B4-BE49-F238E27FC236}">
                <a16:creationId xmlns:a16="http://schemas.microsoft.com/office/drawing/2014/main" id="{EC7D37F0-2D1E-4E0C-B125-2DB709E97B2F}"/>
              </a:ext>
            </a:extLst>
          </p:cNvPr>
          <p:cNvGrpSpPr/>
          <p:nvPr/>
        </p:nvGrpSpPr>
        <p:grpSpPr>
          <a:xfrm>
            <a:off x="346494" y="3506093"/>
            <a:ext cx="1510095" cy="698159"/>
            <a:chOff x="862953" y="3505932"/>
            <a:chExt cx="1510095" cy="698159"/>
          </a:xfrm>
        </p:grpSpPr>
        <p:sp>
          <p:nvSpPr>
            <p:cNvPr id="641" name="矩形: 圆角 640">
              <a:extLst>
                <a:ext uri="{FF2B5EF4-FFF2-40B4-BE49-F238E27FC236}">
                  <a16:creationId xmlns:a16="http://schemas.microsoft.com/office/drawing/2014/main" id="{F0CF812B-B168-41CB-B7CF-FA3153BE5B6B}"/>
                </a:ext>
              </a:extLst>
            </p:cNvPr>
            <p:cNvSpPr/>
            <p:nvPr/>
          </p:nvSpPr>
          <p:spPr>
            <a:xfrm>
              <a:off x="1202009" y="3505932"/>
              <a:ext cx="820052" cy="691832"/>
            </a:xfrm>
            <a:prstGeom prst="roundRect">
              <a:avLst>
                <a:gd name="adj" fmla="val 11451"/>
              </a:avLst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35" name="组合 634">
              <a:extLst>
                <a:ext uri="{FF2B5EF4-FFF2-40B4-BE49-F238E27FC236}">
                  <a16:creationId xmlns:a16="http://schemas.microsoft.com/office/drawing/2014/main" id="{1A82AD13-FF81-473F-BC94-73DEF94ABA68}"/>
                </a:ext>
              </a:extLst>
            </p:cNvPr>
            <p:cNvGrpSpPr/>
            <p:nvPr/>
          </p:nvGrpSpPr>
          <p:grpSpPr>
            <a:xfrm>
              <a:off x="1346087" y="3571741"/>
              <a:ext cx="215774" cy="217346"/>
              <a:chOff x="748128" y="1855132"/>
              <a:chExt cx="215774" cy="217346"/>
            </a:xfrm>
            <a:solidFill>
              <a:srgbClr val="00B050"/>
            </a:solidFill>
          </p:grpSpPr>
          <p:sp>
            <p:nvSpPr>
              <p:cNvPr id="636" name="梯形 635">
                <a:extLst>
                  <a:ext uri="{FF2B5EF4-FFF2-40B4-BE49-F238E27FC236}">
                    <a16:creationId xmlns:a16="http://schemas.microsoft.com/office/drawing/2014/main" id="{7D33EF6D-AE70-4136-89BE-272514169602}"/>
                  </a:ext>
                </a:extLst>
              </p:cNvPr>
              <p:cNvSpPr/>
              <p:nvPr/>
            </p:nvSpPr>
            <p:spPr>
              <a:xfrm>
                <a:off x="748128" y="1978949"/>
                <a:ext cx="215774" cy="93529"/>
              </a:xfrm>
              <a:prstGeom prst="trapezoid">
                <a:avLst>
                  <a:gd name="adj" fmla="val 2061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7" name="椭圆 636">
                <a:extLst>
                  <a:ext uri="{FF2B5EF4-FFF2-40B4-BE49-F238E27FC236}">
                    <a16:creationId xmlns:a16="http://schemas.microsoft.com/office/drawing/2014/main" id="{D012DCA4-01D1-4294-AB5F-2FC0AB232E77}"/>
                  </a:ext>
                </a:extLst>
              </p:cNvPr>
              <p:cNvSpPr/>
              <p:nvPr/>
            </p:nvSpPr>
            <p:spPr>
              <a:xfrm>
                <a:off x="806099" y="1855132"/>
                <a:ext cx="102674" cy="1026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38" name="组合 637">
              <a:extLst>
                <a:ext uri="{FF2B5EF4-FFF2-40B4-BE49-F238E27FC236}">
                  <a16:creationId xmlns:a16="http://schemas.microsoft.com/office/drawing/2014/main" id="{AEE1A612-A6E5-4864-A5C8-E7F8366CFE3B}"/>
                </a:ext>
              </a:extLst>
            </p:cNvPr>
            <p:cNvGrpSpPr/>
            <p:nvPr/>
          </p:nvGrpSpPr>
          <p:grpSpPr>
            <a:xfrm>
              <a:off x="1664536" y="3573794"/>
              <a:ext cx="215774" cy="217346"/>
              <a:chOff x="748128" y="1855132"/>
              <a:chExt cx="215774" cy="217346"/>
            </a:xfrm>
            <a:solidFill>
              <a:srgbClr val="00B050"/>
            </a:solidFill>
          </p:grpSpPr>
          <p:sp>
            <p:nvSpPr>
              <p:cNvPr id="639" name="梯形 638">
                <a:extLst>
                  <a:ext uri="{FF2B5EF4-FFF2-40B4-BE49-F238E27FC236}">
                    <a16:creationId xmlns:a16="http://schemas.microsoft.com/office/drawing/2014/main" id="{F7B54A2A-1179-4D1F-A57A-721FE9E3FF4D}"/>
                  </a:ext>
                </a:extLst>
              </p:cNvPr>
              <p:cNvSpPr/>
              <p:nvPr/>
            </p:nvSpPr>
            <p:spPr>
              <a:xfrm>
                <a:off x="748128" y="1978949"/>
                <a:ext cx="215774" cy="93529"/>
              </a:xfrm>
              <a:prstGeom prst="trapezoid">
                <a:avLst>
                  <a:gd name="adj" fmla="val 2061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0" name="椭圆 639">
                <a:extLst>
                  <a:ext uri="{FF2B5EF4-FFF2-40B4-BE49-F238E27FC236}">
                    <a16:creationId xmlns:a16="http://schemas.microsoft.com/office/drawing/2014/main" id="{3A5E844E-19DC-4932-8727-B53B99DBA347}"/>
                  </a:ext>
                </a:extLst>
              </p:cNvPr>
              <p:cNvSpPr/>
              <p:nvPr/>
            </p:nvSpPr>
            <p:spPr>
              <a:xfrm>
                <a:off x="806099" y="1855132"/>
                <a:ext cx="102674" cy="1026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4" name="文本框 643">
                  <a:extLst>
                    <a:ext uri="{FF2B5EF4-FFF2-40B4-BE49-F238E27FC236}">
                      <a16:creationId xmlns:a16="http://schemas.microsoft.com/office/drawing/2014/main" id="{DE6DF534-9EFA-440B-91C1-A9BB9FA6085D}"/>
                    </a:ext>
                  </a:extLst>
                </p:cNvPr>
                <p:cNvSpPr txBox="1"/>
                <p:nvPr/>
              </p:nvSpPr>
              <p:spPr>
                <a:xfrm>
                  <a:off x="862953" y="3773204"/>
                  <a:ext cx="1510095" cy="43088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1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Teammate</a:t>
                  </a:r>
                </a:p>
                <a:p>
                  <a:pPr algn="ctr"/>
                  <a:r>
                    <a:rPr lang="en-US" altLang="zh-CN" sz="11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Group </a:t>
                  </a:r>
                  <a14:m>
                    <m:oMath xmlns:m="http://schemas.openxmlformats.org/officeDocument/2006/math">
                      <m:r>
                        <a:rPr lang="en-US" altLang="zh-CN" sz="1100" i="1">
                          <a:latin typeface="Cambria Math" panose="02040503050406030204" pitchFamily="18" charset="0"/>
                          <a:ea typeface="微软雅黑" panose="020B0503020204020204" pitchFamily="34" charset="-122"/>
                        </a:rPr>
                        <m:t>𝑘</m:t>
                      </m:r>
                    </m:oMath>
                  </a14:m>
                  <a:endParaRPr lang="zh-CN" altLang="en-US" sz="11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644" name="文本框 643">
                  <a:extLst>
                    <a:ext uri="{FF2B5EF4-FFF2-40B4-BE49-F238E27FC236}">
                      <a16:creationId xmlns:a16="http://schemas.microsoft.com/office/drawing/2014/main" id="{DE6DF534-9EFA-440B-91C1-A9BB9FA608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953" y="3773204"/>
                  <a:ext cx="1510095" cy="430887"/>
                </a:xfrm>
                <a:prstGeom prst="rect">
                  <a:avLst/>
                </a:prstGeom>
                <a:blipFill>
                  <a:blip r:embed="rId17"/>
                  <a:stretch>
                    <a:fillRect b="-985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47" name="文本框 646">
            <a:extLst>
              <a:ext uri="{FF2B5EF4-FFF2-40B4-BE49-F238E27FC236}">
                <a16:creationId xmlns:a16="http://schemas.microsoft.com/office/drawing/2014/main" id="{D79A7D93-D110-4F8A-9EF4-0AB2535A99A1}"/>
              </a:ext>
            </a:extLst>
          </p:cNvPr>
          <p:cNvSpPr txBox="1"/>
          <p:nvPr/>
        </p:nvSpPr>
        <p:spPr>
          <a:xfrm>
            <a:off x="1404375" y="4247778"/>
            <a:ext cx="116184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Team up with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81" name="直接箭头连接符 680">
            <a:extLst>
              <a:ext uri="{FF2B5EF4-FFF2-40B4-BE49-F238E27FC236}">
                <a16:creationId xmlns:a16="http://schemas.microsoft.com/office/drawing/2014/main" id="{7D04D6DC-3B9B-4F96-AB3B-26FBDE6E1362}"/>
              </a:ext>
            </a:extLst>
          </p:cNvPr>
          <p:cNvCxnSpPr>
            <a:cxnSpLocks/>
          </p:cNvCxnSpPr>
          <p:nvPr/>
        </p:nvCxnSpPr>
        <p:spPr>
          <a:xfrm flipV="1">
            <a:off x="1105053" y="4220304"/>
            <a:ext cx="0" cy="205385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直接箭头连接符 683">
            <a:extLst>
              <a:ext uri="{FF2B5EF4-FFF2-40B4-BE49-F238E27FC236}">
                <a16:creationId xmlns:a16="http://schemas.microsoft.com/office/drawing/2014/main" id="{245864A0-DAFA-49C1-8952-A752C4AFD834}"/>
              </a:ext>
            </a:extLst>
          </p:cNvPr>
          <p:cNvCxnSpPr>
            <a:cxnSpLocks/>
          </p:cNvCxnSpPr>
          <p:nvPr/>
        </p:nvCxnSpPr>
        <p:spPr>
          <a:xfrm flipV="1">
            <a:off x="505753" y="3281940"/>
            <a:ext cx="0" cy="1158973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8" name="组合 697">
            <a:extLst>
              <a:ext uri="{FF2B5EF4-FFF2-40B4-BE49-F238E27FC236}">
                <a16:creationId xmlns:a16="http://schemas.microsoft.com/office/drawing/2014/main" id="{F85415B7-61B1-4C2F-8861-F1DCB536115A}"/>
              </a:ext>
            </a:extLst>
          </p:cNvPr>
          <p:cNvGrpSpPr/>
          <p:nvPr/>
        </p:nvGrpSpPr>
        <p:grpSpPr>
          <a:xfrm>
            <a:off x="9399759" y="3250919"/>
            <a:ext cx="2070557" cy="539876"/>
            <a:chOff x="5495545" y="4292516"/>
            <a:chExt cx="1992866" cy="539875"/>
          </a:xfrm>
        </p:grpSpPr>
        <p:sp>
          <p:nvSpPr>
            <p:cNvPr id="701" name="矩形: 圆角 700">
              <a:extLst>
                <a:ext uri="{FF2B5EF4-FFF2-40B4-BE49-F238E27FC236}">
                  <a16:creationId xmlns:a16="http://schemas.microsoft.com/office/drawing/2014/main" id="{EC914148-B65D-4957-A824-36C9AA27B651}"/>
                </a:ext>
              </a:extLst>
            </p:cNvPr>
            <p:cNvSpPr/>
            <p:nvPr/>
          </p:nvSpPr>
          <p:spPr>
            <a:xfrm>
              <a:off x="5703160" y="4292516"/>
              <a:ext cx="1578650" cy="539875"/>
            </a:xfrm>
            <a:prstGeom prst="roundRect">
              <a:avLst/>
            </a:prstGeom>
            <a:solidFill>
              <a:srgbClr val="C197E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2" name="文本框 701">
                  <a:extLst>
                    <a:ext uri="{FF2B5EF4-FFF2-40B4-BE49-F238E27FC236}">
                      <a16:creationId xmlns:a16="http://schemas.microsoft.com/office/drawing/2014/main" id="{6533186E-7F7F-42AD-BBB9-CAA647761794}"/>
                    </a:ext>
                  </a:extLst>
                </p:cNvPr>
                <p:cNvSpPr txBox="1"/>
                <p:nvPr/>
              </p:nvSpPr>
              <p:spPr>
                <a:xfrm>
                  <a:off x="5495545" y="4343359"/>
                  <a:ext cx="1992866" cy="46185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Individual Context</a:t>
                  </a:r>
                </a:p>
                <a:p>
                  <a:pPr algn="ctr"/>
                  <a:r>
                    <a:rPr lang="en-US" altLang="zh-CN" sz="14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Encoder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sSubSup>
                            <m:sSubSupPr>
                              <m:ctrlP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altLang="zh-CN" sz="14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</m:sub>
                      </m:sSub>
                    </m:oMath>
                  </a14:m>
                  <a:endPara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702" name="文本框 701">
                  <a:extLst>
                    <a:ext uri="{FF2B5EF4-FFF2-40B4-BE49-F238E27FC236}">
                      <a16:creationId xmlns:a16="http://schemas.microsoft.com/office/drawing/2014/main" id="{6533186E-7F7F-42AD-BBB9-CAA6477617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5545" y="4343359"/>
                  <a:ext cx="1992866" cy="461857"/>
                </a:xfrm>
                <a:prstGeom prst="rect">
                  <a:avLst/>
                </a:prstGeom>
                <a:blipFill>
                  <a:blip r:embed="rId18"/>
                  <a:stretch>
                    <a:fillRect t="-13333" b="-17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37" name="文本框 736">
                <a:extLst>
                  <a:ext uri="{FF2B5EF4-FFF2-40B4-BE49-F238E27FC236}">
                    <a16:creationId xmlns:a16="http://schemas.microsoft.com/office/drawing/2014/main" id="{92773594-699E-48EC-911F-2029A6F16738}"/>
                  </a:ext>
                </a:extLst>
              </p:cNvPr>
              <p:cNvSpPr txBox="1"/>
              <p:nvPr/>
            </p:nvSpPr>
            <p:spPr>
              <a:xfrm>
                <a:off x="8041279" y="1846141"/>
                <a:ext cx="385234" cy="2463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60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MI</m:t>
                          </m:r>
                        </m:sub>
                      </m:sSub>
                    </m:oMath>
                  </m:oMathPara>
                </a14:m>
                <a:endParaRPr lang="zh-CN" altLang="en-US" sz="160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737" name="文本框 736">
                <a:extLst>
                  <a:ext uri="{FF2B5EF4-FFF2-40B4-BE49-F238E27FC236}">
                    <a16:creationId xmlns:a16="http://schemas.microsoft.com/office/drawing/2014/main" id="{92773594-699E-48EC-911F-2029A6F167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1279" y="1846141"/>
                <a:ext cx="385234" cy="246349"/>
              </a:xfrm>
              <a:prstGeom prst="rect">
                <a:avLst/>
              </a:prstGeom>
              <a:blipFill>
                <a:blip r:embed="rId19"/>
                <a:stretch>
                  <a:fillRect l="-9524" r="-3175" b="-1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2" name="组合 391">
            <a:extLst>
              <a:ext uri="{FF2B5EF4-FFF2-40B4-BE49-F238E27FC236}">
                <a16:creationId xmlns:a16="http://schemas.microsoft.com/office/drawing/2014/main" id="{570E6038-BFA4-4443-964E-30934598CC09}"/>
              </a:ext>
            </a:extLst>
          </p:cNvPr>
          <p:cNvGrpSpPr/>
          <p:nvPr/>
        </p:nvGrpSpPr>
        <p:grpSpPr>
          <a:xfrm>
            <a:off x="11465400" y="2645268"/>
            <a:ext cx="462607" cy="444660"/>
            <a:chOff x="13053887" y="1430979"/>
            <a:chExt cx="462607" cy="444661"/>
          </a:xfrm>
        </p:grpSpPr>
        <p:sp>
          <p:nvSpPr>
            <p:cNvPr id="755" name="矩形: 圆角 754">
              <a:extLst>
                <a:ext uri="{FF2B5EF4-FFF2-40B4-BE49-F238E27FC236}">
                  <a16:creationId xmlns:a16="http://schemas.microsoft.com/office/drawing/2014/main" id="{7400DD67-C491-43C3-900E-FEFC0FDA35E5}"/>
                </a:ext>
              </a:extLst>
            </p:cNvPr>
            <p:cNvSpPr/>
            <p:nvPr/>
          </p:nvSpPr>
          <p:spPr>
            <a:xfrm>
              <a:off x="13053887" y="1430979"/>
              <a:ext cx="462607" cy="444661"/>
            </a:xfrm>
            <a:prstGeom prst="roundRect">
              <a:avLst/>
            </a:prstGeom>
            <a:solidFill>
              <a:srgbClr val="C197E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6" name="文本框 755">
                  <a:extLst>
                    <a:ext uri="{FF2B5EF4-FFF2-40B4-BE49-F238E27FC236}">
                      <a16:creationId xmlns:a16="http://schemas.microsoft.com/office/drawing/2014/main" id="{83EFC7A8-3597-4136-AA11-C611883C8636}"/>
                    </a:ext>
                  </a:extLst>
                </p:cNvPr>
                <p:cNvSpPr txBox="1"/>
                <p:nvPr/>
              </p:nvSpPr>
              <p:spPr>
                <a:xfrm>
                  <a:off x="13167355" y="1494037"/>
                  <a:ext cx="234231" cy="27700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756" name="文本框 755">
                  <a:extLst>
                    <a:ext uri="{FF2B5EF4-FFF2-40B4-BE49-F238E27FC236}">
                      <a16:creationId xmlns:a16="http://schemas.microsoft.com/office/drawing/2014/main" id="{83EFC7A8-3597-4136-AA11-C611883C86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67355" y="1494037"/>
                  <a:ext cx="234231" cy="277000"/>
                </a:xfrm>
                <a:prstGeom prst="rect">
                  <a:avLst/>
                </a:prstGeom>
                <a:blipFill>
                  <a:blip r:embed="rId20"/>
                  <a:stretch>
                    <a:fillRect l="-31579" r="-34211" b="-3478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右大括号 1">
            <a:extLst>
              <a:ext uri="{FF2B5EF4-FFF2-40B4-BE49-F238E27FC236}">
                <a16:creationId xmlns:a16="http://schemas.microsoft.com/office/drawing/2014/main" id="{A7F731AA-EE12-4A9C-8611-5EDDB6FF5DE9}"/>
              </a:ext>
            </a:extLst>
          </p:cNvPr>
          <p:cNvSpPr/>
          <p:nvPr/>
        </p:nvSpPr>
        <p:spPr>
          <a:xfrm rot="10800000" flipH="1">
            <a:off x="1873950" y="1035076"/>
            <a:ext cx="125498" cy="526058"/>
          </a:xfrm>
          <a:prstGeom prst="rightBrace">
            <a:avLst>
              <a:gd name="adj1" fmla="val 32250"/>
              <a:gd name="adj2" fmla="val 5036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4" name="文本框 303">
                <a:extLst>
                  <a:ext uri="{FF2B5EF4-FFF2-40B4-BE49-F238E27FC236}">
                    <a16:creationId xmlns:a16="http://schemas.microsoft.com/office/drawing/2014/main" id="{59B1738A-7953-4A3D-9E95-5174FF5B5D26}"/>
                  </a:ext>
                </a:extLst>
              </p:cNvPr>
              <p:cNvSpPr txBox="1"/>
              <p:nvPr/>
            </p:nvSpPr>
            <p:spPr>
              <a:xfrm>
                <a:off x="7486832" y="2835200"/>
                <a:ext cx="3619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04" name="文本框 303">
                <a:extLst>
                  <a:ext uri="{FF2B5EF4-FFF2-40B4-BE49-F238E27FC236}">
                    <a16:creationId xmlns:a16="http://schemas.microsoft.com/office/drawing/2014/main" id="{59B1738A-7953-4A3D-9E95-5174FF5B5D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6832" y="2835200"/>
                <a:ext cx="361959" cy="276999"/>
              </a:xfrm>
              <a:prstGeom prst="rect">
                <a:avLst/>
              </a:prstGeom>
              <a:blipFill>
                <a:blip r:embed="rId21"/>
                <a:stretch>
                  <a:fillRect l="-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组合 20">
            <a:extLst>
              <a:ext uri="{FF2B5EF4-FFF2-40B4-BE49-F238E27FC236}">
                <a16:creationId xmlns:a16="http://schemas.microsoft.com/office/drawing/2014/main" id="{296C865D-4BCF-4E6B-81DC-EA00DD63D47B}"/>
              </a:ext>
            </a:extLst>
          </p:cNvPr>
          <p:cNvGrpSpPr/>
          <p:nvPr/>
        </p:nvGrpSpPr>
        <p:grpSpPr>
          <a:xfrm>
            <a:off x="7869416" y="2493551"/>
            <a:ext cx="361864" cy="256401"/>
            <a:chOff x="8532481" y="4472571"/>
            <a:chExt cx="211691" cy="149995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3" name="等腰三角形 12">
              <a:extLst>
                <a:ext uri="{FF2B5EF4-FFF2-40B4-BE49-F238E27FC236}">
                  <a16:creationId xmlns:a16="http://schemas.microsoft.com/office/drawing/2014/main" id="{06241652-8CA9-4F02-8D00-314BC00155C3}"/>
                </a:ext>
              </a:extLst>
            </p:cNvPr>
            <p:cNvSpPr/>
            <p:nvPr/>
          </p:nvSpPr>
          <p:spPr>
            <a:xfrm>
              <a:off x="8533207" y="4490280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等腰三角形 309">
              <a:extLst>
                <a:ext uri="{FF2B5EF4-FFF2-40B4-BE49-F238E27FC236}">
                  <a16:creationId xmlns:a16="http://schemas.microsoft.com/office/drawing/2014/main" id="{13445574-DD85-42F5-BF53-D8B3B54E161B}"/>
                </a:ext>
              </a:extLst>
            </p:cNvPr>
            <p:cNvSpPr/>
            <p:nvPr/>
          </p:nvSpPr>
          <p:spPr>
            <a:xfrm>
              <a:off x="8691138" y="4539347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2" name="等腰三角形 311">
              <a:extLst>
                <a:ext uri="{FF2B5EF4-FFF2-40B4-BE49-F238E27FC236}">
                  <a16:creationId xmlns:a16="http://schemas.microsoft.com/office/drawing/2014/main" id="{100C68BA-9C82-494A-B9B0-DD0BA5F21CDD}"/>
                </a:ext>
              </a:extLst>
            </p:cNvPr>
            <p:cNvSpPr/>
            <p:nvPr/>
          </p:nvSpPr>
          <p:spPr>
            <a:xfrm>
              <a:off x="8532481" y="4566692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3" name="等腰三角形 312">
              <a:extLst>
                <a:ext uri="{FF2B5EF4-FFF2-40B4-BE49-F238E27FC236}">
                  <a16:creationId xmlns:a16="http://schemas.microsoft.com/office/drawing/2014/main" id="{374606BE-39CB-4F88-A449-93507D045559}"/>
                </a:ext>
              </a:extLst>
            </p:cNvPr>
            <p:cNvSpPr/>
            <p:nvPr/>
          </p:nvSpPr>
          <p:spPr>
            <a:xfrm>
              <a:off x="8616295" y="4576847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4" name="等腰三角形 313">
              <a:extLst>
                <a:ext uri="{FF2B5EF4-FFF2-40B4-BE49-F238E27FC236}">
                  <a16:creationId xmlns:a16="http://schemas.microsoft.com/office/drawing/2014/main" id="{E47D7625-71CA-4E5C-9E91-4DDE602F1677}"/>
                </a:ext>
              </a:extLst>
            </p:cNvPr>
            <p:cNvSpPr/>
            <p:nvPr/>
          </p:nvSpPr>
          <p:spPr>
            <a:xfrm>
              <a:off x="8631908" y="4472571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7D722535-5321-4EB6-9F92-ACF244DAC10E}"/>
              </a:ext>
            </a:extLst>
          </p:cNvPr>
          <p:cNvGrpSpPr/>
          <p:nvPr/>
        </p:nvGrpSpPr>
        <p:grpSpPr>
          <a:xfrm rot="16200000">
            <a:off x="8342525" y="2453656"/>
            <a:ext cx="241784" cy="365979"/>
            <a:chOff x="9943034" y="4247258"/>
            <a:chExt cx="137768" cy="208534"/>
          </a:xfrm>
          <a:solidFill>
            <a:srgbClr val="D8BFEB"/>
          </a:solidFill>
        </p:grpSpPr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ABE9138F-E4BC-402A-B557-05AA00DC02C8}"/>
                </a:ext>
              </a:extLst>
            </p:cNvPr>
            <p:cNvSpPr/>
            <p:nvPr/>
          </p:nvSpPr>
          <p:spPr>
            <a:xfrm>
              <a:off x="9958668" y="4247258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1" name="矩形: 圆角 350">
              <a:extLst>
                <a:ext uri="{FF2B5EF4-FFF2-40B4-BE49-F238E27FC236}">
                  <a16:creationId xmlns:a16="http://schemas.microsoft.com/office/drawing/2014/main" id="{9C6C0C8E-2DDC-405C-A7E3-77A9753DD8C3}"/>
                </a:ext>
              </a:extLst>
            </p:cNvPr>
            <p:cNvSpPr/>
            <p:nvPr/>
          </p:nvSpPr>
          <p:spPr>
            <a:xfrm>
              <a:off x="10032997" y="4302274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2" name="矩形: 圆角 351">
              <a:extLst>
                <a:ext uri="{FF2B5EF4-FFF2-40B4-BE49-F238E27FC236}">
                  <a16:creationId xmlns:a16="http://schemas.microsoft.com/office/drawing/2014/main" id="{E883E3BF-AF80-4916-8269-A917D269EC82}"/>
                </a:ext>
              </a:extLst>
            </p:cNvPr>
            <p:cNvSpPr/>
            <p:nvPr/>
          </p:nvSpPr>
          <p:spPr>
            <a:xfrm>
              <a:off x="9943034" y="4336368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3" name="矩形: 圆角 352">
              <a:extLst>
                <a:ext uri="{FF2B5EF4-FFF2-40B4-BE49-F238E27FC236}">
                  <a16:creationId xmlns:a16="http://schemas.microsoft.com/office/drawing/2014/main" id="{36AB92EF-7228-49F2-BC33-7964FCD13497}"/>
                </a:ext>
              </a:extLst>
            </p:cNvPr>
            <p:cNvSpPr/>
            <p:nvPr/>
          </p:nvSpPr>
          <p:spPr>
            <a:xfrm>
              <a:off x="10035083" y="4401570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4" name="矩形: 圆角 353">
              <a:extLst>
                <a:ext uri="{FF2B5EF4-FFF2-40B4-BE49-F238E27FC236}">
                  <a16:creationId xmlns:a16="http://schemas.microsoft.com/office/drawing/2014/main" id="{F08D9F0D-CBDC-49A9-BDBA-A0325868F482}"/>
                </a:ext>
              </a:extLst>
            </p:cNvPr>
            <p:cNvSpPr/>
            <p:nvPr/>
          </p:nvSpPr>
          <p:spPr>
            <a:xfrm>
              <a:off x="9961237" y="4410073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5" name="文本框 384">
                <a:extLst>
                  <a:ext uri="{FF2B5EF4-FFF2-40B4-BE49-F238E27FC236}">
                    <a16:creationId xmlns:a16="http://schemas.microsoft.com/office/drawing/2014/main" id="{65B479F9-23DF-499D-8DF5-0037FB8E8E3B}"/>
                  </a:ext>
                </a:extLst>
              </p:cNvPr>
              <p:cNvSpPr txBox="1"/>
              <p:nvPr/>
            </p:nvSpPr>
            <p:spPr>
              <a:xfrm>
                <a:off x="9884745" y="1424014"/>
                <a:ext cx="1062355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Agent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2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en-US" altLang="zh-CN" sz="12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𝑖</m:t>
                        </m:r>
                      </m:e>
                      <m:sup>
                        <m:r>
                          <a:rPr lang="en-US" altLang="zh-CN" sz="1200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altLang="zh-CN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 Q Network</a:t>
                </a:r>
                <a:endPara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85" name="文本框 384">
                <a:extLst>
                  <a:ext uri="{FF2B5EF4-FFF2-40B4-BE49-F238E27FC236}">
                    <a16:creationId xmlns:a16="http://schemas.microsoft.com/office/drawing/2014/main" id="{65B479F9-23DF-499D-8DF5-0037FB8E8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4745" y="1424014"/>
                <a:ext cx="1062355" cy="369332"/>
              </a:xfrm>
              <a:prstGeom prst="rect">
                <a:avLst/>
              </a:prstGeom>
              <a:blipFill>
                <a:blip r:embed="rId22"/>
                <a:stretch>
                  <a:fillRect t="-13333" r="-1724" b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1" name="文本框 410">
            <a:extLst>
              <a:ext uri="{FF2B5EF4-FFF2-40B4-BE49-F238E27FC236}">
                <a16:creationId xmlns:a16="http://schemas.microsoft.com/office/drawing/2014/main" id="{0FF4D68D-2879-42AA-98CF-534500CD844B}"/>
              </a:ext>
            </a:extLst>
          </p:cNvPr>
          <p:cNvSpPr txBox="1"/>
          <p:nvPr/>
        </p:nvSpPr>
        <p:spPr>
          <a:xfrm>
            <a:off x="5818297" y="1416368"/>
            <a:ext cx="8135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Mixing</a:t>
            </a:r>
          </a:p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Network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8" name="文本框 417">
                <a:extLst>
                  <a:ext uri="{FF2B5EF4-FFF2-40B4-BE49-F238E27FC236}">
                    <a16:creationId xmlns:a16="http://schemas.microsoft.com/office/drawing/2014/main" id="{C4153239-E756-4401-AAE5-07D48F927651}"/>
                  </a:ext>
                </a:extLst>
              </p:cNvPr>
              <p:cNvSpPr txBox="1"/>
              <p:nvPr/>
            </p:nvSpPr>
            <p:spPr>
              <a:xfrm>
                <a:off x="11128203" y="1439923"/>
                <a:ext cx="1248290" cy="26045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601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US" altLang="zh-CN" sz="160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US" altLang="zh-CN" sz="1601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601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60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18" name="文本框 417">
                <a:extLst>
                  <a:ext uri="{FF2B5EF4-FFF2-40B4-BE49-F238E27FC236}">
                    <a16:creationId xmlns:a16="http://schemas.microsoft.com/office/drawing/2014/main" id="{C4153239-E756-4401-AAE5-07D48F9276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8203" y="1439923"/>
                <a:ext cx="1248290" cy="260456"/>
              </a:xfrm>
              <a:prstGeom prst="rect">
                <a:avLst/>
              </a:prstGeom>
              <a:blipFill>
                <a:blip r:embed="rId23"/>
                <a:stretch>
                  <a:fillRect b="-325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9" name="直接箭头连接符 418">
            <a:extLst>
              <a:ext uri="{FF2B5EF4-FFF2-40B4-BE49-F238E27FC236}">
                <a16:creationId xmlns:a16="http://schemas.microsoft.com/office/drawing/2014/main" id="{5E4D1BED-E660-4BA7-AAA0-649A7BF5E9F2}"/>
              </a:ext>
            </a:extLst>
          </p:cNvPr>
          <p:cNvCxnSpPr>
            <a:cxnSpLocks/>
          </p:cNvCxnSpPr>
          <p:nvPr/>
        </p:nvCxnSpPr>
        <p:spPr>
          <a:xfrm flipH="1">
            <a:off x="10951509" y="1596706"/>
            <a:ext cx="356029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5" name="文本框 434">
                <a:extLst>
                  <a:ext uri="{FF2B5EF4-FFF2-40B4-BE49-F238E27FC236}">
                    <a16:creationId xmlns:a16="http://schemas.microsoft.com/office/drawing/2014/main" id="{087DFF17-A241-41F4-A50C-C619A91DDC48}"/>
                  </a:ext>
                </a:extLst>
              </p:cNvPr>
              <p:cNvSpPr txBox="1"/>
              <p:nvPr/>
            </p:nvSpPr>
            <p:spPr>
              <a:xfrm>
                <a:off x="5467988" y="833458"/>
                <a:ext cx="152990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𝑡𝑜𝑡</m:t>
                          </m:r>
                        </m:sup>
                      </m:sSup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400" b="1" i="1"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altLang="zh-CN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435" name="文本框 434">
                <a:extLst>
                  <a:ext uri="{FF2B5EF4-FFF2-40B4-BE49-F238E27FC236}">
                    <a16:creationId xmlns:a16="http://schemas.microsoft.com/office/drawing/2014/main" id="{087DFF17-A241-41F4-A50C-C619A91DDC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7988" y="833458"/>
                <a:ext cx="1529906" cy="215444"/>
              </a:xfrm>
              <a:prstGeom prst="rect">
                <a:avLst/>
              </a:prstGeom>
              <a:blipFill>
                <a:blip r:embed="rId24"/>
                <a:stretch>
                  <a:fillRect l="-3187" r="-2789" b="-3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6" name="直接箭头连接符 435">
            <a:extLst>
              <a:ext uri="{FF2B5EF4-FFF2-40B4-BE49-F238E27FC236}">
                <a16:creationId xmlns:a16="http://schemas.microsoft.com/office/drawing/2014/main" id="{16DB62C5-91E5-4B40-A572-4553F5A86957}"/>
              </a:ext>
            </a:extLst>
          </p:cNvPr>
          <p:cNvCxnSpPr>
            <a:cxnSpLocks/>
          </p:cNvCxnSpPr>
          <p:nvPr/>
        </p:nvCxnSpPr>
        <p:spPr>
          <a:xfrm>
            <a:off x="6999422" y="954480"/>
            <a:ext cx="315065" cy="2509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直接连接符 526">
            <a:extLst>
              <a:ext uri="{FF2B5EF4-FFF2-40B4-BE49-F238E27FC236}">
                <a16:creationId xmlns:a16="http://schemas.microsoft.com/office/drawing/2014/main" id="{7E189EC8-E251-4300-8D66-DBCBB4880B63}"/>
              </a:ext>
            </a:extLst>
          </p:cNvPr>
          <p:cNvCxnSpPr>
            <a:cxnSpLocks/>
          </p:cNvCxnSpPr>
          <p:nvPr/>
        </p:nvCxnSpPr>
        <p:spPr>
          <a:xfrm flipV="1">
            <a:off x="2856517" y="4189143"/>
            <a:ext cx="0" cy="2426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0" name="文本框 659">
                <a:extLst>
                  <a:ext uri="{FF2B5EF4-FFF2-40B4-BE49-F238E27FC236}">
                    <a16:creationId xmlns:a16="http://schemas.microsoft.com/office/drawing/2014/main" id="{CA6E220E-5B29-41C2-9F3B-322CC93EB1AF}"/>
                  </a:ext>
                </a:extLst>
              </p:cNvPr>
              <p:cNvSpPr txBox="1"/>
              <p:nvPr/>
            </p:nvSpPr>
            <p:spPr>
              <a:xfrm>
                <a:off x="952176" y="2789930"/>
                <a:ext cx="3227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660" name="文本框 659">
                <a:extLst>
                  <a:ext uri="{FF2B5EF4-FFF2-40B4-BE49-F238E27FC236}">
                    <a16:creationId xmlns:a16="http://schemas.microsoft.com/office/drawing/2014/main" id="{CA6E220E-5B29-41C2-9F3B-322CC93EB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176" y="2789930"/>
                <a:ext cx="322781" cy="276999"/>
              </a:xfrm>
              <a:prstGeom prst="rect">
                <a:avLst/>
              </a:prstGeom>
              <a:blipFill>
                <a:blip r:embed="rId25"/>
                <a:stretch>
                  <a:fillRect l="-3774" b="-22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6" name="文本框 745">
            <a:extLst>
              <a:ext uri="{FF2B5EF4-FFF2-40B4-BE49-F238E27FC236}">
                <a16:creationId xmlns:a16="http://schemas.microsoft.com/office/drawing/2014/main" id="{7B1E9794-E02E-4D35-B60F-823752095E6D}"/>
              </a:ext>
            </a:extLst>
          </p:cNvPr>
          <p:cNvSpPr txBox="1"/>
          <p:nvPr/>
        </p:nvSpPr>
        <p:spPr>
          <a:xfrm>
            <a:off x="2626617" y="1472524"/>
            <a:ext cx="10486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Clustering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4" name="文本框 813">
                <a:extLst>
                  <a:ext uri="{FF2B5EF4-FFF2-40B4-BE49-F238E27FC236}">
                    <a16:creationId xmlns:a16="http://schemas.microsoft.com/office/drawing/2014/main" id="{D6EF2E14-2C2A-461F-9C93-9ACE11FC3CEB}"/>
                  </a:ext>
                </a:extLst>
              </p:cNvPr>
              <p:cNvSpPr txBox="1"/>
              <p:nvPr/>
            </p:nvSpPr>
            <p:spPr>
              <a:xfrm rot="10800000">
                <a:off x="2660566" y="3131967"/>
                <a:ext cx="2420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814" name="文本框 813">
                <a:extLst>
                  <a:ext uri="{FF2B5EF4-FFF2-40B4-BE49-F238E27FC236}">
                    <a16:creationId xmlns:a16="http://schemas.microsoft.com/office/drawing/2014/main" id="{D6EF2E14-2C2A-461F-9C93-9ACE11FC3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>
                <a:off x="2660566" y="3131967"/>
                <a:ext cx="242054" cy="27699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25" name="直接箭头连接符 824">
            <a:extLst>
              <a:ext uri="{FF2B5EF4-FFF2-40B4-BE49-F238E27FC236}">
                <a16:creationId xmlns:a16="http://schemas.microsoft.com/office/drawing/2014/main" id="{11FFF3E7-D2E9-4757-A7FF-29F83E3C6ECD}"/>
              </a:ext>
            </a:extLst>
          </p:cNvPr>
          <p:cNvCxnSpPr>
            <a:cxnSpLocks/>
          </p:cNvCxnSpPr>
          <p:nvPr/>
        </p:nvCxnSpPr>
        <p:spPr>
          <a:xfrm flipV="1">
            <a:off x="5036640" y="4251368"/>
            <a:ext cx="286088" cy="1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9" name="文本框 828">
                <a:extLst>
                  <a:ext uri="{FF2B5EF4-FFF2-40B4-BE49-F238E27FC236}">
                    <a16:creationId xmlns:a16="http://schemas.microsoft.com/office/drawing/2014/main" id="{54CB2CDE-AF3B-455C-8A7E-BE33441BF56F}"/>
                  </a:ext>
                </a:extLst>
              </p:cNvPr>
              <p:cNvSpPr txBox="1"/>
              <p:nvPr/>
            </p:nvSpPr>
            <p:spPr>
              <a:xfrm>
                <a:off x="5342691" y="4112891"/>
                <a:ext cx="195944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=(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,…,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829" name="文本框 828">
                <a:extLst>
                  <a:ext uri="{FF2B5EF4-FFF2-40B4-BE49-F238E27FC236}">
                    <a16:creationId xmlns:a16="http://schemas.microsoft.com/office/drawing/2014/main" id="{54CB2CDE-AF3B-455C-8A7E-BE33441BF5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2691" y="4112891"/>
                <a:ext cx="1959446" cy="246221"/>
              </a:xfrm>
              <a:prstGeom prst="rect">
                <a:avLst/>
              </a:prstGeom>
              <a:blipFill>
                <a:blip r:embed="rId27"/>
                <a:stretch>
                  <a:fillRect l="-621" r="-2795" b="-3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1" name="直接箭头连接符 830">
            <a:extLst>
              <a:ext uri="{FF2B5EF4-FFF2-40B4-BE49-F238E27FC236}">
                <a16:creationId xmlns:a16="http://schemas.microsoft.com/office/drawing/2014/main" id="{B8E1CFC0-2EA8-4D9C-9912-7AAA225A35C8}"/>
              </a:ext>
            </a:extLst>
          </p:cNvPr>
          <p:cNvCxnSpPr>
            <a:cxnSpLocks/>
          </p:cNvCxnSpPr>
          <p:nvPr/>
        </p:nvCxnSpPr>
        <p:spPr>
          <a:xfrm>
            <a:off x="4819632" y="4431841"/>
            <a:ext cx="4606922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2" name="直接箭头连接符 831">
            <a:extLst>
              <a:ext uri="{FF2B5EF4-FFF2-40B4-BE49-F238E27FC236}">
                <a16:creationId xmlns:a16="http://schemas.microsoft.com/office/drawing/2014/main" id="{DC6E4940-572A-45D1-BDA5-2BC36A9D773B}"/>
              </a:ext>
            </a:extLst>
          </p:cNvPr>
          <p:cNvCxnSpPr>
            <a:cxnSpLocks/>
          </p:cNvCxnSpPr>
          <p:nvPr/>
        </p:nvCxnSpPr>
        <p:spPr>
          <a:xfrm flipV="1">
            <a:off x="6244514" y="3850266"/>
            <a:ext cx="0" cy="227614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3" name="直接箭头连接符 832">
            <a:extLst>
              <a:ext uri="{FF2B5EF4-FFF2-40B4-BE49-F238E27FC236}">
                <a16:creationId xmlns:a16="http://schemas.microsoft.com/office/drawing/2014/main" id="{3386DF83-7015-4DB3-B457-58332264391D}"/>
              </a:ext>
            </a:extLst>
          </p:cNvPr>
          <p:cNvCxnSpPr>
            <a:cxnSpLocks/>
          </p:cNvCxnSpPr>
          <p:nvPr/>
        </p:nvCxnSpPr>
        <p:spPr>
          <a:xfrm flipV="1">
            <a:off x="6244514" y="3005308"/>
            <a:ext cx="0" cy="20080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4" name="直接箭头连接符 833">
            <a:extLst>
              <a:ext uri="{FF2B5EF4-FFF2-40B4-BE49-F238E27FC236}">
                <a16:creationId xmlns:a16="http://schemas.microsoft.com/office/drawing/2014/main" id="{A76E5C07-D773-4983-8C62-D194D0722DCE}"/>
              </a:ext>
            </a:extLst>
          </p:cNvPr>
          <p:cNvCxnSpPr>
            <a:cxnSpLocks/>
          </p:cNvCxnSpPr>
          <p:nvPr/>
        </p:nvCxnSpPr>
        <p:spPr>
          <a:xfrm flipH="1" flipV="1">
            <a:off x="6231590" y="1927560"/>
            <a:ext cx="5183" cy="75945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6" name="文本框 835">
                <a:extLst>
                  <a:ext uri="{FF2B5EF4-FFF2-40B4-BE49-F238E27FC236}">
                    <a16:creationId xmlns:a16="http://schemas.microsoft.com/office/drawing/2014/main" id="{1B3A05B9-2A99-4AC1-8B6A-D20073D3C486}"/>
                  </a:ext>
                </a:extLst>
              </p:cNvPr>
              <p:cNvSpPr txBox="1"/>
              <p:nvPr/>
            </p:nvSpPr>
            <p:spPr>
              <a:xfrm>
                <a:off x="9430427" y="4253843"/>
                <a:ext cx="2326278" cy="2876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=(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,…,</m:t>
                      </m:r>
                      <m:sSubSup>
                        <m:sSubSupPr>
                          <m:ctrlPr>
                            <a:rPr lang="en-US" altLang="zh-CN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6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836" name="文本框 835">
                <a:extLst>
                  <a:ext uri="{FF2B5EF4-FFF2-40B4-BE49-F238E27FC236}">
                    <a16:creationId xmlns:a16="http://schemas.microsoft.com/office/drawing/2014/main" id="{1B3A05B9-2A99-4AC1-8B6A-D20073D3C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0427" y="4253843"/>
                <a:ext cx="2326278" cy="287643"/>
              </a:xfrm>
              <a:prstGeom prst="rect">
                <a:avLst/>
              </a:prstGeom>
              <a:blipFill>
                <a:blip r:embed="rId28"/>
                <a:stretch>
                  <a:fillRect l="-524" r="-2094" b="-255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2" name="直接箭头连接符 841">
            <a:extLst>
              <a:ext uri="{FF2B5EF4-FFF2-40B4-BE49-F238E27FC236}">
                <a16:creationId xmlns:a16="http://schemas.microsoft.com/office/drawing/2014/main" id="{47B63B99-C8FB-4894-80A3-B604B2BBB6A7}"/>
              </a:ext>
            </a:extLst>
          </p:cNvPr>
          <p:cNvCxnSpPr>
            <a:cxnSpLocks/>
          </p:cNvCxnSpPr>
          <p:nvPr/>
        </p:nvCxnSpPr>
        <p:spPr>
          <a:xfrm>
            <a:off x="11187377" y="2843573"/>
            <a:ext cx="255728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8" name="直接箭头连接符 847">
            <a:extLst>
              <a:ext uri="{FF2B5EF4-FFF2-40B4-BE49-F238E27FC236}">
                <a16:creationId xmlns:a16="http://schemas.microsoft.com/office/drawing/2014/main" id="{39EFDB83-AC49-4E47-892E-72D15E562B7C}"/>
              </a:ext>
            </a:extLst>
          </p:cNvPr>
          <p:cNvCxnSpPr>
            <a:cxnSpLocks/>
          </p:cNvCxnSpPr>
          <p:nvPr/>
        </p:nvCxnSpPr>
        <p:spPr>
          <a:xfrm flipH="1">
            <a:off x="9407376" y="1596148"/>
            <a:ext cx="498794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0" name="文本框 849">
                <a:extLst>
                  <a:ext uri="{FF2B5EF4-FFF2-40B4-BE49-F238E27FC236}">
                    <a16:creationId xmlns:a16="http://schemas.microsoft.com/office/drawing/2014/main" id="{D9DFD706-48CB-476F-B3B4-810622E29CC6}"/>
                  </a:ext>
                </a:extLst>
              </p:cNvPr>
              <p:cNvSpPr txBox="1"/>
              <p:nvPr/>
            </p:nvSpPr>
            <p:spPr>
              <a:xfrm>
                <a:off x="8266864" y="1464487"/>
                <a:ext cx="1248290" cy="2472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sz="1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50" name="文本框 849">
                <a:extLst>
                  <a:ext uri="{FF2B5EF4-FFF2-40B4-BE49-F238E27FC236}">
                    <a16:creationId xmlns:a16="http://schemas.microsoft.com/office/drawing/2014/main" id="{D9DFD706-48CB-476F-B3B4-810622E29C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6864" y="1464487"/>
                <a:ext cx="1248290" cy="247247"/>
              </a:xfrm>
              <a:prstGeom prst="rect">
                <a:avLst/>
              </a:prstGeom>
              <a:blipFill>
                <a:blip r:embed="rId29"/>
                <a:stretch>
                  <a:fillRect b="-219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2" name="直接箭头连接符 851">
            <a:extLst>
              <a:ext uri="{FF2B5EF4-FFF2-40B4-BE49-F238E27FC236}">
                <a16:creationId xmlns:a16="http://schemas.microsoft.com/office/drawing/2014/main" id="{E7CFCCDB-AD2A-4D27-8609-BA452D3A5FFA}"/>
              </a:ext>
            </a:extLst>
          </p:cNvPr>
          <p:cNvCxnSpPr>
            <a:cxnSpLocks/>
          </p:cNvCxnSpPr>
          <p:nvPr/>
        </p:nvCxnSpPr>
        <p:spPr>
          <a:xfrm flipH="1">
            <a:off x="6638611" y="1598444"/>
            <a:ext cx="1710052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4" name="直接箭头连接符 853">
            <a:extLst>
              <a:ext uri="{FF2B5EF4-FFF2-40B4-BE49-F238E27FC236}">
                <a16:creationId xmlns:a16="http://schemas.microsoft.com/office/drawing/2014/main" id="{E00572FA-6057-484F-8D47-D48B53672AC3}"/>
              </a:ext>
            </a:extLst>
          </p:cNvPr>
          <p:cNvCxnSpPr>
            <a:cxnSpLocks/>
          </p:cNvCxnSpPr>
          <p:nvPr/>
        </p:nvCxnSpPr>
        <p:spPr>
          <a:xfrm flipV="1">
            <a:off x="6231572" y="1055314"/>
            <a:ext cx="0" cy="17832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7" name="文本框 856">
                <a:extLst>
                  <a:ext uri="{FF2B5EF4-FFF2-40B4-BE49-F238E27FC236}">
                    <a16:creationId xmlns:a16="http://schemas.microsoft.com/office/drawing/2014/main" id="{D1517651-A7B4-496D-BCB8-0543B91B8E9D}"/>
                  </a:ext>
                </a:extLst>
              </p:cNvPr>
              <p:cNvSpPr txBox="1"/>
              <p:nvPr/>
            </p:nvSpPr>
            <p:spPr>
              <a:xfrm rot="5400000">
                <a:off x="7615077" y="2617048"/>
                <a:ext cx="16030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200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857" name="文本框 856">
                <a:extLst>
                  <a:ext uri="{FF2B5EF4-FFF2-40B4-BE49-F238E27FC236}">
                    <a16:creationId xmlns:a16="http://schemas.microsoft.com/office/drawing/2014/main" id="{D1517651-A7B4-496D-BCB8-0543B91B8E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7615077" y="2617048"/>
                <a:ext cx="160300" cy="184666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8" name="文本框 857">
                <a:extLst>
                  <a:ext uri="{FF2B5EF4-FFF2-40B4-BE49-F238E27FC236}">
                    <a16:creationId xmlns:a16="http://schemas.microsoft.com/office/drawing/2014/main" id="{FD9ED806-6EC3-407B-AEA1-408A46270A46}"/>
                  </a:ext>
                </a:extLst>
              </p:cNvPr>
              <p:cNvSpPr txBox="1"/>
              <p:nvPr/>
            </p:nvSpPr>
            <p:spPr>
              <a:xfrm rot="5400000">
                <a:off x="7622647" y="3138925"/>
                <a:ext cx="16030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200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858" name="文本框 857">
                <a:extLst>
                  <a:ext uri="{FF2B5EF4-FFF2-40B4-BE49-F238E27FC236}">
                    <a16:creationId xmlns:a16="http://schemas.microsoft.com/office/drawing/2014/main" id="{FD9ED806-6EC3-407B-AEA1-408A46270A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7622647" y="3138925"/>
                <a:ext cx="160300" cy="184666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0" name="文本框 859">
                <a:extLst>
                  <a:ext uri="{FF2B5EF4-FFF2-40B4-BE49-F238E27FC236}">
                    <a16:creationId xmlns:a16="http://schemas.microsoft.com/office/drawing/2014/main" id="{23FB9609-D4CA-4EA8-86CE-29F7DA3349CF}"/>
                  </a:ext>
                </a:extLst>
              </p:cNvPr>
              <p:cNvSpPr txBox="1"/>
              <p:nvPr/>
            </p:nvSpPr>
            <p:spPr>
              <a:xfrm rot="5400000">
                <a:off x="8742307" y="2585287"/>
                <a:ext cx="16030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200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860" name="文本框 859">
                <a:extLst>
                  <a:ext uri="{FF2B5EF4-FFF2-40B4-BE49-F238E27FC236}">
                    <a16:creationId xmlns:a16="http://schemas.microsoft.com/office/drawing/2014/main" id="{23FB9609-D4CA-4EA8-86CE-29F7DA3349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8742307" y="2585287"/>
                <a:ext cx="160300" cy="184666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1" name="文本框 860">
                <a:extLst>
                  <a:ext uri="{FF2B5EF4-FFF2-40B4-BE49-F238E27FC236}">
                    <a16:creationId xmlns:a16="http://schemas.microsoft.com/office/drawing/2014/main" id="{D77E670A-02A9-4442-BC3F-7F7E778C4913}"/>
                  </a:ext>
                </a:extLst>
              </p:cNvPr>
              <p:cNvSpPr txBox="1"/>
              <p:nvPr/>
            </p:nvSpPr>
            <p:spPr>
              <a:xfrm rot="5400000">
                <a:off x="8750692" y="3138925"/>
                <a:ext cx="16030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200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861" name="文本框 860">
                <a:extLst>
                  <a:ext uri="{FF2B5EF4-FFF2-40B4-BE49-F238E27FC236}">
                    <a16:creationId xmlns:a16="http://schemas.microsoft.com/office/drawing/2014/main" id="{D77E670A-02A9-4442-BC3F-7F7E778C49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8750692" y="3138925"/>
                <a:ext cx="160300" cy="184666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2" name="文本框 861">
                <a:extLst>
                  <a:ext uri="{FF2B5EF4-FFF2-40B4-BE49-F238E27FC236}">
                    <a16:creationId xmlns:a16="http://schemas.microsoft.com/office/drawing/2014/main" id="{C967AF6E-1766-4AB4-8E76-F6AF3464788F}"/>
                  </a:ext>
                </a:extLst>
              </p:cNvPr>
              <p:cNvSpPr txBox="1"/>
              <p:nvPr/>
            </p:nvSpPr>
            <p:spPr>
              <a:xfrm>
                <a:off x="8626481" y="2808212"/>
                <a:ext cx="364652" cy="2780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862" name="文本框 861">
                <a:extLst>
                  <a:ext uri="{FF2B5EF4-FFF2-40B4-BE49-F238E27FC236}">
                    <a16:creationId xmlns:a16="http://schemas.microsoft.com/office/drawing/2014/main" id="{C967AF6E-1766-4AB4-8E76-F6AF346478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6481" y="2808212"/>
                <a:ext cx="364652" cy="278025"/>
              </a:xfrm>
              <a:prstGeom prst="rect">
                <a:avLst/>
              </a:prstGeom>
              <a:blipFill>
                <a:blip r:embed="rId33"/>
                <a:stretch>
                  <a:fillRect l="-6667" r="-1667" b="-244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3" name="直接箭头连接符 872">
            <a:extLst>
              <a:ext uri="{FF2B5EF4-FFF2-40B4-BE49-F238E27FC236}">
                <a16:creationId xmlns:a16="http://schemas.microsoft.com/office/drawing/2014/main" id="{7C909148-D824-4D6A-B1F1-9DE26254DE5E}"/>
              </a:ext>
            </a:extLst>
          </p:cNvPr>
          <p:cNvCxnSpPr>
            <a:cxnSpLocks/>
          </p:cNvCxnSpPr>
          <p:nvPr/>
        </p:nvCxnSpPr>
        <p:spPr>
          <a:xfrm flipV="1">
            <a:off x="8229485" y="2136965"/>
            <a:ext cx="1" cy="242009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4" name="右大括号 873">
            <a:extLst>
              <a:ext uri="{FF2B5EF4-FFF2-40B4-BE49-F238E27FC236}">
                <a16:creationId xmlns:a16="http://schemas.microsoft.com/office/drawing/2014/main" id="{B75DAF1C-99C0-4F06-A3F8-9AC4A5434216}"/>
              </a:ext>
            </a:extLst>
          </p:cNvPr>
          <p:cNvSpPr/>
          <p:nvPr/>
        </p:nvSpPr>
        <p:spPr>
          <a:xfrm rot="5400000" flipH="1">
            <a:off x="8177092" y="2229750"/>
            <a:ext cx="108631" cy="352878"/>
          </a:xfrm>
          <a:prstGeom prst="rightBrace">
            <a:avLst>
              <a:gd name="adj1" fmla="val 80803"/>
              <a:gd name="adj2" fmla="val 50362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75" name="直接箭头连接符 874">
            <a:extLst>
              <a:ext uri="{FF2B5EF4-FFF2-40B4-BE49-F238E27FC236}">
                <a16:creationId xmlns:a16="http://schemas.microsoft.com/office/drawing/2014/main" id="{6B0686F3-CCFC-4D4E-811C-DEE431F41687}"/>
              </a:ext>
            </a:extLst>
          </p:cNvPr>
          <p:cNvCxnSpPr>
            <a:cxnSpLocks/>
          </p:cNvCxnSpPr>
          <p:nvPr/>
        </p:nvCxnSpPr>
        <p:spPr>
          <a:xfrm flipH="1" flipV="1">
            <a:off x="5713562" y="2446912"/>
            <a:ext cx="631" cy="265026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3" name="文本框 882">
                <a:extLst>
                  <a:ext uri="{FF2B5EF4-FFF2-40B4-BE49-F238E27FC236}">
                    <a16:creationId xmlns:a16="http://schemas.microsoft.com/office/drawing/2014/main" id="{4878935E-F002-42ED-AAF1-96826FF155A1}"/>
                  </a:ext>
                </a:extLst>
              </p:cNvPr>
              <p:cNvSpPr txBox="1"/>
              <p:nvPr/>
            </p:nvSpPr>
            <p:spPr>
              <a:xfrm>
                <a:off x="11451658" y="2168229"/>
                <a:ext cx="489428" cy="2463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60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REC</m:t>
                          </m:r>
                        </m:sub>
                      </m:sSub>
                    </m:oMath>
                  </m:oMathPara>
                </a14:m>
                <a:endParaRPr lang="zh-CN" altLang="en-US" sz="160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883" name="文本框 882">
                <a:extLst>
                  <a:ext uri="{FF2B5EF4-FFF2-40B4-BE49-F238E27FC236}">
                    <a16:creationId xmlns:a16="http://schemas.microsoft.com/office/drawing/2014/main" id="{4878935E-F002-42ED-AAF1-96826FF155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51658" y="2168229"/>
                <a:ext cx="489428" cy="246349"/>
              </a:xfrm>
              <a:prstGeom prst="rect">
                <a:avLst/>
              </a:prstGeom>
              <a:blipFill>
                <a:blip r:embed="rId34"/>
                <a:stretch>
                  <a:fillRect l="-8750" r="-1250" b="-1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4" name="直接箭头连接符 883">
            <a:extLst>
              <a:ext uri="{FF2B5EF4-FFF2-40B4-BE49-F238E27FC236}">
                <a16:creationId xmlns:a16="http://schemas.microsoft.com/office/drawing/2014/main" id="{2F6D79CC-D8C9-4465-BE6B-31959D3C8ED5}"/>
              </a:ext>
            </a:extLst>
          </p:cNvPr>
          <p:cNvCxnSpPr>
            <a:cxnSpLocks/>
          </p:cNvCxnSpPr>
          <p:nvPr/>
        </p:nvCxnSpPr>
        <p:spPr>
          <a:xfrm flipV="1">
            <a:off x="11691766" y="2442077"/>
            <a:ext cx="0" cy="162505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5" name="文本框 884">
                <a:extLst>
                  <a:ext uri="{FF2B5EF4-FFF2-40B4-BE49-F238E27FC236}">
                    <a16:creationId xmlns:a16="http://schemas.microsoft.com/office/drawing/2014/main" id="{E23D39FF-FAD5-4FBF-A58C-918A552CF52C}"/>
                  </a:ext>
                </a:extLst>
              </p:cNvPr>
              <p:cNvSpPr txBox="1"/>
              <p:nvPr/>
            </p:nvSpPr>
            <p:spPr>
              <a:xfrm>
                <a:off x="9686332" y="2644039"/>
                <a:ext cx="1533560" cy="3566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sSubSup>
                            <m:sSub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885" name="文本框 884">
                <a:extLst>
                  <a:ext uri="{FF2B5EF4-FFF2-40B4-BE49-F238E27FC236}">
                    <a16:creationId xmlns:a16="http://schemas.microsoft.com/office/drawing/2014/main" id="{E23D39FF-FAD5-4FBF-A58C-918A552CF5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6332" y="2644039"/>
                <a:ext cx="1533560" cy="356636"/>
              </a:xfrm>
              <a:prstGeom prst="rect">
                <a:avLst/>
              </a:prstGeom>
              <a:blipFill>
                <a:blip r:embed="rId35"/>
                <a:stretch>
                  <a:fillRect l="-1190" t="-3448" r="-4762" b="-189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6" name="文本框 885">
                <a:extLst>
                  <a:ext uri="{FF2B5EF4-FFF2-40B4-BE49-F238E27FC236}">
                    <a16:creationId xmlns:a16="http://schemas.microsoft.com/office/drawing/2014/main" id="{DA845F60-41E1-4915-A061-84D934FD9450}"/>
                  </a:ext>
                </a:extLst>
              </p:cNvPr>
              <p:cNvSpPr txBox="1"/>
              <p:nvPr/>
            </p:nvSpPr>
            <p:spPr>
              <a:xfrm>
                <a:off x="9612550" y="2163461"/>
                <a:ext cx="476604" cy="2463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60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LCE</m:t>
                          </m:r>
                        </m:sub>
                      </m:sSub>
                    </m:oMath>
                  </m:oMathPara>
                </a14:m>
                <a:endParaRPr lang="zh-CN" altLang="en-US" sz="160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886" name="文本框 885">
                <a:extLst>
                  <a:ext uri="{FF2B5EF4-FFF2-40B4-BE49-F238E27FC236}">
                    <a16:creationId xmlns:a16="http://schemas.microsoft.com/office/drawing/2014/main" id="{DA845F60-41E1-4915-A061-84D934FD9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2550" y="2163461"/>
                <a:ext cx="476604" cy="246349"/>
              </a:xfrm>
              <a:prstGeom prst="rect">
                <a:avLst/>
              </a:prstGeom>
              <a:blipFill>
                <a:blip r:embed="rId36"/>
                <a:stretch>
                  <a:fillRect l="-8974" b="-1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7" name="直接箭头连接符 886">
            <a:extLst>
              <a:ext uri="{FF2B5EF4-FFF2-40B4-BE49-F238E27FC236}">
                <a16:creationId xmlns:a16="http://schemas.microsoft.com/office/drawing/2014/main" id="{3D677132-1B35-472C-A367-1AC295BF489E}"/>
              </a:ext>
            </a:extLst>
          </p:cNvPr>
          <p:cNvCxnSpPr>
            <a:cxnSpLocks/>
          </p:cNvCxnSpPr>
          <p:nvPr/>
        </p:nvCxnSpPr>
        <p:spPr>
          <a:xfrm flipV="1">
            <a:off x="10424624" y="3012170"/>
            <a:ext cx="0" cy="20080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8" name="直接箭头连接符 887">
            <a:extLst>
              <a:ext uri="{FF2B5EF4-FFF2-40B4-BE49-F238E27FC236}">
                <a16:creationId xmlns:a16="http://schemas.microsoft.com/office/drawing/2014/main" id="{089B7B53-8247-4BD5-B781-31DD1DB7A794}"/>
              </a:ext>
            </a:extLst>
          </p:cNvPr>
          <p:cNvCxnSpPr>
            <a:cxnSpLocks/>
          </p:cNvCxnSpPr>
          <p:nvPr/>
        </p:nvCxnSpPr>
        <p:spPr>
          <a:xfrm flipV="1">
            <a:off x="10421207" y="1942957"/>
            <a:ext cx="0" cy="721585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0" name="直接箭头连接符 889">
            <a:extLst>
              <a:ext uri="{FF2B5EF4-FFF2-40B4-BE49-F238E27FC236}">
                <a16:creationId xmlns:a16="http://schemas.microsoft.com/office/drawing/2014/main" id="{FBF44D90-A711-47D9-8F59-D9B8D1FA5D15}"/>
              </a:ext>
            </a:extLst>
          </p:cNvPr>
          <p:cNvCxnSpPr>
            <a:cxnSpLocks/>
          </p:cNvCxnSpPr>
          <p:nvPr/>
        </p:nvCxnSpPr>
        <p:spPr>
          <a:xfrm flipV="1">
            <a:off x="9844467" y="2439624"/>
            <a:ext cx="0" cy="23921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1" name="直接箭头连接符 920">
            <a:extLst>
              <a:ext uri="{FF2B5EF4-FFF2-40B4-BE49-F238E27FC236}">
                <a16:creationId xmlns:a16="http://schemas.microsoft.com/office/drawing/2014/main" id="{928E0149-92FC-483B-BA04-FEFE06A411B1}"/>
              </a:ext>
            </a:extLst>
          </p:cNvPr>
          <p:cNvCxnSpPr>
            <a:cxnSpLocks/>
          </p:cNvCxnSpPr>
          <p:nvPr/>
        </p:nvCxnSpPr>
        <p:spPr>
          <a:xfrm>
            <a:off x="6852498" y="2873151"/>
            <a:ext cx="563849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5" name="直接箭头连接符 924">
            <a:extLst>
              <a:ext uri="{FF2B5EF4-FFF2-40B4-BE49-F238E27FC236}">
                <a16:creationId xmlns:a16="http://schemas.microsoft.com/office/drawing/2014/main" id="{3D1238EC-95EC-4CF9-9C8F-3D2936046796}"/>
              </a:ext>
            </a:extLst>
          </p:cNvPr>
          <p:cNvCxnSpPr>
            <a:cxnSpLocks/>
          </p:cNvCxnSpPr>
          <p:nvPr/>
        </p:nvCxnSpPr>
        <p:spPr>
          <a:xfrm flipH="1">
            <a:off x="9058954" y="2841041"/>
            <a:ext cx="627382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0" name="文本框 929">
            <a:extLst>
              <a:ext uri="{FF2B5EF4-FFF2-40B4-BE49-F238E27FC236}">
                <a16:creationId xmlns:a16="http://schemas.microsoft.com/office/drawing/2014/main" id="{79223FFD-DB7A-4634-A5A8-E8D2576F78F9}"/>
              </a:ext>
            </a:extLst>
          </p:cNvPr>
          <p:cNvSpPr txBox="1"/>
          <p:nvPr/>
        </p:nvSpPr>
        <p:spPr>
          <a:xfrm>
            <a:off x="6693699" y="2203298"/>
            <a:ext cx="108415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Context</a:t>
            </a:r>
          </a:p>
          <a:p>
            <a:pPr algn="ctr"/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Space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7" name="文本框 936">
            <a:extLst>
              <a:ext uri="{FF2B5EF4-FFF2-40B4-BE49-F238E27FC236}">
                <a16:creationId xmlns:a16="http://schemas.microsoft.com/office/drawing/2014/main" id="{79533D5C-9259-4E3B-A682-BA777ADDAC26}"/>
              </a:ext>
            </a:extLst>
          </p:cNvPr>
          <p:cNvSpPr txBox="1"/>
          <p:nvPr/>
        </p:nvSpPr>
        <p:spPr>
          <a:xfrm>
            <a:off x="343518" y="4671690"/>
            <a:ext cx="364836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(a) CRP-Based Infinite Mixture for Dynamic Teammate Generation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8" name="文本框 937">
            <a:extLst>
              <a:ext uri="{FF2B5EF4-FFF2-40B4-BE49-F238E27FC236}">
                <a16:creationId xmlns:a16="http://schemas.microsoft.com/office/drawing/2014/main" id="{CA48D59B-38DD-4B71-B359-18D1513C8090}"/>
              </a:ext>
            </a:extLst>
          </p:cNvPr>
          <p:cNvSpPr txBox="1"/>
          <p:nvPr/>
        </p:nvSpPr>
        <p:spPr>
          <a:xfrm>
            <a:off x="4543451" y="4680331"/>
            <a:ext cx="364836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(b) Centralized Contextualization Learning for Fast Adaptation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1" name="文本框 940">
            <a:extLst>
              <a:ext uri="{FF2B5EF4-FFF2-40B4-BE49-F238E27FC236}">
                <a16:creationId xmlns:a16="http://schemas.microsoft.com/office/drawing/2014/main" id="{CD479CEC-AD7D-4FFA-97D0-3A4FD8BA8AE2}"/>
              </a:ext>
            </a:extLst>
          </p:cNvPr>
          <p:cNvSpPr txBox="1"/>
          <p:nvPr/>
        </p:nvSpPr>
        <p:spPr>
          <a:xfrm>
            <a:off x="8384028" y="4678646"/>
            <a:ext cx="364836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(c) Decentralized Team</a:t>
            </a:r>
          </a:p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Situation Recognition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7" name="文本框 956">
                <a:extLst>
                  <a:ext uri="{FF2B5EF4-FFF2-40B4-BE49-F238E27FC236}">
                    <a16:creationId xmlns:a16="http://schemas.microsoft.com/office/drawing/2014/main" id="{FED52CEA-0687-4519-AB81-66034538D885}"/>
                  </a:ext>
                </a:extLst>
              </p:cNvPr>
              <p:cNvSpPr txBox="1"/>
              <p:nvPr/>
            </p:nvSpPr>
            <p:spPr>
              <a:xfrm>
                <a:off x="5391091" y="1445067"/>
                <a:ext cx="22069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  <m:t>𝑠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957" name="文本框 956">
                <a:extLst>
                  <a:ext uri="{FF2B5EF4-FFF2-40B4-BE49-F238E27FC236}">
                    <a16:creationId xmlns:a16="http://schemas.microsoft.com/office/drawing/2014/main" id="{FED52CEA-0687-4519-AB81-66034538D8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091" y="1445067"/>
                <a:ext cx="220690" cy="215444"/>
              </a:xfrm>
              <a:prstGeom prst="rect">
                <a:avLst/>
              </a:prstGeom>
              <a:blipFill>
                <a:blip r:embed="rId37"/>
                <a:stretch>
                  <a:fillRect l="-2703" b="-17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58" name="直接箭头连接符 957">
            <a:extLst>
              <a:ext uri="{FF2B5EF4-FFF2-40B4-BE49-F238E27FC236}">
                <a16:creationId xmlns:a16="http://schemas.microsoft.com/office/drawing/2014/main" id="{9E090F42-5E44-4180-9687-644EF396F425}"/>
              </a:ext>
            </a:extLst>
          </p:cNvPr>
          <p:cNvCxnSpPr>
            <a:cxnSpLocks/>
          </p:cNvCxnSpPr>
          <p:nvPr/>
        </p:nvCxnSpPr>
        <p:spPr>
          <a:xfrm>
            <a:off x="5612430" y="1597226"/>
            <a:ext cx="22035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66" name="文本框 965">
                <a:extLst>
                  <a:ext uri="{FF2B5EF4-FFF2-40B4-BE49-F238E27FC236}">
                    <a16:creationId xmlns:a16="http://schemas.microsoft.com/office/drawing/2014/main" id="{9E2129FA-FFA1-497E-A04D-23AB8EDE3379}"/>
                  </a:ext>
                </a:extLst>
              </p:cNvPr>
              <p:cNvSpPr txBox="1"/>
              <p:nvPr/>
            </p:nvSpPr>
            <p:spPr>
              <a:xfrm>
                <a:off x="6839112" y="1274771"/>
                <a:ext cx="1248290" cy="2472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400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US" altLang="zh-CN" sz="1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n-US" altLang="zh-CN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sz="14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66" name="文本框 965">
                <a:extLst>
                  <a:ext uri="{FF2B5EF4-FFF2-40B4-BE49-F238E27FC236}">
                    <a16:creationId xmlns:a16="http://schemas.microsoft.com/office/drawing/2014/main" id="{9E2129FA-FFA1-497E-A04D-23AB8EDE33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9112" y="1274771"/>
                <a:ext cx="1248290" cy="247247"/>
              </a:xfrm>
              <a:prstGeom prst="rect">
                <a:avLst/>
              </a:prstGeom>
              <a:blipFill>
                <a:blip r:embed="rId38"/>
                <a:stretch>
                  <a:fillRect l="-6341" r="-16585" b="-219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67" name="直接箭头连接符 966">
            <a:extLst>
              <a:ext uri="{FF2B5EF4-FFF2-40B4-BE49-F238E27FC236}">
                <a16:creationId xmlns:a16="http://schemas.microsoft.com/office/drawing/2014/main" id="{C8B6D57F-AA99-4346-8BF9-9B720B93997A}"/>
              </a:ext>
            </a:extLst>
          </p:cNvPr>
          <p:cNvCxnSpPr>
            <a:cxnSpLocks/>
          </p:cNvCxnSpPr>
          <p:nvPr/>
        </p:nvCxnSpPr>
        <p:spPr>
          <a:xfrm flipH="1">
            <a:off x="6641448" y="1409743"/>
            <a:ext cx="174876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77" name="文本框 976">
                <a:extLst>
                  <a:ext uri="{FF2B5EF4-FFF2-40B4-BE49-F238E27FC236}">
                    <a16:creationId xmlns:a16="http://schemas.microsoft.com/office/drawing/2014/main" id="{AA98632D-6ABD-4578-9ABD-CEEBDB1F1698}"/>
                  </a:ext>
                </a:extLst>
              </p:cNvPr>
              <p:cNvSpPr txBox="1"/>
              <p:nvPr/>
            </p:nvSpPr>
            <p:spPr>
              <a:xfrm>
                <a:off x="542120" y="-666342"/>
                <a:ext cx="2420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977" name="文本框 976">
                <a:extLst>
                  <a:ext uri="{FF2B5EF4-FFF2-40B4-BE49-F238E27FC236}">
                    <a16:creationId xmlns:a16="http://schemas.microsoft.com/office/drawing/2014/main" id="{AA98632D-6ABD-4578-9ABD-CEEBDB1F16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20" y="-666342"/>
                <a:ext cx="242054" cy="276999"/>
              </a:xfrm>
              <a:prstGeom prst="rect">
                <a:avLst/>
              </a:prstGeom>
              <a:blipFill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04" name="组合 1003">
            <a:extLst>
              <a:ext uri="{FF2B5EF4-FFF2-40B4-BE49-F238E27FC236}">
                <a16:creationId xmlns:a16="http://schemas.microsoft.com/office/drawing/2014/main" id="{08D2BFAC-7304-456D-B91B-5468CCB403D9}"/>
              </a:ext>
            </a:extLst>
          </p:cNvPr>
          <p:cNvGrpSpPr/>
          <p:nvPr/>
        </p:nvGrpSpPr>
        <p:grpSpPr>
          <a:xfrm>
            <a:off x="972589" y="-607177"/>
            <a:ext cx="469223" cy="329276"/>
            <a:chOff x="2786260" y="5729652"/>
            <a:chExt cx="469223" cy="285099"/>
          </a:xfrm>
        </p:grpSpPr>
        <p:sp>
          <p:nvSpPr>
            <p:cNvPr id="1005" name="圆柱形 1004">
              <a:extLst>
                <a:ext uri="{FF2B5EF4-FFF2-40B4-BE49-F238E27FC236}">
                  <a16:creationId xmlns:a16="http://schemas.microsoft.com/office/drawing/2014/main" id="{21BA629C-4A39-4C9B-A947-70F7857AE21E}"/>
                </a:ext>
              </a:extLst>
            </p:cNvPr>
            <p:cNvSpPr/>
            <p:nvPr/>
          </p:nvSpPr>
          <p:spPr>
            <a:xfrm>
              <a:off x="2786260" y="5729652"/>
              <a:ext cx="469223" cy="285099"/>
            </a:xfrm>
            <a:prstGeom prst="can">
              <a:avLst>
                <a:gd name="adj" fmla="val 18111"/>
              </a:avLst>
            </a:prstGeom>
            <a:solidFill>
              <a:srgbClr val="00B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6" name="文本框 1005">
                  <a:extLst>
                    <a:ext uri="{FF2B5EF4-FFF2-40B4-BE49-F238E27FC236}">
                      <a16:creationId xmlns:a16="http://schemas.microsoft.com/office/drawing/2014/main" id="{3BE75914-031F-4BB7-9513-2B8B41A13E34}"/>
                    </a:ext>
                  </a:extLst>
                </p:cNvPr>
                <p:cNvSpPr txBox="1"/>
                <p:nvPr/>
              </p:nvSpPr>
              <p:spPr>
                <a:xfrm>
                  <a:off x="2855448" y="5752202"/>
                  <a:ext cx="350544" cy="23983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𝒟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1006" name="文本框 1005">
                  <a:extLst>
                    <a:ext uri="{FF2B5EF4-FFF2-40B4-BE49-F238E27FC236}">
                      <a16:creationId xmlns:a16="http://schemas.microsoft.com/office/drawing/2014/main" id="{3BE75914-031F-4BB7-9513-2B8B41A13E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55448" y="5752202"/>
                  <a:ext cx="350544" cy="239836"/>
                </a:xfrm>
                <a:prstGeom prst="rect">
                  <a:avLst/>
                </a:prstGeom>
                <a:blipFill>
                  <a:blip r:embed="rId40"/>
                  <a:stretch>
                    <a:fillRect l="-14035" r="-5263" b="-20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13" name="文本框 1012">
            <a:extLst>
              <a:ext uri="{FF2B5EF4-FFF2-40B4-BE49-F238E27FC236}">
                <a16:creationId xmlns:a16="http://schemas.microsoft.com/office/drawing/2014/main" id="{F049C80F-5C1B-4C17-9B57-DDAAFD50AE62}"/>
              </a:ext>
            </a:extLst>
          </p:cNvPr>
          <p:cNvSpPr txBox="1"/>
          <p:nvPr/>
        </p:nvSpPr>
        <p:spPr>
          <a:xfrm>
            <a:off x="573919" y="-871566"/>
            <a:ext cx="71192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Sample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14" name="组合 1013">
            <a:extLst>
              <a:ext uri="{FF2B5EF4-FFF2-40B4-BE49-F238E27FC236}">
                <a16:creationId xmlns:a16="http://schemas.microsoft.com/office/drawing/2014/main" id="{35A786ED-89BE-400B-8DA6-E09646392285}"/>
              </a:ext>
            </a:extLst>
          </p:cNvPr>
          <p:cNvGrpSpPr/>
          <p:nvPr/>
        </p:nvGrpSpPr>
        <p:grpSpPr>
          <a:xfrm>
            <a:off x="-90646" y="-607225"/>
            <a:ext cx="469223" cy="329276"/>
            <a:chOff x="2786260" y="5729652"/>
            <a:chExt cx="469223" cy="285099"/>
          </a:xfrm>
        </p:grpSpPr>
        <p:sp>
          <p:nvSpPr>
            <p:cNvPr id="1015" name="圆柱形 1014">
              <a:extLst>
                <a:ext uri="{FF2B5EF4-FFF2-40B4-BE49-F238E27FC236}">
                  <a16:creationId xmlns:a16="http://schemas.microsoft.com/office/drawing/2014/main" id="{1996F209-3056-47EE-866E-811FAD318D44}"/>
                </a:ext>
              </a:extLst>
            </p:cNvPr>
            <p:cNvSpPr/>
            <p:nvPr/>
          </p:nvSpPr>
          <p:spPr>
            <a:xfrm>
              <a:off x="2786260" y="5729652"/>
              <a:ext cx="469223" cy="285099"/>
            </a:xfrm>
            <a:prstGeom prst="can">
              <a:avLst>
                <a:gd name="adj" fmla="val 18111"/>
              </a:avLst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6" name="文本框 1015">
                  <a:extLst>
                    <a:ext uri="{FF2B5EF4-FFF2-40B4-BE49-F238E27FC236}">
                      <a16:creationId xmlns:a16="http://schemas.microsoft.com/office/drawing/2014/main" id="{E8D5DABC-D4EF-4D27-8D67-1CF9BCDAE587}"/>
                    </a:ext>
                  </a:extLst>
                </p:cNvPr>
                <p:cNvSpPr txBox="1"/>
                <p:nvPr/>
              </p:nvSpPr>
              <p:spPr>
                <a:xfrm>
                  <a:off x="2855448" y="5752202"/>
                  <a:ext cx="350544" cy="23983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𝒟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1016" name="文本框 1015">
                  <a:extLst>
                    <a:ext uri="{FF2B5EF4-FFF2-40B4-BE49-F238E27FC236}">
                      <a16:creationId xmlns:a16="http://schemas.microsoft.com/office/drawing/2014/main" id="{E8D5DABC-D4EF-4D27-8D67-1CF9BCDAE5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55448" y="5752202"/>
                  <a:ext cx="350544" cy="239836"/>
                </a:xfrm>
                <a:prstGeom prst="rect">
                  <a:avLst/>
                </a:prstGeom>
                <a:blipFill>
                  <a:blip r:embed="rId41"/>
                  <a:stretch>
                    <a:fillRect l="-10345" r="-1724" b="-1777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022" name="直接箭头连接符 1021">
            <a:extLst>
              <a:ext uri="{FF2B5EF4-FFF2-40B4-BE49-F238E27FC236}">
                <a16:creationId xmlns:a16="http://schemas.microsoft.com/office/drawing/2014/main" id="{8D60A920-FDC9-4EBE-9B62-8B4B676B4826}"/>
              </a:ext>
            </a:extLst>
          </p:cNvPr>
          <p:cNvCxnSpPr>
            <a:cxnSpLocks/>
          </p:cNvCxnSpPr>
          <p:nvPr/>
        </p:nvCxnSpPr>
        <p:spPr>
          <a:xfrm flipV="1">
            <a:off x="10428405" y="3866863"/>
            <a:ext cx="0" cy="349224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8" name="组合 437">
            <a:extLst>
              <a:ext uri="{FF2B5EF4-FFF2-40B4-BE49-F238E27FC236}">
                <a16:creationId xmlns:a16="http://schemas.microsoft.com/office/drawing/2014/main" id="{A6BA5278-5441-4D01-98FD-2FD857A015BF}"/>
              </a:ext>
            </a:extLst>
          </p:cNvPr>
          <p:cNvGrpSpPr/>
          <p:nvPr/>
        </p:nvGrpSpPr>
        <p:grpSpPr>
          <a:xfrm>
            <a:off x="1636854" y="265003"/>
            <a:ext cx="2562514" cy="317253"/>
            <a:chOff x="1645795" y="2529658"/>
            <a:chExt cx="2562514" cy="317253"/>
          </a:xfrm>
        </p:grpSpPr>
        <p:sp>
          <p:nvSpPr>
            <p:cNvPr id="688" name="箭头: V 形 687">
              <a:extLst>
                <a:ext uri="{FF2B5EF4-FFF2-40B4-BE49-F238E27FC236}">
                  <a16:creationId xmlns:a16="http://schemas.microsoft.com/office/drawing/2014/main" id="{F776FCB1-8E67-42BF-89B9-4BF7BF9A007B}"/>
                </a:ext>
              </a:extLst>
            </p:cNvPr>
            <p:cNvSpPr/>
            <p:nvPr/>
          </p:nvSpPr>
          <p:spPr>
            <a:xfrm>
              <a:off x="1645795" y="2537573"/>
              <a:ext cx="2562514" cy="309338"/>
            </a:xfrm>
            <a:prstGeom prst="chevr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3" name="文本框 662">
              <a:extLst>
                <a:ext uri="{FF2B5EF4-FFF2-40B4-BE49-F238E27FC236}">
                  <a16:creationId xmlns:a16="http://schemas.microsoft.com/office/drawing/2014/main" id="{FC798EB1-3EF1-41A1-BFBF-C505B2C3C21D}"/>
                </a:ext>
              </a:extLst>
            </p:cNvPr>
            <p:cNvSpPr txBox="1"/>
            <p:nvPr/>
          </p:nvSpPr>
          <p:spPr>
            <a:xfrm>
              <a:off x="1824935" y="2529658"/>
              <a:ext cx="208336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Teammate Generation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9" name="组合 438">
            <a:extLst>
              <a:ext uri="{FF2B5EF4-FFF2-40B4-BE49-F238E27FC236}">
                <a16:creationId xmlns:a16="http://schemas.microsoft.com/office/drawing/2014/main" id="{CE227FF9-ECAF-467A-8406-C845BA48E637}"/>
              </a:ext>
            </a:extLst>
          </p:cNvPr>
          <p:cNvGrpSpPr/>
          <p:nvPr/>
        </p:nvGrpSpPr>
        <p:grpSpPr>
          <a:xfrm>
            <a:off x="7850841" y="268244"/>
            <a:ext cx="2562514" cy="317253"/>
            <a:chOff x="8097334" y="2532697"/>
            <a:chExt cx="2562514" cy="317253"/>
          </a:xfrm>
        </p:grpSpPr>
        <p:sp>
          <p:nvSpPr>
            <p:cNvPr id="769" name="箭头: V 形 768">
              <a:extLst>
                <a:ext uri="{FF2B5EF4-FFF2-40B4-BE49-F238E27FC236}">
                  <a16:creationId xmlns:a16="http://schemas.microsoft.com/office/drawing/2014/main" id="{8B64CF37-70B5-460E-B047-924A794BC88A}"/>
                </a:ext>
              </a:extLst>
            </p:cNvPr>
            <p:cNvSpPr/>
            <p:nvPr/>
          </p:nvSpPr>
          <p:spPr>
            <a:xfrm>
              <a:off x="8097334" y="2540612"/>
              <a:ext cx="2562514" cy="309338"/>
            </a:xfrm>
            <a:prstGeom prst="chevr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68" name="文本框 767">
              <a:extLst>
                <a:ext uri="{FF2B5EF4-FFF2-40B4-BE49-F238E27FC236}">
                  <a16:creationId xmlns:a16="http://schemas.microsoft.com/office/drawing/2014/main" id="{B711FD2D-E4C2-438C-AA4E-053D30C3E112}"/>
                </a:ext>
              </a:extLst>
            </p:cNvPr>
            <p:cNvSpPr txBox="1"/>
            <p:nvPr/>
          </p:nvSpPr>
          <p:spPr>
            <a:xfrm>
              <a:off x="8276474" y="2532697"/>
              <a:ext cx="208336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Agents Training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0" name="组合 549">
            <a:extLst>
              <a:ext uri="{FF2B5EF4-FFF2-40B4-BE49-F238E27FC236}">
                <a16:creationId xmlns:a16="http://schemas.microsoft.com/office/drawing/2014/main" id="{7EBCA033-6C9A-4753-A139-2068149037A3}"/>
              </a:ext>
            </a:extLst>
          </p:cNvPr>
          <p:cNvGrpSpPr/>
          <p:nvPr/>
        </p:nvGrpSpPr>
        <p:grpSpPr>
          <a:xfrm>
            <a:off x="4327257" y="258503"/>
            <a:ext cx="3518800" cy="307777"/>
            <a:chOff x="4327257" y="258503"/>
            <a:chExt cx="3518800" cy="307777"/>
          </a:xfrm>
        </p:grpSpPr>
        <p:cxnSp>
          <p:nvCxnSpPr>
            <p:cNvPr id="1030" name="连接符: 曲线 1029">
              <a:extLst>
                <a:ext uri="{FF2B5EF4-FFF2-40B4-BE49-F238E27FC236}">
                  <a16:creationId xmlns:a16="http://schemas.microsoft.com/office/drawing/2014/main" id="{03BAE379-6750-4401-9FF7-D088EBE55C65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6090896" y="-1282035"/>
              <a:ext cx="10689" cy="3499632"/>
            </a:xfrm>
            <a:prstGeom prst="curvedConnector3">
              <a:avLst>
                <a:gd name="adj1" fmla="val -2138647"/>
              </a:avLst>
            </a:prstGeom>
            <a:ln w="38100">
              <a:solidFill>
                <a:srgbClr val="A6A6A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7" name="连接符: 曲线 1066">
              <a:extLst>
                <a:ext uri="{FF2B5EF4-FFF2-40B4-BE49-F238E27FC236}">
                  <a16:creationId xmlns:a16="http://schemas.microsoft.com/office/drawing/2014/main" id="{28FDCC39-9CE3-4828-B8A7-533272A3CB59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6066096" y="-1378050"/>
              <a:ext cx="5509" cy="3483187"/>
            </a:xfrm>
            <a:prstGeom prst="curvedConnector3">
              <a:avLst>
                <a:gd name="adj1" fmla="val 4249573"/>
              </a:avLst>
            </a:prstGeom>
            <a:ln w="38100">
              <a:solidFill>
                <a:srgbClr val="A6A6A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0" name="文本框 1069">
              <a:extLst>
                <a:ext uri="{FF2B5EF4-FFF2-40B4-BE49-F238E27FC236}">
                  <a16:creationId xmlns:a16="http://schemas.microsoft.com/office/drawing/2014/main" id="{0C51214C-AEA6-4742-8A4D-55FE3D7BF8C1}"/>
                </a:ext>
              </a:extLst>
            </p:cNvPr>
            <p:cNvSpPr txBox="1"/>
            <p:nvPr/>
          </p:nvSpPr>
          <p:spPr>
            <a:xfrm>
              <a:off x="5083307" y="258503"/>
              <a:ext cx="208336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Alternate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4417C3A7-EE29-4F9A-B929-1954A9DA2990}"/>
              </a:ext>
            </a:extLst>
          </p:cNvPr>
          <p:cNvSpPr/>
          <p:nvPr/>
        </p:nvSpPr>
        <p:spPr>
          <a:xfrm>
            <a:off x="567137" y="872583"/>
            <a:ext cx="622256" cy="297217"/>
          </a:xfrm>
          <a:prstGeom prst="roundRect">
            <a:avLst>
              <a:gd name="adj" fmla="val 23076"/>
            </a:avLst>
          </a:prstGeom>
          <a:solidFill>
            <a:srgbClr val="D3E8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CRP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9" name="矩形: 圆角 238">
            <a:extLst>
              <a:ext uri="{FF2B5EF4-FFF2-40B4-BE49-F238E27FC236}">
                <a16:creationId xmlns:a16="http://schemas.microsoft.com/office/drawing/2014/main" id="{B970E57B-D701-47E7-96FF-2F23D412EDA0}"/>
              </a:ext>
            </a:extLst>
          </p:cNvPr>
          <p:cNvSpPr/>
          <p:nvPr/>
        </p:nvSpPr>
        <p:spPr>
          <a:xfrm>
            <a:off x="7461941" y="2305414"/>
            <a:ext cx="1547422" cy="1329285"/>
          </a:xfrm>
          <a:prstGeom prst="roundRect">
            <a:avLst>
              <a:gd name="adj" fmla="val 20177"/>
            </a:avLst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5" name="组合 244">
            <a:extLst>
              <a:ext uri="{FF2B5EF4-FFF2-40B4-BE49-F238E27FC236}">
                <a16:creationId xmlns:a16="http://schemas.microsoft.com/office/drawing/2014/main" id="{A101AAB4-E8BA-4E4B-8A9D-40CCFD04A204}"/>
              </a:ext>
            </a:extLst>
          </p:cNvPr>
          <p:cNvGrpSpPr/>
          <p:nvPr/>
        </p:nvGrpSpPr>
        <p:grpSpPr>
          <a:xfrm>
            <a:off x="7857427" y="2859446"/>
            <a:ext cx="349083" cy="218114"/>
            <a:chOff x="8532481" y="4490280"/>
            <a:chExt cx="204214" cy="127597"/>
          </a:xfrm>
          <a:solidFill>
            <a:srgbClr val="00B0F0"/>
          </a:solidFill>
        </p:grpSpPr>
        <p:sp>
          <p:nvSpPr>
            <p:cNvPr id="246" name="等腰三角形 245">
              <a:extLst>
                <a:ext uri="{FF2B5EF4-FFF2-40B4-BE49-F238E27FC236}">
                  <a16:creationId xmlns:a16="http://schemas.microsoft.com/office/drawing/2014/main" id="{31F63AC4-1712-47D2-9B4C-97FF1231E20F}"/>
                </a:ext>
              </a:extLst>
            </p:cNvPr>
            <p:cNvSpPr/>
            <p:nvPr/>
          </p:nvSpPr>
          <p:spPr>
            <a:xfrm>
              <a:off x="8533207" y="4490280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等腰三角形 246">
              <a:extLst>
                <a:ext uri="{FF2B5EF4-FFF2-40B4-BE49-F238E27FC236}">
                  <a16:creationId xmlns:a16="http://schemas.microsoft.com/office/drawing/2014/main" id="{E5F67055-50DC-4544-A447-43F41D205443}"/>
                </a:ext>
              </a:extLst>
            </p:cNvPr>
            <p:cNvSpPr/>
            <p:nvPr/>
          </p:nvSpPr>
          <p:spPr>
            <a:xfrm>
              <a:off x="8683661" y="4572158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等腰三角形 247">
              <a:extLst>
                <a:ext uri="{FF2B5EF4-FFF2-40B4-BE49-F238E27FC236}">
                  <a16:creationId xmlns:a16="http://schemas.microsoft.com/office/drawing/2014/main" id="{1BD758B4-7358-46F5-A093-27885AF3665D}"/>
                </a:ext>
              </a:extLst>
            </p:cNvPr>
            <p:cNvSpPr/>
            <p:nvPr/>
          </p:nvSpPr>
          <p:spPr>
            <a:xfrm>
              <a:off x="8532481" y="4566692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等腰三角形 248">
              <a:extLst>
                <a:ext uri="{FF2B5EF4-FFF2-40B4-BE49-F238E27FC236}">
                  <a16:creationId xmlns:a16="http://schemas.microsoft.com/office/drawing/2014/main" id="{112F66CE-7302-48A2-9D32-31285807A6F8}"/>
                </a:ext>
              </a:extLst>
            </p:cNvPr>
            <p:cNvSpPr/>
            <p:nvPr/>
          </p:nvSpPr>
          <p:spPr>
            <a:xfrm>
              <a:off x="8609993" y="4552752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等腰三角形 249">
              <a:extLst>
                <a:ext uri="{FF2B5EF4-FFF2-40B4-BE49-F238E27FC236}">
                  <a16:creationId xmlns:a16="http://schemas.microsoft.com/office/drawing/2014/main" id="{E3BD579B-4CBE-467E-903B-C2359A7FEEE3}"/>
                </a:ext>
              </a:extLst>
            </p:cNvPr>
            <p:cNvSpPr/>
            <p:nvPr/>
          </p:nvSpPr>
          <p:spPr>
            <a:xfrm>
              <a:off x="8660246" y="4495399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1" name="组合 250">
            <a:extLst>
              <a:ext uri="{FF2B5EF4-FFF2-40B4-BE49-F238E27FC236}">
                <a16:creationId xmlns:a16="http://schemas.microsoft.com/office/drawing/2014/main" id="{65F5918F-7BC5-43BE-BB62-6B650D47CA8A}"/>
              </a:ext>
            </a:extLst>
          </p:cNvPr>
          <p:cNvGrpSpPr/>
          <p:nvPr/>
        </p:nvGrpSpPr>
        <p:grpSpPr>
          <a:xfrm rot="5400000">
            <a:off x="8330523" y="2789282"/>
            <a:ext cx="241784" cy="365979"/>
            <a:chOff x="9943034" y="4247258"/>
            <a:chExt cx="137768" cy="208534"/>
          </a:xfrm>
          <a:solidFill>
            <a:srgbClr val="D777AE"/>
          </a:solidFill>
        </p:grpSpPr>
        <p:sp>
          <p:nvSpPr>
            <p:cNvPr id="252" name="矩形: 圆角 251">
              <a:extLst>
                <a:ext uri="{FF2B5EF4-FFF2-40B4-BE49-F238E27FC236}">
                  <a16:creationId xmlns:a16="http://schemas.microsoft.com/office/drawing/2014/main" id="{E3CFF228-1F3C-4FF1-92D8-F230FF72DD80}"/>
                </a:ext>
              </a:extLst>
            </p:cNvPr>
            <p:cNvSpPr/>
            <p:nvPr/>
          </p:nvSpPr>
          <p:spPr>
            <a:xfrm>
              <a:off x="9958668" y="4247258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矩形: 圆角 252">
              <a:extLst>
                <a:ext uri="{FF2B5EF4-FFF2-40B4-BE49-F238E27FC236}">
                  <a16:creationId xmlns:a16="http://schemas.microsoft.com/office/drawing/2014/main" id="{38AE50B8-09AA-4467-8808-A4BF0B438B1F}"/>
                </a:ext>
              </a:extLst>
            </p:cNvPr>
            <p:cNvSpPr/>
            <p:nvPr/>
          </p:nvSpPr>
          <p:spPr>
            <a:xfrm>
              <a:off x="10032997" y="4302274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矩形: 圆角 253">
              <a:extLst>
                <a:ext uri="{FF2B5EF4-FFF2-40B4-BE49-F238E27FC236}">
                  <a16:creationId xmlns:a16="http://schemas.microsoft.com/office/drawing/2014/main" id="{09B29435-CA7C-4EB6-9354-FA923ECF0562}"/>
                </a:ext>
              </a:extLst>
            </p:cNvPr>
            <p:cNvSpPr/>
            <p:nvPr/>
          </p:nvSpPr>
          <p:spPr>
            <a:xfrm>
              <a:off x="9943034" y="4336368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矩形: 圆角 254">
              <a:extLst>
                <a:ext uri="{FF2B5EF4-FFF2-40B4-BE49-F238E27FC236}">
                  <a16:creationId xmlns:a16="http://schemas.microsoft.com/office/drawing/2014/main" id="{CDC3C7D7-C063-43A5-A31F-6B734979495D}"/>
                </a:ext>
              </a:extLst>
            </p:cNvPr>
            <p:cNvSpPr/>
            <p:nvPr/>
          </p:nvSpPr>
          <p:spPr>
            <a:xfrm>
              <a:off x="10035083" y="4401570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矩形: 圆角 255">
              <a:extLst>
                <a:ext uri="{FF2B5EF4-FFF2-40B4-BE49-F238E27FC236}">
                  <a16:creationId xmlns:a16="http://schemas.microsoft.com/office/drawing/2014/main" id="{E8C9ADA6-DD49-4882-970F-FDCA4EC88584}"/>
                </a:ext>
              </a:extLst>
            </p:cNvPr>
            <p:cNvSpPr/>
            <p:nvPr/>
          </p:nvSpPr>
          <p:spPr>
            <a:xfrm>
              <a:off x="9961237" y="4410073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7" name="组合 256">
            <a:extLst>
              <a:ext uri="{FF2B5EF4-FFF2-40B4-BE49-F238E27FC236}">
                <a16:creationId xmlns:a16="http://schemas.microsoft.com/office/drawing/2014/main" id="{45088229-1E32-4A4C-BBC6-8A7C98AF28B6}"/>
              </a:ext>
            </a:extLst>
          </p:cNvPr>
          <p:cNvGrpSpPr/>
          <p:nvPr/>
        </p:nvGrpSpPr>
        <p:grpSpPr>
          <a:xfrm>
            <a:off x="7872840" y="3158001"/>
            <a:ext cx="311589" cy="273326"/>
            <a:chOff x="8532481" y="4467420"/>
            <a:chExt cx="182280" cy="159896"/>
          </a:xfrm>
          <a:solidFill>
            <a:schemeClr val="accent1"/>
          </a:solidFill>
        </p:grpSpPr>
        <p:sp>
          <p:nvSpPr>
            <p:cNvPr id="258" name="等腰三角形 257">
              <a:extLst>
                <a:ext uri="{FF2B5EF4-FFF2-40B4-BE49-F238E27FC236}">
                  <a16:creationId xmlns:a16="http://schemas.microsoft.com/office/drawing/2014/main" id="{F93B7499-755E-4A72-A4D6-7A7CEA39A5F6}"/>
                </a:ext>
              </a:extLst>
            </p:cNvPr>
            <p:cNvSpPr/>
            <p:nvPr/>
          </p:nvSpPr>
          <p:spPr>
            <a:xfrm>
              <a:off x="8533207" y="4490280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等腰三角形 258">
              <a:extLst>
                <a:ext uri="{FF2B5EF4-FFF2-40B4-BE49-F238E27FC236}">
                  <a16:creationId xmlns:a16="http://schemas.microsoft.com/office/drawing/2014/main" id="{AAF26D0C-8012-426E-BD7D-973E8171BDE6}"/>
                </a:ext>
              </a:extLst>
            </p:cNvPr>
            <p:cNvSpPr/>
            <p:nvPr/>
          </p:nvSpPr>
          <p:spPr>
            <a:xfrm>
              <a:off x="8642896" y="4581597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等腰三角形 259">
              <a:extLst>
                <a:ext uri="{FF2B5EF4-FFF2-40B4-BE49-F238E27FC236}">
                  <a16:creationId xmlns:a16="http://schemas.microsoft.com/office/drawing/2014/main" id="{1FB424A0-14E6-41CD-AD74-6E162AE36EDB}"/>
                </a:ext>
              </a:extLst>
            </p:cNvPr>
            <p:cNvSpPr/>
            <p:nvPr/>
          </p:nvSpPr>
          <p:spPr>
            <a:xfrm>
              <a:off x="8532481" y="4566692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等腰三角形 260">
              <a:extLst>
                <a:ext uri="{FF2B5EF4-FFF2-40B4-BE49-F238E27FC236}">
                  <a16:creationId xmlns:a16="http://schemas.microsoft.com/office/drawing/2014/main" id="{F0E60996-6661-440C-9D5E-872472640DEC}"/>
                </a:ext>
              </a:extLst>
            </p:cNvPr>
            <p:cNvSpPr/>
            <p:nvPr/>
          </p:nvSpPr>
          <p:spPr>
            <a:xfrm>
              <a:off x="8601347" y="4467420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等腰三角形 264">
              <a:extLst>
                <a:ext uri="{FF2B5EF4-FFF2-40B4-BE49-F238E27FC236}">
                  <a16:creationId xmlns:a16="http://schemas.microsoft.com/office/drawing/2014/main" id="{8BF6864A-308E-4FED-B010-CE5094B6DE8F}"/>
                </a:ext>
              </a:extLst>
            </p:cNvPr>
            <p:cNvSpPr/>
            <p:nvPr/>
          </p:nvSpPr>
          <p:spPr>
            <a:xfrm>
              <a:off x="8661727" y="4517786"/>
              <a:ext cx="53034" cy="4571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6" name="组合 265">
            <a:extLst>
              <a:ext uri="{FF2B5EF4-FFF2-40B4-BE49-F238E27FC236}">
                <a16:creationId xmlns:a16="http://schemas.microsoft.com/office/drawing/2014/main" id="{CB884E1F-5E63-4A00-B5B6-C7E244277DB0}"/>
              </a:ext>
            </a:extLst>
          </p:cNvPr>
          <p:cNvGrpSpPr/>
          <p:nvPr/>
        </p:nvGrpSpPr>
        <p:grpSpPr>
          <a:xfrm rot="5400000">
            <a:off x="8318020" y="3154745"/>
            <a:ext cx="265845" cy="334178"/>
            <a:chOff x="9942989" y="4265378"/>
            <a:chExt cx="151478" cy="190414"/>
          </a:xfrm>
          <a:solidFill>
            <a:srgbClr val="AE78D6"/>
          </a:solidFill>
        </p:grpSpPr>
        <p:sp>
          <p:nvSpPr>
            <p:cNvPr id="267" name="矩形: 圆角 266">
              <a:extLst>
                <a:ext uri="{FF2B5EF4-FFF2-40B4-BE49-F238E27FC236}">
                  <a16:creationId xmlns:a16="http://schemas.microsoft.com/office/drawing/2014/main" id="{5EFADCEA-8190-465F-9D08-D9555EE1DD7E}"/>
                </a:ext>
              </a:extLst>
            </p:cNvPr>
            <p:cNvSpPr/>
            <p:nvPr/>
          </p:nvSpPr>
          <p:spPr>
            <a:xfrm>
              <a:off x="9942989" y="4265378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矩形: 圆角 267">
              <a:extLst>
                <a:ext uri="{FF2B5EF4-FFF2-40B4-BE49-F238E27FC236}">
                  <a16:creationId xmlns:a16="http://schemas.microsoft.com/office/drawing/2014/main" id="{211C6530-E685-4D53-B6E1-5D306A5FBE10}"/>
                </a:ext>
              </a:extLst>
            </p:cNvPr>
            <p:cNvSpPr/>
            <p:nvPr/>
          </p:nvSpPr>
          <p:spPr>
            <a:xfrm>
              <a:off x="10032997" y="4302274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矩形: 圆角 268">
              <a:extLst>
                <a:ext uri="{FF2B5EF4-FFF2-40B4-BE49-F238E27FC236}">
                  <a16:creationId xmlns:a16="http://schemas.microsoft.com/office/drawing/2014/main" id="{6CFFD62C-1D0A-4333-BAEC-911FD4B4C59E}"/>
                </a:ext>
              </a:extLst>
            </p:cNvPr>
            <p:cNvSpPr/>
            <p:nvPr/>
          </p:nvSpPr>
          <p:spPr>
            <a:xfrm>
              <a:off x="9976350" y="4331086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矩形: 圆角 269">
              <a:extLst>
                <a:ext uri="{FF2B5EF4-FFF2-40B4-BE49-F238E27FC236}">
                  <a16:creationId xmlns:a16="http://schemas.microsoft.com/office/drawing/2014/main" id="{0A588EB9-05BB-45B2-8447-5325707333AA}"/>
                </a:ext>
              </a:extLst>
            </p:cNvPr>
            <p:cNvSpPr/>
            <p:nvPr/>
          </p:nvSpPr>
          <p:spPr>
            <a:xfrm>
              <a:off x="10048748" y="4381671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矩形: 圆角 270">
              <a:extLst>
                <a:ext uri="{FF2B5EF4-FFF2-40B4-BE49-F238E27FC236}">
                  <a16:creationId xmlns:a16="http://schemas.microsoft.com/office/drawing/2014/main" id="{0B89770C-6B6F-47C6-A306-0CBBA74DFF58}"/>
                </a:ext>
              </a:extLst>
            </p:cNvPr>
            <p:cNvSpPr/>
            <p:nvPr/>
          </p:nvSpPr>
          <p:spPr>
            <a:xfrm>
              <a:off x="9961237" y="4410073"/>
              <a:ext cx="45719" cy="45719"/>
            </a:xfrm>
            <a:prstGeom prst="roundRect">
              <a:avLst>
                <a:gd name="adj" fmla="val 3444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4" name="组合 203">
            <a:extLst>
              <a:ext uri="{FF2B5EF4-FFF2-40B4-BE49-F238E27FC236}">
                <a16:creationId xmlns:a16="http://schemas.microsoft.com/office/drawing/2014/main" id="{AB8B7BFE-8405-4ECF-97CC-32E9897C5091}"/>
              </a:ext>
            </a:extLst>
          </p:cNvPr>
          <p:cNvGrpSpPr/>
          <p:nvPr/>
        </p:nvGrpSpPr>
        <p:grpSpPr>
          <a:xfrm>
            <a:off x="4523537" y="3838315"/>
            <a:ext cx="809712" cy="203376"/>
            <a:chOff x="11256751" y="-224181"/>
            <a:chExt cx="1105861" cy="277760"/>
          </a:xfrm>
        </p:grpSpPr>
        <p:sp>
          <p:nvSpPr>
            <p:cNvPr id="364" name="矩形: 圆角 363">
              <a:extLst>
                <a:ext uri="{FF2B5EF4-FFF2-40B4-BE49-F238E27FC236}">
                  <a16:creationId xmlns:a16="http://schemas.microsoft.com/office/drawing/2014/main" id="{5D58462C-B275-4ED1-ADB9-6C356AC5A227}"/>
                </a:ext>
              </a:extLst>
            </p:cNvPr>
            <p:cNvSpPr/>
            <p:nvPr/>
          </p:nvSpPr>
          <p:spPr>
            <a:xfrm>
              <a:off x="11256751" y="-224181"/>
              <a:ext cx="1105861" cy="277760"/>
            </a:xfrm>
            <a:prstGeom prst="roundRect">
              <a:avLst>
                <a:gd name="adj" fmla="val 12073"/>
              </a:avLst>
            </a:prstGeom>
            <a:solidFill>
              <a:srgbClr val="C9E2B8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5" name="矩形: 圆角 364">
              <a:extLst>
                <a:ext uri="{FF2B5EF4-FFF2-40B4-BE49-F238E27FC236}">
                  <a16:creationId xmlns:a16="http://schemas.microsoft.com/office/drawing/2014/main" id="{A4CAE5DC-61C7-4327-A303-27A627B107E5}"/>
                </a:ext>
              </a:extLst>
            </p:cNvPr>
            <p:cNvSpPr/>
            <p:nvPr/>
          </p:nvSpPr>
          <p:spPr>
            <a:xfrm>
              <a:off x="11302029" y="-147461"/>
              <a:ext cx="92371" cy="89039"/>
            </a:xfrm>
            <a:prstGeom prst="roundRect">
              <a:avLst>
                <a:gd name="adj" fmla="val 26588"/>
              </a:avLst>
            </a:prstGeom>
            <a:solidFill>
              <a:srgbClr val="00B050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6" name="矩形: 圆角 365">
              <a:extLst>
                <a:ext uri="{FF2B5EF4-FFF2-40B4-BE49-F238E27FC236}">
                  <a16:creationId xmlns:a16="http://schemas.microsoft.com/office/drawing/2014/main" id="{515715FE-F8C1-4C50-B095-9755B03DC3F5}"/>
                </a:ext>
              </a:extLst>
            </p:cNvPr>
            <p:cNvSpPr/>
            <p:nvPr/>
          </p:nvSpPr>
          <p:spPr>
            <a:xfrm>
              <a:off x="11501205" y="-94765"/>
              <a:ext cx="92370" cy="89039"/>
            </a:xfrm>
            <a:prstGeom prst="roundRect">
              <a:avLst>
                <a:gd name="adj" fmla="val 26588"/>
              </a:avLst>
            </a:prstGeom>
            <a:solidFill>
              <a:srgbClr val="00B050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7" name="矩形: 圆角 366">
              <a:extLst>
                <a:ext uri="{FF2B5EF4-FFF2-40B4-BE49-F238E27FC236}">
                  <a16:creationId xmlns:a16="http://schemas.microsoft.com/office/drawing/2014/main" id="{FC66777B-6374-4806-80CC-4A367F87137A}"/>
                </a:ext>
              </a:extLst>
            </p:cNvPr>
            <p:cNvSpPr/>
            <p:nvPr/>
          </p:nvSpPr>
          <p:spPr>
            <a:xfrm>
              <a:off x="11698503" y="-163812"/>
              <a:ext cx="92370" cy="89039"/>
            </a:xfrm>
            <a:prstGeom prst="roundRect">
              <a:avLst>
                <a:gd name="adj" fmla="val 26588"/>
              </a:avLst>
            </a:prstGeom>
            <a:solidFill>
              <a:srgbClr val="00B050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8" name="矩形: 圆角 367">
              <a:extLst>
                <a:ext uri="{FF2B5EF4-FFF2-40B4-BE49-F238E27FC236}">
                  <a16:creationId xmlns:a16="http://schemas.microsoft.com/office/drawing/2014/main" id="{7A6BE7A3-9792-47E1-B97A-225C2CF11B77}"/>
                </a:ext>
              </a:extLst>
            </p:cNvPr>
            <p:cNvSpPr/>
            <p:nvPr/>
          </p:nvSpPr>
          <p:spPr>
            <a:xfrm>
              <a:off x="12226297" y="-147545"/>
              <a:ext cx="92371" cy="89039"/>
            </a:xfrm>
            <a:prstGeom prst="roundRect">
              <a:avLst>
                <a:gd name="adj" fmla="val 26588"/>
              </a:avLst>
            </a:prstGeom>
            <a:solidFill>
              <a:srgbClr val="00B050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9" name="矩形: 圆角 368">
              <a:extLst>
                <a:ext uri="{FF2B5EF4-FFF2-40B4-BE49-F238E27FC236}">
                  <a16:creationId xmlns:a16="http://schemas.microsoft.com/office/drawing/2014/main" id="{31720EDB-2B47-4F9C-AD57-588F2A387621}"/>
                </a:ext>
              </a:extLst>
            </p:cNvPr>
            <p:cNvSpPr/>
            <p:nvPr/>
          </p:nvSpPr>
          <p:spPr>
            <a:xfrm>
              <a:off x="12028189" y="-97121"/>
              <a:ext cx="92370" cy="89039"/>
            </a:xfrm>
            <a:prstGeom prst="roundRect">
              <a:avLst>
                <a:gd name="adj" fmla="val 26588"/>
              </a:avLst>
            </a:prstGeom>
            <a:solidFill>
              <a:srgbClr val="00B050"/>
            </a:solidFill>
            <a:ln w="63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70" name="直接连接符 369">
              <a:extLst>
                <a:ext uri="{FF2B5EF4-FFF2-40B4-BE49-F238E27FC236}">
                  <a16:creationId xmlns:a16="http://schemas.microsoft.com/office/drawing/2014/main" id="{9C93B14A-898C-445D-B17F-E5E119909A08}"/>
                </a:ext>
              </a:extLst>
            </p:cNvPr>
            <p:cNvCxnSpPr>
              <a:cxnSpLocks/>
              <a:stCxn id="366" idx="1"/>
              <a:endCxn id="365" idx="3"/>
            </p:cNvCxnSpPr>
            <p:nvPr/>
          </p:nvCxnSpPr>
          <p:spPr>
            <a:xfrm flipH="1" flipV="1">
              <a:off x="11394399" y="-102939"/>
              <a:ext cx="106806" cy="52694"/>
            </a:xfrm>
            <a:prstGeom prst="line">
              <a:avLst/>
            </a:prstGeom>
            <a:solidFill>
              <a:srgbClr val="A9D18E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接连接符 370">
              <a:extLst>
                <a:ext uri="{FF2B5EF4-FFF2-40B4-BE49-F238E27FC236}">
                  <a16:creationId xmlns:a16="http://schemas.microsoft.com/office/drawing/2014/main" id="{9DBDBD59-CCCC-4498-AD55-D2BF2CC45C4C}"/>
                </a:ext>
              </a:extLst>
            </p:cNvPr>
            <p:cNvCxnSpPr>
              <a:cxnSpLocks/>
              <a:stCxn id="367" idx="1"/>
              <a:endCxn id="366" idx="3"/>
            </p:cNvCxnSpPr>
            <p:nvPr/>
          </p:nvCxnSpPr>
          <p:spPr>
            <a:xfrm flipH="1">
              <a:off x="11593575" y="-119292"/>
              <a:ext cx="104929" cy="69047"/>
            </a:xfrm>
            <a:prstGeom prst="line">
              <a:avLst/>
            </a:prstGeom>
            <a:solidFill>
              <a:srgbClr val="A9D18E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接连接符 371">
              <a:extLst>
                <a:ext uri="{FF2B5EF4-FFF2-40B4-BE49-F238E27FC236}">
                  <a16:creationId xmlns:a16="http://schemas.microsoft.com/office/drawing/2014/main" id="{68ABC705-071C-4692-8A5E-D4CD5EA9904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790876" y="-119305"/>
              <a:ext cx="58745" cy="44518"/>
            </a:xfrm>
            <a:prstGeom prst="line">
              <a:avLst/>
            </a:prstGeom>
            <a:solidFill>
              <a:srgbClr val="A9D18E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接连接符 372">
              <a:extLst>
                <a:ext uri="{FF2B5EF4-FFF2-40B4-BE49-F238E27FC236}">
                  <a16:creationId xmlns:a16="http://schemas.microsoft.com/office/drawing/2014/main" id="{7C6B99B4-B816-4229-A167-F1F4A746DED0}"/>
                </a:ext>
              </a:extLst>
            </p:cNvPr>
            <p:cNvCxnSpPr>
              <a:cxnSpLocks/>
            </p:cNvCxnSpPr>
            <p:nvPr/>
          </p:nvCxnSpPr>
          <p:spPr>
            <a:xfrm>
              <a:off x="11964825" y="-74775"/>
              <a:ext cx="63367" cy="22169"/>
            </a:xfrm>
            <a:prstGeom prst="line">
              <a:avLst/>
            </a:prstGeom>
            <a:solidFill>
              <a:srgbClr val="A9D18E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4" name="文本框 373">
                  <a:extLst>
                    <a:ext uri="{FF2B5EF4-FFF2-40B4-BE49-F238E27FC236}">
                      <a16:creationId xmlns:a16="http://schemas.microsoft.com/office/drawing/2014/main" id="{7C348EF1-60D3-49DC-B6A9-CA0CDBC98791}"/>
                    </a:ext>
                  </a:extLst>
                </p:cNvPr>
                <p:cNvSpPr txBox="1"/>
                <p:nvPr/>
              </p:nvSpPr>
              <p:spPr>
                <a:xfrm>
                  <a:off x="11862233" y="-143506"/>
                  <a:ext cx="109465" cy="12592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599" i="1">
                            <a:latin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zh-CN" altLang="en-US" sz="599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374" name="文本框 373">
                  <a:extLst>
                    <a:ext uri="{FF2B5EF4-FFF2-40B4-BE49-F238E27FC236}">
                      <a16:creationId xmlns:a16="http://schemas.microsoft.com/office/drawing/2014/main" id="{7C348EF1-60D3-49DC-B6A9-CA0CDBC987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62233" y="-143506"/>
                  <a:ext cx="109465" cy="125929"/>
                </a:xfrm>
                <a:prstGeom prst="rect">
                  <a:avLst/>
                </a:prstGeom>
                <a:blipFill>
                  <a:blip r:embed="rId4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5" name="直接连接符 374">
              <a:extLst>
                <a:ext uri="{FF2B5EF4-FFF2-40B4-BE49-F238E27FC236}">
                  <a16:creationId xmlns:a16="http://schemas.microsoft.com/office/drawing/2014/main" id="{CF4C2452-98A6-46F1-AE64-ACF9C4956D71}"/>
                </a:ext>
              </a:extLst>
            </p:cNvPr>
            <p:cNvCxnSpPr>
              <a:cxnSpLocks/>
              <a:stCxn id="369" idx="3"/>
              <a:endCxn id="368" idx="1"/>
            </p:cNvCxnSpPr>
            <p:nvPr/>
          </p:nvCxnSpPr>
          <p:spPr>
            <a:xfrm flipV="1">
              <a:off x="12120560" y="-103026"/>
              <a:ext cx="105738" cy="50423"/>
            </a:xfrm>
            <a:prstGeom prst="line">
              <a:avLst/>
            </a:prstGeom>
            <a:solidFill>
              <a:srgbClr val="A9D18E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5" name="文本框 674">
            <a:extLst>
              <a:ext uri="{FF2B5EF4-FFF2-40B4-BE49-F238E27FC236}">
                <a16:creationId xmlns:a16="http://schemas.microsoft.com/office/drawing/2014/main" id="{EF6643B5-F0C0-4AB4-8C50-6F52129E0D20}"/>
              </a:ext>
            </a:extLst>
          </p:cNvPr>
          <p:cNvSpPr txBox="1"/>
          <p:nvPr/>
        </p:nvSpPr>
        <p:spPr>
          <a:xfrm>
            <a:off x="9985969" y="1007826"/>
            <a:ext cx="72513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Trajectory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6" name="直接箭头连接符 335">
            <a:extLst>
              <a:ext uri="{FF2B5EF4-FFF2-40B4-BE49-F238E27FC236}">
                <a16:creationId xmlns:a16="http://schemas.microsoft.com/office/drawing/2014/main" id="{048A64DC-0F9A-4D78-AA46-7D77DC0F7CD1}"/>
              </a:ext>
            </a:extLst>
          </p:cNvPr>
          <p:cNvCxnSpPr>
            <a:cxnSpLocks/>
          </p:cNvCxnSpPr>
          <p:nvPr/>
        </p:nvCxnSpPr>
        <p:spPr>
          <a:xfrm>
            <a:off x="1104683" y="3112199"/>
            <a:ext cx="0" cy="378713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9" name="组合 468">
            <a:extLst>
              <a:ext uri="{FF2B5EF4-FFF2-40B4-BE49-F238E27FC236}">
                <a16:creationId xmlns:a16="http://schemas.microsoft.com/office/drawing/2014/main" id="{C2CC0525-072F-4155-A8C3-23CDA912CAF7}"/>
              </a:ext>
            </a:extLst>
          </p:cNvPr>
          <p:cNvGrpSpPr/>
          <p:nvPr/>
        </p:nvGrpSpPr>
        <p:grpSpPr>
          <a:xfrm>
            <a:off x="2171506" y="1849690"/>
            <a:ext cx="1153155" cy="626944"/>
            <a:chOff x="2447252" y="1834450"/>
            <a:chExt cx="1153155" cy="626944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F1A4188A-1FF2-4119-8AA6-069D64296757}"/>
                </a:ext>
              </a:extLst>
            </p:cNvPr>
            <p:cNvGrpSpPr/>
            <p:nvPr/>
          </p:nvGrpSpPr>
          <p:grpSpPr>
            <a:xfrm>
              <a:off x="2660970" y="1946696"/>
              <a:ext cx="939437" cy="415498"/>
              <a:chOff x="5470164" y="1983217"/>
              <a:chExt cx="939437" cy="41549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4" name="文本框 463">
                    <a:extLst>
                      <a:ext uri="{FF2B5EF4-FFF2-40B4-BE49-F238E27FC236}">
                        <a16:creationId xmlns:a16="http://schemas.microsoft.com/office/drawing/2014/main" id="{FDDB1843-25A2-4D05-B2AC-0B8FB74105C3}"/>
                      </a:ext>
                    </a:extLst>
                  </p:cNvPr>
                  <p:cNvSpPr txBox="1"/>
                  <p:nvPr/>
                </p:nvSpPr>
                <p:spPr>
                  <a:xfrm>
                    <a:off x="5634865" y="1983217"/>
                    <a:ext cx="774736" cy="4154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1050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Cluster</a:t>
                    </a:r>
                  </a:p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  <m:t>1</m:t>
                          </m:r>
                        </m:oMath>
                      </m:oMathPara>
                    </a14:m>
                    <a:endParaRPr lang="zh-CN" altLang="en-US" sz="1050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464" name="文本框 463">
                    <a:extLst>
                      <a:ext uri="{FF2B5EF4-FFF2-40B4-BE49-F238E27FC236}">
                        <a16:creationId xmlns:a16="http://schemas.microsoft.com/office/drawing/2014/main" id="{FDDB1843-25A2-4D05-B2AC-0B8FB74105C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34865" y="1983217"/>
                    <a:ext cx="774736" cy="415498"/>
                  </a:xfrm>
                  <a:prstGeom prst="rect">
                    <a:avLst/>
                  </a:prstGeom>
                  <a:blipFill>
                    <a:blip r:embed="rId4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44" name="椭圆 543">
                <a:extLst>
                  <a:ext uri="{FF2B5EF4-FFF2-40B4-BE49-F238E27FC236}">
                    <a16:creationId xmlns:a16="http://schemas.microsoft.com/office/drawing/2014/main" id="{CFA121CE-EC99-4C65-B82D-627280C60834}"/>
                  </a:ext>
                </a:extLst>
              </p:cNvPr>
              <p:cNvSpPr/>
              <p:nvPr/>
            </p:nvSpPr>
            <p:spPr>
              <a:xfrm>
                <a:off x="5470164" y="2171326"/>
                <a:ext cx="45719" cy="45719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3" name="椭圆 392">
              <a:extLst>
                <a:ext uri="{FF2B5EF4-FFF2-40B4-BE49-F238E27FC236}">
                  <a16:creationId xmlns:a16="http://schemas.microsoft.com/office/drawing/2014/main" id="{7E1FE0F2-3DD6-40F2-8DA2-0494F83981BF}"/>
                </a:ext>
              </a:extLst>
            </p:cNvPr>
            <p:cNvSpPr/>
            <p:nvPr/>
          </p:nvSpPr>
          <p:spPr>
            <a:xfrm>
              <a:off x="2447252" y="2189804"/>
              <a:ext cx="210359" cy="210359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4" name="文本框 393">
                  <a:extLst>
                    <a:ext uri="{FF2B5EF4-FFF2-40B4-BE49-F238E27FC236}">
                      <a16:creationId xmlns:a16="http://schemas.microsoft.com/office/drawing/2014/main" id="{573A5DF2-5C48-4542-8A21-23D0FBBCEB82}"/>
                    </a:ext>
                  </a:extLst>
                </p:cNvPr>
                <p:cNvSpPr txBox="1"/>
                <p:nvPr/>
              </p:nvSpPr>
              <p:spPr>
                <a:xfrm>
                  <a:off x="2455200" y="2119150"/>
                  <a:ext cx="25757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1</m:t>
                        </m:r>
                      </m:oMath>
                    </m:oMathPara>
                  </a14:m>
                  <a:endPara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394" name="文本框 393">
                  <a:extLst>
                    <a:ext uri="{FF2B5EF4-FFF2-40B4-BE49-F238E27FC236}">
                      <a16:creationId xmlns:a16="http://schemas.microsoft.com/office/drawing/2014/main" id="{573A5DF2-5C48-4542-8A21-23D0FBBCEB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55200" y="2119150"/>
                  <a:ext cx="257573" cy="338554"/>
                </a:xfrm>
                <a:prstGeom prst="rect">
                  <a:avLst/>
                </a:prstGeom>
                <a:blipFill>
                  <a:blip r:embed="rId44"/>
                  <a:stretch>
                    <a:fillRect l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1" name="椭圆 400">
              <a:extLst>
                <a:ext uri="{FF2B5EF4-FFF2-40B4-BE49-F238E27FC236}">
                  <a16:creationId xmlns:a16="http://schemas.microsoft.com/office/drawing/2014/main" id="{641BF0CC-EFEA-4D32-BA84-75F60E5EEF2A}"/>
                </a:ext>
              </a:extLst>
            </p:cNvPr>
            <p:cNvSpPr/>
            <p:nvPr/>
          </p:nvSpPr>
          <p:spPr>
            <a:xfrm>
              <a:off x="2711265" y="2192660"/>
              <a:ext cx="210359" cy="210359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2" name="文本框 401">
                  <a:extLst>
                    <a:ext uri="{FF2B5EF4-FFF2-40B4-BE49-F238E27FC236}">
                      <a16:creationId xmlns:a16="http://schemas.microsoft.com/office/drawing/2014/main" id="{D7BA014A-BE8E-4D13-BCDB-3EC33BFF612F}"/>
                    </a:ext>
                  </a:extLst>
                </p:cNvPr>
                <p:cNvSpPr txBox="1"/>
                <p:nvPr/>
              </p:nvSpPr>
              <p:spPr>
                <a:xfrm>
                  <a:off x="2723023" y="2122006"/>
                  <a:ext cx="257573" cy="339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6</m:t>
                        </m:r>
                      </m:oMath>
                    </m:oMathPara>
                  </a14:m>
                  <a:endPara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402" name="文本框 401">
                  <a:extLst>
                    <a:ext uri="{FF2B5EF4-FFF2-40B4-BE49-F238E27FC236}">
                      <a16:creationId xmlns:a16="http://schemas.microsoft.com/office/drawing/2014/main" id="{D7BA014A-BE8E-4D13-BCDB-3EC33BFF61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23023" y="2122006"/>
                  <a:ext cx="257573" cy="339388"/>
                </a:xfrm>
                <a:prstGeom prst="rect">
                  <a:avLst/>
                </a:prstGeom>
                <a:blipFill>
                  <a:blip r:embed="rId45"/>
                  <a:stretch>
                    <a:fillRect l="-9302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3" name="椭圆 402">
              <a:extLst>
                <a:ext uri="{FF2B5EF4-FFF2-40B4-BE49-F238E27FC236}">
                  <a16:creationId xmlns:a16="http://schemas.microsoft.com/office/drawing/2014/main" id="{C6EA1013-CDFA-4BEE-95F7-46154B9A96AE}"/>
                </a:ext>
              </a:extLst>
            </p:cNvPr>
            <p:cNvSpPr/>
            <p:nvPr/>
          </p:nvSpPr>
          <p:spPr>
            <a:xfrm>
              <a:off x="2732019" y="1921843"/>
              <a:ext cx="210359" cy="210359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4" name="文本框 403">
                  <a:extLst>
                    <a:ext uri="{FF2B5EF4-FFF2-40B4-BE49-F238E27FC236}">
                      <a16:creationId xmlns:a16="http://schemas.microsoft.com/office/drawing/2014/main" id="{C12BE3F6-56EB-4E0A-BC3E-78824F74E020}"/>
                    </a:ext>
                  </a:extLst>
                </p:cNvPr>
                <p:cNvSpPr txBox="1"/>
                <p:nvPr/>
              </p:nvSpPr>
              <p:spPr>
                <a:xfrm>
                  <a:off x="2740185" y="1856691"/>
                  <a:ext cx="257573" cy="339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5</m:t>
                        </m:r>
                      </m:oMath>
                    </m:oMathPara>
                  </a14:m>
                  <a:endPara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404" name="文本框 403">
                  <a:extLst>
                    <a:ext uri="{FF2B5EF4-FFF2-40B4-BE49-F238E27FC236}">
                      <a16:creationId xmlns:a16="http://schemas.microsoft.com/office/drawing/2014/main" id="{C12BE3F6-56EB-4E0A-BC3E-78824F74E0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0185" y="1856691"/>
                  <a:ext cx="257573" cy="339388"/>
                </a:xfrm>
                <a:prstGeom prst="rect">
                  <a:avLst/>
                </a:prstGeom>
                <a:blipFill>
                  <a:blip r:embed="rId46"/>
                  <a:stretch>
                    <a:fillRect l="-1162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7" name="椭圆 406">
              <a:extLst>
                <a:ext uri="{FF2B5EF4-FFF2-40B4-BE49-F238E27FC236}">
                  <a16:creationId xmlns:a16="http://schemas.microsoft.com/office/drawing/2014/main" id="{04B25335-EFAA-4454-90A0-124704E4B0E0}"/>
                </a:ext>
              </a:extLst>
            </p:cNvPr>
            <p:cNvSpPr/>
            <p:nvPr/>
          </p:nvSpPr>
          <p:spPr>
            <a:xfrm>
              <a:off x="2477504" y="1905104"/>
              <a:ext cx="210359" cy="210359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8" name="文本框 407">
                  <a:extLst>
                    <a:ext uri="{FF2B5EF4-FFF2-40B4-BE49-F238E27FC236}">
                      <a16:creationId xmlns:a16="http://schemas.microsoft.com/office/drawing/2014/main" id="{66881888-E1C2-43FD-9F97-26EF1F62B1AB}"/>
                    </a:ext>
                  </a:extLst>
                </p:cNvPr>
                <p:cNvSpPr txBox="1"/>
                <p:nvPr/>
              </p:nvSpPr>
              <p:spPr>
                <a:xfrm>
                  <a:off x="2477832" y="1834450"/>
                  <a:ext cx="257573" cy="339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4</m:t>
                        </m:r>
                      </m:oMath>
                    </m:oMathPara>
                  </a14:m>
                  <a:endPara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408" name="文本框 407">
                  <a:extLst>
                    <a:ext uri="{FF2B5EF4-FFF2-40B4-BE49-F238E27FC236}">
                      <a16:creationId xmlns:a16="http://schemas.microsoft.com/office/drawing/2014/main" id="{66881888-E1C2-43FD-9F97-26EF1F62B1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7832" y="1834450"/>
                  <a:ext cx="257573" cy="339388"/>
                </a:xfrm>
                <a:prstGeom prst="rect">
                  <a:avLst/>
                </a:prstGeom>
                <a:blipFill>
                  <a:blip r:embed="rId47"/>
                  <a:stretch>
                    <a:fillRect l="-952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29" name="直接箭头连接符 428">
            <a:extLst>
              <a:ext uri="{FF2B5EF4-FFF2-40B4-BE49-F238E27FC236}">
                <a16:creationId xmlns:a16="http://schemas.microsoft.com/office/drawing/2014/main" id="{119AD439-E750-4750-AE1C-73060E8939D3}"/>
              </a:ext>
            </a:extLst>
          </p:cNvPr>
          <p:cNvCxnSpPr>
            <a:cxnSpLocks/>
          </p:cNvCxnSpPr>
          <p:nvPr/>
        </p:nvCxnSpPr>
        <p:spPr>
          <a:xfrm flipV="1">
            <a:off x="1103727" y="1622269"/>
            <a:ext cx="0" cy="65006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直接箭头连接符 436">
            <a:extLst>
              <a:ext uri="{FF2B5EF4-FFF2-40B4-BE49-F238E27FC236}">
                <a16:creationId xmlns:a16="http://schemas.microsoft.com/office/drawing/2014/main" id="{EB948310-7586-4B0A-9A79-7C4E8E1ED964}"/>
              </a:ext>
            </a:extLst>
          </p:cNvPr>
          <p:cNvCxnSpPr>
            <a:cxnSpLocks/>
          </p:cNvCxnSpPr>
          <p:nvPr/>
        </p:nvCxnSpPr>
        <p:spPr>
          <a:xfrm>
            <a:off x="347176" y="1497357"/>
            <a:ext cx="0" cy="243556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文本框 459">
            <a:extLst>
              <a:ext uri="{FF2B5EF4-FFF2-40B4-BE49-F238E27FC236}">
                <a16:creationId xmlns:a16="http://schemas.microsoft.com/office/drawing/2014/main" id="{E372A96B-9D1C-4A3F-9AF4-D5CC1524B88F}"/>
              </a:ext>
            </a:extLst>
          </p:cNvPr>
          <p:cNvSpPr txBox="1"/>
          <p:nvPr/>
        </p:nvSpPr>
        <p:spPr>
          <a:xfrm>
            <a:off x="1250389" y="1734657"/>
            <a:ext cx="108415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Context</a:t>
            </a:r>
          </a:p>
          <a:p>
            <a:pPr algn="ctr"/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Space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7" name="直接箭头连接符 466">
            <a:extLst>
              <a:ext uri="{FF2B5EF4-FFF2-40B4-BE49-F238E27FC236}">
                <a16:creationId xmlns:a16="http://schemas.microsoft.com/office/drawing/2014/main" id="{63F7ECCB-534B-41B5-BD82-E09142520919}"/>
              </a:ext>
            </a:extLst>
          </p:cNvPr>
          <p:cNvCxnSpPr>
            <a:cxnSpLocks/>
          </p:cNvCxnSpPr>
          <p:nvPr/>
        </p:nvCxnSpPr>
        <p:spPr>
          <a:xfrm>
            <a:off x="1206106" y="-893820"/>
            <a:ext cx="0" cy="26302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直接箭头连接符 471">
            <a:extLst>
              <a:ext uri="{FF2B5EF4-FFF2-40B4-BE49-F238E27FC236}">
                <a16:creationId xmlns:a16="http://schemas.microsoft.com/office/drawing/2014/main" id="{44E1AAA5-1AEA-414C-ABDF-1D0B9D5A82AF}"/>
              </a:ext>
            </a:extLst>
          </p:cNvPr>
          <p:cNvCxnSpPr>
            <a:cxnSpLocks/>
          </p:cNvCxnSpPr>
          <p:nvPr/>
        </p:nvCxnSpPr>
        <p:spPr>
          <a:xfrm>
            <a:off x="2770017" y="1442305"/>
            <a:ext cx="740" cy="334233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直接箭头连接符 477">
            <a:extLst>
              <a:ext uri="{FF2B5EF4-FFF2-40B4-BE49-F238E27FC236}">
                <a16:creationId xmlns:a16="http://schemas.microsoft.com/office/drawing/2014/main" id="{9955F16E-5581-4F3F-9E5E-EF051B18FD86}"/>
              </a:ext>
            </a:extLst>
          </p:cNvPr>
          <p:cNvCxnSpPr>
            <a:cxnSpLocks/>
          </p:cNvCxnSpPr>
          <p:nvPr/>
        </p:nvCxnSpPr>
        <p:spPr>
          <a:xfrm>
            <a:off x="3324661" y="2894740"/>
            <a:ext cx="839721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直接连接符 481">
            <a:extLst>
              <a:ext uri="{FF2B5EF4-FFF2-40B4-BE49-F238E27FC236}">
                <a16:creationId xmlns:a16="http://schemas.microsoft.com/office/drawing/2014/main" id="{B3D8E0C0-B39C-4413-A5FB-3BFA5032DAA0}"/>
              </a:ext>
            </a:extLst>
          </p:cNvPr>
          <p:cNvCxnSpPr>
            <a:cxnSpLocks/>
          </p:cNvCxnSpPr>
          <p:nvPr/>
        </p:nvCxnSpPr>
        <p:spPr>
          <a:xfrm flipH="1">
            <a:off x="3372636" y="3830974"/>
            <a:ext cx="78279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6" name="文本框 485">
            <a:extLst>
              <a:ext uri="{FF2B5EF4-FFF2-40B4-BE49-F238E27FC236}">
                <a16:creationId xmlns:a16="http://schemas.microsoft.com/office/drawing/2014/main" id="{91564325-EEC7-4E78-B5C2-77C44C966705}"/>
              </a:ext>
            </a:extLst>
          </p:cNvPr>
          <p:cNvSpPr txBox="1"/>
          <p:nvPr/>
        </p:nvSpPr>
        <p:spPr>
          <a:xfrm>
            <a:off x="3401789" y="3485061"/>
            <a:ext cx="75509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Team up with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1" name="直接连接符 510">
            <a:extLst>
              <a:ext uri="{FF2B5EF4-FFF2-40B4-BE49-F238E27FC236}">
                <a16:creationId xmlns:a16="http://schemas.microsoft.com/office/drawing/2014/main" id="{F5A0686B-1032-4E9B-9BD1-460D684D9AAA}"/>
              </a:ext>
            </a:extLst>
          </p:cNvPr>
          <p:cNvCxnSpPr>
            <a:cxnSpLocks/>
          </p:cNvCxnSpPr>
          <p:nvPr/>
        </p:nvCxnSpPr>
        <p:spPr>
          <a:xfrm flipV="1">
            <a:off x="4164379" y="1880440"/>
            <a:ext cx="0" cy="19581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" name="直接连接符 516">
            <a:extLst>
              <a:ext uri="{FF2B5EF4-FFF2-40B4-BE49-F238E27FC236}">
                <a16:creationId xmlns:a16="http://schemas.microsoft.com/office/drawing/2014/main" id="{6C4DF24C-EEA5-4846-936F-E350ED64E0BA}"/>
              </a:ext>
            </a:extLst>
          </p:cNvPr>
          <p:cNvCxnSpPr>
            <a:cxnSpLocks/>
          </p:cNvCxnSpPr>
          <p:nvPr/>
        </p:nvCxnSpPr>
        <p:spPr>
          <a:xfrm flipV="1">
            <a:off x="4819632" y="4053782"/>
            <a:ext cx="0" cy="38713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直接连接符 522">
            <a:extLst>
              <a:ext uri="{FF2B5EF4-FFF2-40B4-BE49-F238E27FC236}">
                <a16:creationId xmlns:a16="http://schemas.microsoft.com/office/drawing/2014/main" id="{5FEA5430-6957-4B47-B139-1149DE7DE9E7}"/>
              </a:ext>
            </a:extLst>
          </p:cNvPr>
          <p:cNvCxnSpPr>
            <a:cxnSpLocks/>
          </p:cNvCxnSpPr>
          <p:nvPr/>
        </p:nvCxnSpPr>
        <p:spPr>
          <a:xfrm flipV="1">
            <a:off x="5038686" y="4053782"/>
            <a:ext cx="0" cy="1939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6" name="文本框 525">
            <a:extLst>
              <a:ext uri="{FF2B5EF4-FFF2-40B4-BE49-F238E27FC236}">
                <a16:creationId xmlns:a16="http://schemas.microsoft.com/office/drawing/2014/main" id="{0928BF51-1CDF-48A3-BCA6-3476960C0D11}"/>
              </a:ext>
            </a:extLst>
          </p:cNvPr>
          <p:cNvSpPr txBox="1"/>
          <p:nvPr/>
        </p:nvSpPr>
        <p:spPr>
          <a:xfrm>
            <a:off x="3991279" y="3016672"/>
            <a:ext cx="1223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Rollout a</a:t>
            </a:r>
          </a:p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trajectory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8" name="文本框 527">
                <a:extLst>
                  <a:ext uri="{FF2B5EF4-FFF2-40B4-BE49-F238E27FC236}">
                    <a16:creationId xmlns:a16="http://schemas.microsoft.com/office/drawing/2014/main" id="{4EF7C8FD-588A-4D83-802E-F1BE2AFEE85E}"/>
                  </a:ext>
                </a:extLst>
              </p:cNvPr>
              <p:cNvSpPr txBox="1"/>
              <p:nvPr/>
            </p:nvSpPr>
            <p:spPr>
              <a:xfrm>
                <a:off x="1484427" y="-666342"/>
                <a:ext cx="2420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528" name="文本框 527">
                <a:extLst>
                  <a:ext uri="{FF2B5EF4-FFF2-40B4-BE49-F238E27FC236}">
                    <a16:creationId xmlns:a16="http://schemas.microsoft.com/office/drawing/2014/main" id="{4EF7C8FD-588A-4D83-802E-F1BE2AFEE8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427" y="-666342"/>
                <a:ext cx="242054" cy="276999"/>
              </a:xfrm>
              <a:prstGeom prst="rect">
                <a:avLst/>
              </a:prstGeom>
              <a:blipFill>
                <a:blip r:embed="rId4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8" name="组合 467">
            <a:extLst>
              <a:ext uri="{FF2B5EF4-FFF2-40B4-BE49-F238E27FC236}">
                <a16:creationId xmlns:a16="http://schemas.microsoft.com/office/drawing/2014/main" id="{9077A131-2D23-4DEA-A467-440E760AAA28}"/>
              </a:ext>
            </a:extLst>
          </p:cNvPr>
          <p:cNvGrpSpPr/>
          <p:nvPr/>
        </p:nvGrpSpPr>
        <p:grpSpPr>
          <a:xfrm>
            <a:off x="2369840" y="2573357"/>
            <a:ext cx="1166206" cy="559697"/>
            <a:chOff x="2422818" y="2496555"/>
            <a:chExt cx="1166206" cy="559697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13C1AC63-535C-4D05-B07F-87937F36D41D}"/>
                </a:ext>
              </a:extLst>
            </p:cNvPr>
            <p:cNvGrpSpPr/>
            <p:nvPr/>
          </p:nvGrpSpPr>
          <p:grpSpPr>
            <a:xfrm>
              <a:off x="2563309" y="2592277"/>
              <a:ext cx="1025715" cy="463975"/>
              <a:chOff x="8181578" y="5679208"/>
              <a:chExt cx="1025715" cy="463975"/>
            </a:xfrm>
          </p:grpSpPr>
          <p:sp>
            <p:nvSpPr>
              <p:cNvPr id="731" name="椭圆 730">
                <a:extLst>
                  <a:ext uri="{FF2B5EF4-FFF2-40B4-BE49-F238E27FC236}">
                    <a16:creationId xmlns:a16="http://schemas.microsoft.com/office/drawing/2014/main" id="{A1425582-364E-4105-A312-85717836E3D8}"/>
                  </a:ext>
                </a:extLst>
              </p:cNvPr>
              <p:cNvSpPr/>
              <p:nvPr/>
            </p:nvSpPr>
            <p:spPr>
              <a:xfrm>
                <a:off x="8181578" y="5876492"/>
                <a:ext cx="210359" cy="210359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2" name="椭圆 731">
                <a:extLst>
                  <a:ext uri="{FF2B5EF4-FFF2-40B4-BE49-F238E27FC236}">
                    <a16:creationId xmlns:a16="http://schemas.microsoft.com/office/drawing/2014/main" id="{2CE920F5-EDC3-44AA-A023-6F39EDCB4E35}"/>
                  </a:ext>
                </a:extLst>
              </p:cNvPr>
              <p:cNvSpPr/>
              <p:nvPr/>
            </p:nvSpPr>
            <p:spPr>
              <a:xfrm>
                <a:off x="8262310" y="5803563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9" name="文本框 738">
                    <a:extLst>
                      <a:ext uri="{FF2B5EF4-FFF2-40B4-BE49-F238E27FC236}">
                        <a16:creationId xmlns:a16="http://schemas.microsoft.com/office/drawing/2014/main" id="{9A7498CF-376B-4672-8140-B3601F516A5F}"/>
                      </a:ext>
                    </a:extLst>
                  </p:cNvPr>
                  <p:cNvSpPr txBox="1"/>
                  <p:nvPr/>
                </p:nvSpPr>
                <p:spPr>
                  <a:xfrm>
                    <a:off x="8328422" y="5679208"/>
                    <a:ext cx="878871" cy="4154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1050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Cluster</a:t>
                    </a:r>
                  </a:p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050" i="1"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  <m:t>𝑚</m:t>
                          </m:r>
                        </m:oMath>
                      </m:oMathPara>
                    </a14:m>
                    <a:endParaRPr lang="zh-CN" altLang="en-US" sz="1050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739" name="文本框 738">
                    <a:extLst>
                      <a:ext uri="{FF2B5EF4-FFF2-40B4-BE49-F238E27FC236}">
                        <a16:creationId xmlns:a16="http://schemas.microsoft.com/office/drawing/2014/main" id="{9A7498CF-376B-4672-8140-B3601F516A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28422" y="5679208"/>
                    <a:ext cx="878871" cy="415498"/>
                  </a:xfrm>
                  <a:prstGeom prst="rect">
                    <a:avLst/>
                  </a:prstGeom>
                  <a:blipFill>
                    <a:blip r:embed="rId4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62" name="文本框 761">
                    <a:extLst>
                      <a:ext uri="{FF2B5EF4-FFF2-40B4-BE49-F238E27FC236}">
                        <a16:creationId xmlns:a16="http://schemas.microsoft.com/office/drawing/2014/main" id="{875291B4-19FE-4565-BDCC-A2C5E6DC9AC4}"/>
                      </a:ext>
                    </a:extLst>
                  </p:cNvPr>
                  <p:cNvSpPr txBox="1"/>
                  <p:nvPr/>
                </p:nvSpPr>
                <p:spPr>
                  <a:xfrm>
                    <a:off x="8195156" y="5804629"/>
                    <a:ext cx="257573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微软雅黑" panose="020B0503020204020204" pitchFamily="34" charset="-122"/>
                            </a:rPr>
                            <m:t>𝑘</m:t>
                          </m:r>
                        </m:oMath>
                      </m:oMathPara>
                    </a14:m>
                    <a:endParaRPr lang="zh-CN" altLang="en-US" sz="1600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mc:Choice>
            <mc:Fallback xmlns="">
              <p:sp>
                <p:nvSpPr>
                  <p:cNvPr id="762" name="文本框 761">
                    <a:extLst>
                      <a:ext uri="{FF2B5EF4-FFF2-40B4-BE49-F238E27FC236}">
                        <a16:creationId xmlns:a16="http://schemas.microsoft.com/office/drawing/2014/main" id="{875291B4-19FE-4565-BDCC-A2C5E6DC9AC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95156" y="5804629"/>
                    <a:ext cx="257573" cy="338554"/>
                  </a:xfrm>
                  <a:prstGeom prst="rect">
                    <a:avLst/>
                  </a:prstGeom>
                  <a:blipFill>
                    <a:blip r:embed="rId50"/>
                    <a:stretch>
                      <a:fillRect l="-14286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29" name="椭圆 528">
              <a:extLst>
                <a:ext uri="{FF2B5EF4-FFF2-40B4-BE49-F238E27FC236}">
                  <a16:creationId xmlns:a16="http://schemas.microsoft.com/office/drawing/2014/main" id="{CB15872F-AAFF-4AFE-A338-810119FAA3C8}"/>
                </a:ext>
              </a:extLst>
            </p:cNvPr>
            <p:cNvSpPr/>
            <p:nvPr/>
          </p:nvSpPr>
          <p:spPr>
            <a:xfrm>
              <a:off x="2422818" y="2565805"/>
              <a:ext cx="210359" cy="21035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0" name="椭圆 529">
              <a:extLst>
                <a:ext uri="{FF2B5EF4-FFF2-40B4-BE49-F238E27FC236}">
                  <a16:creationId xmlns:a16="http://schemas.microsoft.com/office/drawing/2014/main" id="{1FB1CD6E-E19F-4C90-B38D-C7D2B7A1E985}"/>
                </a:ext>
              </a:extLst>
            </p:cNvPr>
            <p:cNvSpPr/>
            <p:nvPr/>
          </p:nvSpPr>
          <p:spPr>
            <a:xfrm>
              <a:off x="2689940" y="2574089"/>
              <a:ext cx="210359" cy="21035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1" name="文本框 530">
                  <a:extLst>
                    <a:ext uri="{FF2B5EF4-FFF2-40B4-BE49-F238E27FC236}">
                      <a16:creationId xmlns:a16="http://schemas.microsoft.com/office/drawing/2014/main" id="{90B6F220-14EE-4B2F-BC8D-81568FEEADD9}"/>
                    </a:ext>
                  </a:extLst>
                </p:cNvPr>
                <p:cNvSpPr txBox="1"/>
                <p:nvPr/>
              </p:nvSpPr>
              <p:spPr>
                <a:xfrm>
                  <a:off x="2431582" y="2496555"/>
                  <a:ext cx="25757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2</m:t>
                        </m:r>
                      </m:oMath>
                    </m:oMathPara>
                  </a14:m>
                  <a:endPara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531" name="文本框 530">
                  <a:extLst>
                    <a:ext uri="{FF2B5EF4-FFF2-40B4-BE49-F238E27FC236}">
                      <a16:creationId xmlns:a16="http://schemas.microsoft.com/office/drawing/2014/main" id="{90B6F220-14EE-4B2F-BC8D-81568FEEAD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1582" y="2496555"/>
                  <a:ext cx="257573" cy="338554"/>
                </a:xfrm>
                <a:prstGeom prst="rect">
                  <a:avLst/>
                </a:prstGeom>
                <a:blipFill>
                  <a:blip r:embed="rId51"/>
                  <a:stretch>
                    <a:fillRect l="-952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2" name="文本框 531">
                  <a:extLst>
                    <a:ext uri="{FF2B5EF4-FFF2-40B4-BE49-F238E27FC236}">
                      <a16:creationId xmlns:a16="http://schemas.microsoft.com/office/drawing/2014/main" id="{DD795ECE-7AB7-408B-B302-ED9BBA0F5ED4}"/>
                    </a:ext>
                  </a:extLst>
                </p:cNvPr>
                <p:cNvSpPr txBox="1"/>
                <p:nvPr/>
              </p:nvSpPr>
              <p:spPr>
                <a:xfrm>
                  <a:off x="2698025" y="2507883"/>
                  <a:ext cx="25757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3</m:t>
                        </m:r>
                      </m:oMath>
                    </m:oMathPara>
                  </a14:m>
                  <a:endPara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mc:Choice>
          <mc:Fallback xmlns="">
            <p:sp>
              <p:nvSpPr>
                <p:cNvPr id="532" name="文本框 531">
                  <a:extLst>
                    <a:ext uri="{FF2B5EF4-FFF2-40B4-BE49-F238E27FC236}">
                      <a16:creationId xmlns:a16="http://schemas.microsoft.com/office/drawing/2014/main" id="{DD795ECE-7AB7-408B-B302-ED9BBA0F5E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8025" y="2507883"/>
                  <a:ext cx="257573" cy="338554"/>
                </a:xfrm>
                <a:prstGeom prst="rect">
                  <a:avLst/>
                </a:prstGeom>
                <a:blipFill>
                  <a:blip r:embed="rId52"/>
                  <a:stretch>
                    <a:fillRect l="-1190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4" name="矩形: 圆角 533">
                <a:extLst>
                  <a:ext uri="{FF2B5EF4-FFF2-40B4-BE49-F238E27FC236}">
                    <a16:creationId xmlns:a16="http://schemas.microsoft.com/office/drawing/2014/main" id="{EDE7EC18-39B6-4DFF-AA7C-5903A1A097C8}"/>
                  </a:ext>
                </a:extLst>
              </p:cNvPr>
              <p:cNvSpPr/>
              <p:nvPr/>
            </p:nvSpPr>
            <p:spPr>
              <a:xfrm>
                <a:off x="779708" y="2132014"/>
                <a:ext cx="648038" cy="250655"/>
              </a:xfrm>
              <a:prstGeom prst="roundRect">
                <a:avLst>
                  <a:gd name="adj" fmla="val 23076"/>
                </a:avLst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sSub>
                            <m:sSubPr>
                              <m:ctrlPr>
                                <a:rPr lang="en-US" altLang="zh-CN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altLang="zh-CN" sz="1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sSub>
                            <m:sSubPr>
                              <m:ctrlPr>
                                <a:rPr lang="en-US" altLang="zh-CN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zh-CN" altLang="en-US" sz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534" name="矩形: 圆角 533">
                <a:extLst>
                  <a:ext uri="{FF2B5EF4-FFF2-40B4-BE49-F238E27FC236}">
                    <a16:creationId xmlns:a16="http://schemas.microsoft.com/office/drawing/2014/main" id="{EDE7EC18-39B6-4DFF-AA7C-5903A1A097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708" y="2132014"/>
                <a:ext cx="648038" cy="250655"/>
              </a:xfrm>
              <a:prstGeom prst="roundRect">
                <a:avLst>
                  <a:gd name="adj" fmla="val 23076"/>
                </a:avLst>
              </a:prstGeom>
              <a:blipFill>
                <a:blip r:embed="rId53"/>
                <a:stretch>
                  <a:fillRect l="-92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7" name="直接连接符 546">
            <a:extLst>
              <a:ext uri="{FF2B5EF4-FFF2-40B4-BE49-F238E27FC236}">
                <a16:creationId xmlns:a16="http://schemas.microsoft.com/office/drawing/2014/main" id="{6700C6E9-D90F-47F1-9123-BF2B12050ACE}"/>
              </a:ext>
            </a:extLst>
          </p:cNvPr>
          <p:cNvCxnSpPr>
            <a:cxnSpLocks/>
          </p:cNvCxnSpPr>
          <p:nvPr/>
        </p:nvCxnSpPr>
        <p:spPr>
          <a:xfrm flipH="1">
            <a:off x="4155432" y="1889055"/>
            <a:ext cx="468892" cy="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1" name="直接箭头连接符 560">
            <a:extLst>
              <a:ext uri="{FF2B5EF4-FFF2-40B4-BE49-F238E27FC236}">
                <a16:creationId xmlns:a16="http://schemas.microsoft.com/office/drawing/2014/main" id="{C29021A4-DCD3-4E43-AF12-418B6AEF3212}"/>
              </a:ext>
            </a:extLst>
          </p:cNvPr>
          <p:cNvCxnSpPr>
            <a:cxnSpLocks/>
          </p:cNvCxnSpPr>
          <p:nvPr/>
        </p:nvCxnSpPr>
        <p:spPr>
          <a:xfrm>
            <a:off x="4928393" y="2144288"/>
            <a:ext cx="0" cy="166393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文本框 574">
            <a:extLst>
              <a:ext uri="{FF2B5EF4-FFF2-40B4-BE49-F238E27FC236}">
                <a16:creationId xmlns:a16="http://schemas.microsoft.com/office/drawing/2014/main" id="{C7913221-753F-44D9-B869-C3C2EDF23013}"/>
              </a:ext>
            </a:extLst>
          </p:cNvPr>
          <p:cNvSpPr txBox="1"/>
          <p:nvPr/>
        </p:nvSpPr>
        <p:spPr>
          <a:xfrm>
            <a:off x="3392449" y="2204866"/>
            <a:ext cx="75509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Sample teammates</a:t>
            </a:r>
          </a:p>
          <a:p>
            <a:pPr algn="ctr"/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from one</a:t>
            </a:r>
          </a:p>
          <a:p>
            <a:pPr algn="ctr"/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cluster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" name="组合 193">
            <a:extLst>
              <a:ext uri="{FF2B5EF4-FFF2-40B4-BE49-F238E27FC236}">
                <a16:creationId xmlns:a16="http://schemas.microsoft.com/office/drawing/2014/main" id="{039BFF21-C64D-48E8-8772-FB9A793F9A65}"/>
              </a:ext>
            </a:extLst>
          </p:cNvPr>
          <p:cNvGrpSpPr/>
          <p:nvPr/>
        </p:nvGrpSpPr>
        <p:grpSpPr>
          <a:xfrm>
            <a:off x="4670425" y="1518021"/>
            <a:ext cx="519242" cy="734214"/>
            <a:chOff x="4214747" y="2484415"/>
            <a:chExt cx="519242" cy="734214"/>
          </a:xfrm>
        </p:grpSpPr>
        <p:sp>
          <p:nvSpPr>
            <p:cNvPr id="276" name="矩形: 圆角 275">
              <a:extLst>
                <a:ext uri="{FF2B5EF4-FFF2-40B4-BE49-F238E27FC236}">
                  <a16:creationId xmlns:a16="http://schemas.microsoft.com/office/drawing/2014/main" id="{74944CEB-46CF-4167-A1FD-063084A25CAC}"/>
                </a:ext>
              </a:extLst>
            </p:cNvPr>
            <p:cNvSpPr/>
            <p:nvPr/>
          </p:nvSpPr>
          <p:spPr>
            <a:xfrm>
              <a:off x="4214747" y="2484415"/>
              <a:ext cx="519242" cy="734214"/>
            </a:xfrm>
            <a:prstGeom prst="roundRect">
              <a:avLst>
                <a:gd name="adj" fmla="val 14409"/>
              </a:avLst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8" name="组合 277">
              <a:extLst>
                <a:ext uri="{FF2B5EF4-FFF2-40B4-BE49-F238E27FC236}">
                  <a16:creationId xmlns:a16="http://schemas.microsoft.com/office/drawing/2014/main" id="{038216F2-212B-4E48-86F9-2CE7381FC70C}"/>
                </a:ext>
              </a:extLst>
            </p:cNvPr>
            <p:cNvGrpSpPr/>
            <p:nvPr/>
          </p:nvGrpSpPr>
          <p:grpSpPr>
            <a:xfrm>
              <a:off x="4251049" y="2544839"/>
              <a:ext cx="215774" cy="217346"/>
              <a:chOff x="565248" y="1855132"/>
              <a:chExt cx="215774" cy="217346"/>
            </a:xfrm>
            <a:solidFill>
              <a:srgbClr val="AE78D6"/>
            </a:solidFill>
          </p:grpSpPr>
          <p:sp>
            <p:nvSpPr>
              <p:cNvPr id="279" name="梯形 278">
                <a:extLst>
                  <a:ext uri="{FF2B5EF4-FFF2-40B4-BE49-F238E27FC236}">
                    <a16:creationId xmlns:a16="http://schemas.microsoft.com/office/drawing/2014/main" id="{891B73D9-79FF-4C91-BA61-DEE79FE7199E}"/>
                  </a:ext>
                </a:extLst>
              </p:cNvPr>
              <p:cNvSpPr/>
              <p:nvPr/>
            </p:nvSpPr>
            <p:spPr>
              <a:xfrm>
                <a:off x="565248" y="1978949"/>
                <a:ext cx="215774" cy="93529"/>
              </a:xfrm>
              <a:prstGeom prst="trapezoid">
                <a:avLst>
                  <a:gd name="adj" fmla="val 2061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0" name="椭圆 279">
                <a:extLst>
                  <a:ext uri="{FF2B5EF4-FFF2-40B4-BE49-F238E27FC236}">
                    <a16:creationId xmlns:a16="http://schemas.microsoft.com/office/drawing/2014/main" id="{1A8A4D06-9686-4DC2-A952-B09997F56E78}"/>
                  </a:ext>
                </a:extLst>
              </p:cNvPr>
              <p:cNvSpPr/>
              <p:nvPr/>
            </p:nvSpPr>
            <p:spPr>
              <a:xfrm>
                <a:off x="623219" y="1855132"/>
                <a:ext cx="102674" cy="1026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81" name="组合 280">
              <a:extLst>
                <a:ext uri="{FF2B5EF4-FFF2-40B4-BE49-F238E27FC236}">
                  <a16:creationId xmlns:a16="http://schemas.microsoft.com/office/drawing/2014/main" id="{9E74B1D2-719A-47B3-862F-AAA6D494F943}"/>
                </a:ext>
              </a:extLst>
            </p:cNvPr>
            <p:cNvGrpSpPr/>
            <p:nvPr/>
          </p:nvGrpSpPr>
          <p:grpSpPr>
            <a:xfrm>
              <a:off x="4483136" y="2544989"/>
              <a:ext cx="215774" cy="217346"/>
              <a:chOff x="478888" y="1853227"/>
              <a:chExt cx="215774" cy="217346"/>
            </a:xfrm>
            <a:solidFill>
              <a:srgbClr val="00B050"/>
            </a:solidFill>
          </p:grpSpPr>
          <p:sp>
            <p:nvSpPr>
              <p:cNvPr id="283" name="梯形 282">
                <a:extLst>
                  <a:ext uri="{FF2B5EF4-FFF2-40B4-BE49-F238E27FC236}">
                    <a16:creationId xmlns:a16="http://schemas.microsoft.com/office/drawing/2014/main" id="{C0A8EE57-782A-4926-8172-C138678AF528}"/>
                  </a:ext>
                </a:extLst>
              </p:cNvPr>
              <p:cNvSpPr/>
              <p:nvPr/>
            </p:nvSpPr>
            <p:spPr>
              <a:xfrm>
                <a:off x="478888" y="1977044"/>
                <a:ext cx="215774" cy="93529"/>
              </a:xfrm>
              <a:prstGeom prst="trapezoid">
                <a:avLst>
                  <a:gd name="adj" fmla="val 2061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4" name="椭圆 283">
                <a:extLst>
                  <a:ext uri="{FF2B5EF4-FFF2-40B4-BE49-F238E27FC236}">
                    <a16:creationId xmlns:a16="http://schemas.microsoft.com/office/drawing/2014/main" id="{59A26B49-9F1F-4AF6-9BE3-06FD8C4973B5}"/>
                  </a:ext>
                </a:extLst>
              </p:cNvPr>
              <p:cNvSpPr/>
              <p:nvPr/>
            </p:nvSpPr>
            <p:spPr>
              <a:xfrm>
                <a:off x="536859" y="1853227"/>
                <a:ext cx="102674" cy="1026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86" name="组合 285">
              <a:extLst>
                <a:ext uri="{FF2B5EF4-FFF2-40B4-BE49-F238E27FC236}">
                  <a16:creationId xmlns:a16="http://schemas.microsoft.com/office/drawing/2014/main" id="{CBAA3533-8CB7-4EE4-9898-FCD3334A197C}"/>
                </a:ext>
              </a:extLst>
            </p:cNvPr>
            <p:cNvGrpSpPr/>
            <p:nvPr/>
          </p:nvGrpSpPr>
          <p:grpSpPr>
            <a:xfrm>
              <a:off x="4252731" y="2796800"/>
              <a:ext cx="215774" cy="217346"/>
              <a:chOff x="567676" y="1868604"/>
              <a:chExt cx="215774" cy="217346"/>
            </a:xfrm>
            <a:solidFill>
              <a:srgbClr val="00B050"/>
            </a:solidFill>
          </p:grpSpPr>
          <p:sp>
            <p:nvSpPr>
              <p:cNvPr id="287" name="梯形 286">
                <a:extLst>
                  <a:ext uri="{FF2B5EF4-FFF2-40B4-BE49-F238E27FC236}">
                    <a16:creationId xmlns:a16="http://schemas.microsoft.com/office/drawing/2014/main" id="{4AB4208D-49CA-4E0E-AA90-4568850FB319}"/>
                  </a:ext>
                </a:extLst>
              </p:cNvPr>
              <p:cNvSpPr/>
              <p:nvPr/>
            </p:nvSpPr>
            <p:spPr>
              <a:xfrm>
                <a:off x="567676" y="1992421"/>
                <a:ext cx="215774" cy="93529"/>
              </a:xfrm>
              <a:prstGeom prst="trapezoid">
                <a:avLst>
                  <a:gd name="adj" fmla="val 2061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椭圆 287">
                <a:extLst>
                  <a:ext uri="{FF2B5EF4-FFF2-40B4-BE49-F238E27FC236}">
                    <a16:creationId xmlns:a16="http://schemas.microsoft.com/office/drawing/2014/main" id="{636F3A71-740C-4BCD-BF23-61F46D6A04DA}"/>
                  </a:ext>
                </a:extLst>
              </p:cNvPr>
              <p:cNvSpPr/>
              <p:nvPr/>
            </p:nvSpPr>
            <p:spPr>
              <a:xfrm>
                <a:off x="625647" y="1868604"/>
                <a:ext cx="102674" cy="1026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89" name="组合 288">
              <a:extLst>
                <a:ext uri="{FF2B5EF4-FFF2-40B4-BE49-F238E27FC236}">
                  <a16:creationId xmlns:a16="http://schemas.microsoft.com/office/drawing/2014/main" id="{C2BA726D-8839-4C80-B40B-C3D7863FA918}"/>
                </a:ext>
              </a:extLst>
            </p:cNvPr>
            <p:cNvGrpSpPr/>
            <p:nvPr/>
          </p:nvGrpSpPr>
          <p:grpSpPr>
            <a:xfrm>
              <a:off x="4481473" y="2797402"/>
              <a:ext cx="215774" cy="217346"/>
              <a:chOff x="477971" y="1867151"/>
              <a:chExt cx="215774" cy="217346"/>
            </a:xfrm>
            <a:solidFill>
              <a:srgbClr val="AE78D6"/>
            </a:solidFill>
          </p:grpSpPr>
          <p:sp>
            <p:nvSpPr>
              <p:cNvPr id="290" name="梯形 289">
                <a:extLst>
                  <a:ext uri="{FF2B5EF4-FFF2-40B4-BE49-F238E27FC236}">
                    <a16:creationId xmlns:a16="http://schemas.microsoft.com/office/drawing/2014/main" id="{F29C0D70-AF02-4281-8EE5-E958B038113C}"/>
                  </a:ext>
                </a:extLst>
              </p:cNvPr>
              <p:cNvSpPr/>
              <p:nvPr/>
            </p:nvSpPr>
            <p:spPr>
              <a:xfrm>
                <a:off x="477971" y="1990968"/>
                <a:ext cx="215774" cy="93529"/>
              </a:xfrm>
              <a:prstGeom prst="trapezoid">
                <a:avLst>
                  <a:gd name="adj" fmla="val 2061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1" name="椭圆 290">
                <a:extLst>
                  <a:ext uri="{FF2B5EF4-FFF2-40B4-BE49-F238E27FC236}">
                    <a16:creationId xmlns:a16="http://schemas.microsoft.com/office/drawing/2014/main" id="{E5ED0343-FA42-4D45-8F91-3E06E8352EB2}"/>
                  </a:ext>
                </a:extLst>
              </p:cNvPr>
              <p:cNvSpPr/>
              <p:nvPr/>
            </p:nvSpPr>
            <p:spPr>
              <a:xfrm>
                <a:off x="535942" y="1867151"/>
                <a:ext cx="102674" cy="10267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76" name="文本框 575">
            <a:extLst>
              <a:ext uri="{FF2B5EF4-FFF2-40B4-BE49-F238E27FC236}">
                <a16:creationId xmlns:a16="http://schemas.microsoft.com/office/drawing/2014/main" id="{5FAC5809-8E92-4B0C-9E15-C963FBF888D3}"/>
              </a:ext>
            </a:extLst>
          </p:cNvPr>
          <p:cNvSpPr txBox="1"/>
          <p:nvPr/>
        </p:nvSpPr>
        <p:spPr>
          <a:xfrm>
            <a:off x="4550512" y="2067249"/>
            <a:ext cx="75509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Team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2" name="文本框 581">
            <a:extLst>
              <a:ext uri="{FF2B5EF4-FFF2-40B4-BE49-F238E27FC236}">
                <a16:creationId xmlns:a16="http://schemas.microsoft.com/office/drawing/2014/main" id="{0032A5E1-6E9C-41B3-BDCA-DA3FF34A912C}"/>
              </a:ext>
            </a:extLst>
          </p:cNvPr>
          <p:cNvSpPr txBox="1"/>
          <p:nvPr/>
        </p:nvSpPr>
        <p:spPr>
          <a:xfrm>
            <a:off x="855577" y="3206111"/>
            <a:ext cx="10486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Rollout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6" name="直接箭头连接符 595">
            <a:extLst>
              <a:ext uri="{FF2B5EF4-FFF2-40B4-BE49-F238E27FC236}">
                <a16:creationId xmlns:a16="http://schemas.microsoft.com/office/drawing/2014/main" id="{CDDD0656-3C95-4C15-803B-2A736B23C90D}"/>
              </a:ext>
            </a:extLst>
          </p:cNvPr>
          <p:cNvCxnSpPr>
            <a:cxnSpLocks/>
          </p:cNvCxnSpPr>
          <p:nvPr/>
        </p:nvCxnSpPr>
        <p:spPr>
          <a:xfrm>
            <a:off x="1104020" y="2405321"/>
            <a:ext cx="0" cy="43222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直接箭头连接符 600">
            <a:extLst>
              <a:ext uri="{FF2B5EF4-FFF2-40B4-BE49-F238E27FC236}">
                <a16:creationId xmlns:a16="http://schemas.microsoft.com/office/drawing/2014/main" id="{2AB54C28-5DA4-47FE-9C80-8E4665F527B1}"/>
              </a:ext>
            </a:extLst>
          </p:cNvPr>
          <p:cNvCxnSpPr>
            <a:cxnSpLocks/>
          </p:cNvCxnSpPr>
          <p:nvPr/>
        </p:nvCxnSpPr>
        <p:spPr>
          <a:xfrm flipH="1">
            <a:off x="338614" y="1497357"/>
            <a:ext cx="290483" cy="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3" name="文本框 652">
                <a:extLst>
                  <a:ext uri="{FF2B5EF4-FFF2-40B4-BE49-F238E27FC236}">
                    <a16:creationId xmlns:a16="http://schemas.microsoft.com/office/drawing/2014/main" id="{1CE0C0BC-8BA6-44B3-98B4-122F4BC66CE8}"/>
                  </a:ext>
                </a:extLst>
              </p:cNvPr>
              <p:cNvSpPr txBox="1"/>
              <p:nvPr/>
            </p:nvSpPr>
            <p:spPr>
              <a:xfrm rot="3936183">
                <a:off x="659624" y="3221767"/>
                <a:ext cx="2420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653" name="文本框 652">
                <a:extLst>
                  <a:ext uri="{FF2B5EF4-FFF2-40B4-BE49-F238E27FC236}">
                    <a16:creationId xmlns:a16="http://schemas.microsoft.com/office/drawing/2014/main" id="{1CE0C0BC-8BA6-44B3-98B4-122F4BC66C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936183">
                <a:off x="659624" y="3221767"/>
                <a:ext cx="242054" cy="276999"/>
              </a:xfrm>
              <a:prstGeom prst="rect">
                <a:avLst/>
              </a:prstGeom>
              <a:blipFill>
                <a:blip r:embed="rId5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4" name="文本框 653">
                <a:extLst>
                  <a:ext uri="{FF2B5EF4-FFF2-40B4-BE49-F238E27FC236}">
                    <a16:creationId xmlns:a16="http://schemas.microsoft.com/office/drawing/2014/main" id="{F50AC416-9C58-4678-99B5-A2EF6BF1C543}"/>
                  </a:ext>
                </a:extLst>
              </p:cNvPr>
              <p:cNvSpPr txBox="1"/>
              <p:nvPr/>
            </p:nvSpPr>
            <p:spPr>
              <a:xfrm rot="3936183">
                <a:off x="2440524" y="2338552"/>
                <a:ext cx="2420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654" name="文本框 653">
                <a:extLst>
                  <a:ext uri="{FF2B5EF4-FFF2-40B4-BE49-F238E27FC236}">
                    <a16:creationId xmlns:a16="http://schemas.microsoft.com/office/drawing/2014/main" id="{F50AC416-9C58-4678-99B5-A2EF6BF1C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936183">
                <a:off x="2440524" y="2338552"/>
                <a:ext cx="242054" cy="276999"/>
              </a:xfrm>
              <a:prstGeom prst="rect">
                <a:avLst/>
              </a:prstGeom>
              <a:blipFill>
                <a:blip r:embed="rId5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497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5576</TotalTime>
  <Words>193</Words>
  <Application>Microsoft Office PowerPoint</Application>
  <PresentationFormat>自定义</PresentationFormat>
  <Paragraphs>86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Calibri</vt:lpstr>
      <vt:lpstr>Calibri Light</vt:lpstr>
      <vt:lpstr>Cambria Math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xxx</dc:creator>
  <cp:lastModifiedBy>张子谦</cp:lastModifiedBy>
  <cp:revision>427</cp:revision>
  <dcterms:created xsi:type="dcterms:W3CDTF">2022-10-28T14:18:43Z</dcterms:created>
  <dcterms:modified xsi:type="dcterms:W3CDTF">2023-02-15T06:16:36Z</dcterms:modified>
</cp:coreProperties>
</file>