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3"/>
  </p:notesMasterIdLst>
  <p:sldIdLst>
    <p:sldId id="289" r:id="rId2"/>
  </p:sldIdLst>
  <p:sldSz cx="7529513" cy="30607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64" userDrawn="1">
          <p15:clr>
            <a:srgbClr val="A4A3A4"/>
          </p15:clr>
        </p15:guide>
        <p15:guide id="2" pos="23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5597"/>
    <a:srgbClr val="C197E1"/>
    <a:srgbClr val="8FAADC"/>
    <a:srgbClr val="E2EAF6"/>
    <a:srgbClr val="DAE3F3"/>
    <a:srgbClr val="A9D18E"/>
    <a:srgbClr val="EAF4E4"/>
    <a:srgbClr val="FFC9C9"/>
    <a:srgbClr val="FFA7A7"/>
    <a:srgbClr val="EFE4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068" autoAdjust="0"/>
    <p:restoredTop sz="93932" autoAdjust="0"/>
  </p:normalViewPr>
  <p:slideViewPr>
    <p:cSldViewPr snapToGrid="0" showGuides="1">
      <p:cViewPr varScale="1">
        <p:scale>
          <a:sx n="169" d="100"/>
          <a:sy n="169" d="100"/>
        </p:scale>
        <p:origin x="394" y="106"/>
      </p:cViewPr>
      <p:guideLst>
        <p:guide orient="horz" pos="964"/>
        <p:guide pos="2372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4D0CDB-E33A-4A6A-A030-F830FFDAADF5}" type="datetimeFigureOut">
              <a:rPr lang="zh-CN" altLang="en-US" smtClean="0"/>
              <a:t>2023/2/9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-366713" y="1143000"/>
            <a:ext cx="7591426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D19731-4DF8-402B-9B50-82721FF588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8105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25123" rtl="0" eaLnBrk="1" latinLnBrk="0" hangingPunct="1">
      <a:defRPr sz="296" kern="1200">
        <a:solidFill>
          <a:schemeClr val="tx1"/>
        </a:solidFill>
        <a:latin typeface="+mn-lt"/>
        <a:ea typeface="+mn-ea"/>
        <a:cs typeface="+mn-cs"/>
      </a:defRPr>
    </a:lvl1pPr>
    <a:lvl2pPr marL="112561" algn="l" defTabSz="225123" rtl="0" eaLnBrk="1" latinLnBrk="0" hangingPunct="1">
      <a:defRPr sz="296" kern="1200">
        <a:solidFill>
          <a:schemeClr val="tx1"/>
        </a:solidFill>
        <a:latin typeface="+mn-lt"/>
        <a:ea typeface="+mn-ea"/>
        <a:cs typeface="+mn-cs"/>
      </a:defRPr>
    </a:lvl2pPr>
    <a:lvl3pPr marL="225123" algn="l" defTabSz="225123" rtl="0" eaLnBrk="1" latinLnBrk="0" hangingPunct="1">
      <a:defRPr sz="296" kern="1200">
        <a:solidFill>
          <a:schemeClr val="tx1"/>
        </a:solidFill>
        <a:latin typeface="+mn-lt"/>
        <a:ea typeface="+mn-ea"/>
        <a:cs typeface="+mn-cs"/>
      </a:defRPr>
    </a:lvl3pPr>
    <a:lvl4pPr marL="337684" algn="l" defTabSz="225123" rtl="0" eaLnBrk="1" latinLnBrk="0" hangingPunct="1">
      <a:defRPr sz="296" kern="1200">
        <a:solidFill>
          <a:schemeClr val="tx1"/>
        </a:solidFill>
        <a:latin typeface="+mn-lt"/>
        <a:ea typeface="+mn-ea"/>
        <a:cs typeface="+mn-cs"/>
      </a:defRPr>
    </a:lvl4pPr>
    <a:lvl5pPr marL="450246" algn="l" defTabSz="225123" rtl="0" eaLnBrk="1" latinLnBrk="0" hangingPunct="1">
      <a:defRPr sz="296" kern="1200">
        <a:solidFill>
          <a:schemeClr val="tx1"/>
        </a:solidFill>
        <a:latin typeface="+mn-lt"/>
        <a:ea typeface="+mn-ea"/>
        <a:cs typeface="+mn-cs"/>
      </a:defRPr>
    </a:lvl5pPr>
    <a:lvl6pPr marL="562807" algn="l" defTabSz="225123" rtl="0" eaLnBrk="1" latinLnBrk="0" hangingPunct="1">
      <a:defRPr sz="296" kern="1200">
        <a:solidFill>
          <a:schemeClr val="tx1"/>
        </a:solidFill>
        <a:latin typeface="+mn-lt"/>
        <a:ea typeface="+mn-ea"/>
        <a:cs typeface="+mn-cs"/>
      </a:defRPr>
    </a:lvl6pPr>
    <a:lvl7pPr marL="675368" algn="l" defTabSz="225123" rtl="0" eaLnBrk="1" latinLnBrk="0" hangingPunct="1">
      <a:defRPr sz="296" kern="1200">
        <a:solidFill>
          <a:schemeClr val="tx1"/>
        </a:solidFill>
        <a:latin typeface="+mn-lt"/>
        <a:ea typeface="+mn-ea"/>
        <a:cs typeface="+mn-cs"/>
      </a:defRPr>
    </a:lvl7pPr>
    <a:lvl8pPr marL="787929" algn="l" defTabSz="225123" rtl="0" eaLnBrk="1" latinLnBrk="0" hangingPunct="1">
      <a:defRPr sz="296" kern="1200">
        <a:solidFill>
          <a:schemeClr val="tx1"/>
        </a:solidFill>
        <a:latin typeface="+mn-lt"/>
        <a:ea typeface="+mn-ea"/>
        <a:cs typeface="+mn-cs"/>
      </a:defRPr>
    </a:lvl8pPr>
    <a:lvl9pPr marL="900491" algn="l" defTabSz="225123" rtl="0" eaLnBrk="1" latinLnBrk="0" hangingPunct="1">
      <a:defRPr sz="29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-366713" y="1143000"/>
            <a:ext cx="7591426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D19731-4DF8-402B-9B50-82721FF5882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47336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1189" y="500906"/>
            <a:ext cx="5647135" cy="1065577"/>
          </a:xfrm>
        </p:spPr>
        <p:txBody>
          <a:bodyPr anchor="b"/>
          <a:lstStyle>
            <a:lvl1pPr algn="ctr">
              <a:defRPr sz="2678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1189" y="1607576"/>
            <a:ext cx="5647135" cy="738960"/>
          </a:xfrm>
        </p:spPr>
        <p:txBody>
          <a:bodyPr/>
          <a:lstStyle>
            <a:lvl1pPr marL="0" indent="0" algn="ctr">
              <a:buNone/>
              <a:defRPr sz="1071"/>
            </a:lvl1pPr>
            <a:lvl2pPr marL="204048" indent="0" algn="ctr">
              <a:buNone/>
              <a:defRPr sz="893"/>
            </a:lvl2pPr>
            <a:lvl3pPr marL="408097" indent="0" algn="ctr">
              <a:buNone/>
              <a:defRPr sz="803"/>
            </a:lvl3pPr>
            <a:lvl4pPr marL="612145" indent="0" algn="ctr">
              <a:buNone/>
              <a:defRPr sz="714"/>
            </a:lvl4pPr>
            <a:lvl5pPr marL="816193" indent="0" algn="ctr">
              <a:buNone/>
              <a:defRPr sz="714"/>
            </a:lvl5pPr>
            <a:lvl6pPr marL="1020242" indent="0" algn="ctr">
              <a:buNone/>
              <a:defRPr sz="714"/>
            </a:lvl6pPr>
            <a:lvl7pPr marL="1224290" indent="0" algn="ctr">
              <a:buNone/>
              <a:defRPr sz="714"/>
            </a:lvl7pPr>
            <a:lvl8pPr marL="1428339" indent="0" algn="ctr">
              <a:buNone/>
              <a:defRPr sz="714"/>
            </a:lvl8pPr>
            <a:lvl9pPr marL="1632387" indent="0" algn="ctr">
              <a:buNone/>
              <a:defRPr sz="714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37778-C7EB-4ED9-998D-AA607E54D12F}" type="datetimeFigureOut">
              <a:rPr lang="zh-CN" altLang="en-US" smtClean="0"/>
              <a:t>2023/2/9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BF74-531D-47ED-9E4A-A3129F7B49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6015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37778-C7EB-4ED9-998D-AA607E54D12F}" type="datetimeFigureOut">
              <a:rPr lang="zh-CN" altLang="en-US" smtClean="0"/>
              <a:t>2023/2/9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BF74-531D-47ED-9E4A-A3129F7B49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064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88308" y="162954"/>
            <a:ext cx="1623551" cy="2593802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7654" y="162954"/>
            <a:ext cx="4776535" cy="2593802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37778-C7EB-4ED9-998D-AA607E54D12F}" type="datetimeFigureOut">
              <a:rPr lang="zh-CN" altLang="en-US" smtClean="0"/>
              <a:t>2023/2/9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BF74-531D-47ED-9E4A-A3129F7B49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1391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37778-C7EB-4ED9-998D-AA607E54D12F}" type="datetimeFigureOut">
              <a:rPr lang="zh-CN" altLang="en-US" smtClean="0"/>
              <a:t>2023/2/9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BF74-531D-47ED-9E4A-A3129F7B49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3716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732" y="763050"/>
            <a:ext cx="6494205" cy="1273166"/>
          </a:xfrm>
        </p:spPr>
        <p:txBody>
          <a:bodyPr anchor="b"/>
          <a:lstStyle>
            <a:lvl1pPr>
              <a:defRPr sz="2678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732" y="2048261"/>
            <a:ext cx="6494205" cy="669528"/>
          </a:xfrm>
        </p:spPr>
        <p:txBody>
          <a:bodyPr/>
          <a:lstStyle>
            <a:lvl1pPr marL="0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1pPr>
            <a:lvl2pPr marL="204048" indent="0">
              <a:buNone/>
              <a:defRPr sz="893">
                <a:solidFill>
                  <a:schemeClr val="tx1">
                    <a:tint val="75000"/>
                  </a:schemeClr>
                </a:solidFill>
              </a:defRPr>
            </a:lvl2pPr>
            <a:lvl3pPr marL="408097" indent="0">
              <a:buNone/>
              <a:defRPr sz="803">
                <a:solidFill>
                  <a:schemeClr val="tx1">
                    <a:tint val="75000"/>
                  </a:schemeClr>
                </a:solidFill>
              </a:defRPr>
            </a:lvl3pPr>
            <a:lvl4pPr marL="612145" indent="0">
              <a:buNone/>
              <a:defRPr sz="714">
                <a:solidFill>
                  <a:schemeClr val="tx1">
                    <a:tint val="75000"/>
                  </a:schemeClr>
                </a:solidFill>
              </a:defRPr>
            </a:lvl4pPr>
            <a:lvl5pPr marL="816193" indent="0">
              <a:buNone/>
              <a:defRPr sz="714">
                <a:solidFill>
                  <a:schemeClr val="tx1">
                    <a:tint val="75000"/>
                  </a:schemeClr>
                </a:solidFill>
              </a:defRPr>
            </a:lvl5pPr>
            <a:lvl6pPr marL="1020242" indent="0">
              <a:buNone/>
              <a:defRPr sz="714">
                <a:solidFill>
                  <a:schemeClr val="tx1">
                    <a:tint val="75000"/>
                  </a:schemeClr>
                </a:solidFill>
              </a:defRPr>
            </a:lvl6pPr>
            <a:lvl7pPr marL="1224290" indent="0">
              <a:buNone/>
              <a:defRPr sz="714">
                <a:solidFill>
                  <a:schemeClr val="tx1">
                    <a:tint val="75000"/>
                  </a:schemeClr>
                </a:solidFill>
              </a:defRPr>
            </a:lvl7pPr>
            <a:lvl8pPr marL="1428339" indent="0">
              <a:buNone/>
              <a:defRPr sz="714">
                <a:solidFill>
                  <a:schemeClr val="tx1">
                    <a:tint val="75000"/>
                  </a:schemeClr>
                </a:solidFill>
              </a:defRPr>
            </a:lvl8pPr>
            <a:lvl9pPr marL="1632387" indent="0">
              <a:buNone/>
              <a:defRPr sz="71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37778-C7EB-4ED9-998D-AA607E54D12F}" type="datetimeFigureOut">
              <a:rPr lang="zh-CN" altLang="en-US" smtClean="0"/>
              <a:t>2023/2/9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BF74-531D-47ED-9E4A-A3129F7B49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1613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7654" y="814770"/>
            <a:ext cx="3200043" cy="1941986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1816" y="814770"/>
            <a:ext cx="3200043" cy="1941986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37778-C7EB-4ED9-998D-AA607E54D12F}" type="datetimeFigureOut">
              <a:rPr lang="zh-CN" altLang="en-US" smtClean="0"/>
              <a:t>2023/2/9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BF74-531D-47ED-9E4A-A3129F7B49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2341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635" y="162954"/>
            <a:ext cx="6494205" cy="59159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8635" y="750297"/>
            <a:ext cx="3185337" cy="367709"/>
          </a:xfrm>
        </p:spPr>
        <p:txBody>
          <a:bodyPr anchor="b"/>
          <a:lstStyle>
            <a:lvl1pPr marL="0" indent="0">
              <a:buNone/>
              <a:defRPr sz="1071" b="1"/>
            </a:lvl1pPr>
            <a:lvl2pPr marL="204048" indent="0">
              <a:buNone/>
              <a:defRPr sz="893" b="1"/>
            </a:lvl2pPr>
            <a:lvl3pPr marL="408097" indent="0">
              <a:buNone/>
              <a:defRPr sz="803" b="1"/>
            </a:lvl3pPr>
            <a:lvl4pPr marL="612145" indent="0">
              <a:buNone/>
              <a:defRPr sz="714" b="1"/>
            </a:lvl4pPr>
            <a:lvl5pPr marL="816193" indent="0">
              <a:buNone/>
              <a:defRPr sz="714" b="1"/>
            </a:lvl5pPr>
            <a:lvl6pPr marL="1020242" indent="0">
              <a:buNone/>
              <a:defRPr sz="714" b="1"/>
            </a:lvl6pPr>
            <a:lvl7pPr marL="1224290" indent="0">
              <a:buNone/>
              <a:defRPr sz="714" b="1"/>
            </a:lvl7pPr>
            <a:lvl8pPr marL="1428339" indent="0">
              <a:buNone/>
              <a:defRPr sz="714" b="1"/>
            </a:lvl8pPr>
            <a:lvl9pPr marL="1632387" indent="0">
              <a:buNone/>
              <a:defRPr sz="714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635" y="1118006"/>
            <a:ext cx="3185337" cy="164441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11816" y="750297"/>
            <a:ext cx="3201024" cy="367709"/>
          </a:xfrm>
        </p:spPr>
        <p:txBody>
          <a:bodyPr anchor="b"/>
          <a:lstStyle>
            <a:lvl1pPr marL="0" indent="0">
              <a:buNone/>
              <a:defRPr sz="1071" b="1"/>
            </a:lvl1pPr>
            <a:lvl2pPr marL="204048" indent="0">
              <a:buNone/>
              <a:defRPr sz="893" b="1"/>
            </a:lvl2pPr>
            <a:lvl3pPr marL="408097" indent="0">
              <a:buNone/>
              <a:defRPr sz="803" b="1"/>
            </a:lvl3pPr>
            <a:lvl4pPr marL="612145" indent="0">
              <a:buNone/>
              <a:defRPr sz="714" b="1"/>
            </a:lvl4pPr>
            <a:lvl5pPr marL="816193" indent="0">
              <a:buNone/>
              <a:defRPr sz="714" b="1"/>
            </a:lvl5pPr>
            <a:lvl6pPr marL="1020242" indent="0">
              <a:buNone/>
              <a:defRPr sz="714" b="1"/>
            </a:lvl6pPr>
            <a:lvl7pPr marL="1224290" indent="0">
              <a:buNone/>
              <a:defRPr sz="714" b="1"/>
            </a:lvl7pPr>
            <a:lvl8pPr marL="1428339" indent="0">
              <a:buNone/>
              <a:defRPr sz="714" b="1"/>
            </a:lvl8pPr>
            <a:lvl9pPr marL="1632387" indent="0">
              <a:buNone/>
              <a:defRPr sz="714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11816" y="1118006"/>
            <a:ext cx="3201024" cy="164441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37778-C7EB-4ED9-998D-AA607E54D12F}" type="datetimeFigureOut">
              <a:rPr lang="zh-CN" altLang="en-US" smtClean="0"/>
              <a:t>2023/2/9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BF74-531D-47ED-9E4A-A3129F7B49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8593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37778-C7EB-4ED9-998D-AA607E54D12F}" type="datetimeFigureOut">
              <a:rPr lang="zh-CN" altLang="en-US" smtClean="0"/>
              <a:t>2023/2/9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BF74-531D-47ED-9E4A-A3129F7B49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9585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37778-C7EB-4ED9-998D-AA607E54D12F}" type="datetimeFigureOut">
              <a:rPr lang="zh-CN" altLang="en-US" smtClean="0"/>
              <a:t>2023/2/9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BF74-531D-47ED-9E4A-A3129F7B49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3739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635" y="204047"/>
            <a:ext cx="2428464" cy="714163"/>
          </a:xfrm>
        </p:spPr>
        <p:txBody>
          <a:bodyPr anchor="b"/>
          <a:lstStyle>
            <a:lvl1pPr>
              <a:defRPr sz="1428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1024" y="440684"/>
            <a:ext cx="3811816" cy="2175081"/>
          </a:xfrm>
        </p:spPr>
        <p:txBody>
          <a:bodyPr/>
          <a:lstStyle>
            <a:lvl1pPr>
              <a:defRPr sz="1428"/>
            </a:lvl1pPr>
            <a:lvl2pPr>
              <a:defRPr sz="1250"/>
            </a:lvl2pPr>
            <a:lvl3pPr>
              <a:defRPr sz="1071"/>
            </a:lvl3pPr>
            <a:lvl4pPr>
              <a:defRPr sz="893"/>
            </a:lvl4pPr>
            <a:lvl5pPr>
              <a:defRPr sz="893"/>
            </a:lvl5pPr>
            <a:lvl6pPr>
              <a:defRPr sz="893"/>
            </a:lvl6pPr>
            <a:lvl7pPr>
              <a:defRPr sz="893"/>
            </a:lvl7pPr>
            <a:lvl8pPr>
              <a:defRPr sz="893"/>
            </a:lvl8pPr>
            <a:lvl9pPr>
              <a:defRPr sz="893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8635" y="918210"/>
            <a:ext cx="2428464" cy="1701098"/>
          </a:xfrm>
        </p:spPr>
        <p:txBody>
          <a:bodyPr/>
          <a:lstStyle>
            <a:lvl1pPr marL="0" indent="0">
              <a:buNone/>
              <a:defRPr sz="714"/>
            </a:lvl1pPr>
            <a:lvl2pPr marL="204048" indent="0">
              <a:buNone/>
              <a:defRPr sz="625"/>
            </a:lvl2pPr>
            <a:lvl3pPr marL="408097" indent="0">
              <a:buNone/>
              <a:defRPr sz="536"/>
            </a:lvl3pPr>
            <a:lvl4pPr marL="612145" indent="0">
              <a:buNone/>
              <a:defRPr sz="446"/>
            </a:lvl4pPr>
            <a:lvl5pPr marL="816193" indent="0">
              <a:buNone/>
              <a:defRPr sz="446"/>
            </a:lvl5pPr>
            <a:lvl6pPr marL="1020242" indent="0">
              <a:buNone/>
              <a:defRPr sz="446"/>
            </a:lvl6pPr>
            <a:lvl7pPr marL="1224290" indent="0">
              <a:buNone/>
              <a:defRPr sz="446"/>
            </a:lvl7pPr>
            <a:lvl8pPr marL="1428339" indent="0">
              <a:buNone/>
              <a:defRPr sz="446"/>
            </a:lvl8pPr>
            <a:lvl9pPr marL="1632387" indent="0">
              <a:buNone/>
              <a:defRPr sz="446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37778-C7EB-4ED9-998D-AA607E54D12F}" type="datetimeFigureOut">
              <a:rPr lang="zh-CN" altLang="en-US" smtClean="0"/>
              <a:t>2023/2/9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BF74-531D-47ED-9E4A-A3129F7B49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7565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635" y="204047"/>
            <a:ext cx="2428464" cy="714163"/>
          </a:xfrm>
        </p:spPr>
        <p:txBody>
          <a:bodyPr anchor="b"/>
          <a:lstStyle>
            <a:lvl1pPr>
              <a:defRPr sz="1428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01024" y="440684"/>
            <a:ext cx="3811816" cy="2175081"/>
          </a:xfrm>
        </p:spPr>
        <p:txBody>
          <a:bodyPr anchor="t"/>
          <a:lstStyle>
            <a:lvl1pPr marL="0" indent="0">
              <a:buNone/>
              <a:defRPr sz="1428"/>
            </a:lvl1pPr>
            <a:lvl2pPr marL="204048" indent="0">
              <a:buNone/>
              <a:defRPr sz="1250"/>
            </a:lvl2pPr>
            <a:lvl3pPr marL="408097" indent="0">
              <a:buNone/>
              <a:defRPr sz="1071"/>
            </a:lvl3pPr>
            <a:lvl4pPr marL="612145" indent="0">
              <a:buNone/>
              <a:defRPr sz="893"/>
            </a:lvl4pPr>
            <a:lvl5pPr marL="816193" indent="0">
              <a:buNone/>
              <a:defRPr sz="893"/>
            </a:lvl5pPr>
            <a:lvl6pPr marL="1020242" indent="0">
              <a:buNone/>
              <a:defRPr sz="893"/>
            </a:lvl6pPr>
            <a:lvl7pPr marL="1224290" indent="0">
              <a:buNone/>
              <a:defRPr sz="893"/>
            </a:lvl7pPr>
            <a:lvl8pPr marL="1428339" indent="0">
              <a:buNone/>
              <a:defRPr sz="893"/>
            </a:lvl8pPr>
            <a:lvl9pPr marL="1632387" indent="0">
              <a:buNone/>
              <a:defRPr sz="893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8635" y="918210"/>
            <a:ext cx="2428464" cy="1701098"/>
          </a:xfrm>
        </p:spPr>
        <p:txBody>
          <a:bodyPr/>
          <a:lstStyle>
            <a:lvl1pPr marL="0" indent="0">
              <a:buNone/>
              <a:defRPr sz="714"/>
            </a:lvl1pPr>
            <a:lvl2pPr marL="204048" indent="0">
              <a:buNone/>
              <a:defRPr sz="625"/>
            </a:lvl2pPr>
            <a:lvl3pPr marL="408097" indent="0">
              <a:buNone/>
              <a:defRPr sz="536"/>
            </a:lvl3pPr>
            <a:lvl4pPr marL="612145" indent="0">
              <a:buNone/>
              <a:defRPr sz="446"/>
            </a:lvl4pPr>
            <a:lvl5pPr marL="816193" indent="0">
              <a:buNone/>
              <a:defRPr sz="446"/>
            </a:lvl5pPr>
            <a:lvl6pPr marL="1020242" indent="0">
              <a:buNone/>
              <a:defRPr sz="446"/>
            </a:lvl6pPr>
            <a:lvl7pPr marL="1224290" indent="0">
              <a:buNone/>
              <a:defRPr sz="446"/>
            </a:lvl7pPr>
            <a:lvl8pPr marL="1428339" indent="0">
              <a:buNone/>
              <a:defRPr sz="446"/>
            </a:lvl8pPr>
            <a:lvl9pPr marL="1632387" indent="0">
              <a:buNone/>
              <a:defRPr sz="446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37778-C7EB-4ED9-998D-AA607E54D12F}" type="datetimeFigureOut">
              <a:rPr lang="zh-CN" altLang="en-US" smtClean="0"/>
              <a:t>2023/2/9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BF74-531D-47ED-9E4A-A3129F7B49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6593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7654" y="162954"/>
            <a:ext cx="6494205" cy="5915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7654" y="814770"/>
            <a:ext cx="6494205" cy="19419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7654" y="2836816"/>
            <a:ext cx="1694140" cy="1629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3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37778-C7EB-4ED9-998D-AA607E54D12F}" type="datetimeFigureOut">
              <a:rPr lang="zh-CN" altLang="en-US" smtClean="0"/>
              <a:t>2023/2/9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94151" y="2836816"/>
            <a:ext cx="2541211" cy="1629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3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7719" y="2836816"/>
            <a:ext cx="1694140" cy="1629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3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CBF74-531D-47ED-9E4A-A3129F7B49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6474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408097" rtl="0" eaLnBrk="1" latinLnBrk="0" hangingPunct="1">
        <a:lnSpc>
          <a:spcPct val="90000"/>
        </a:lnSpc>
        <a:spcBef>
          <a:spcPct val="0"/>
        </a:spcBef>
        <a:buNone/>
        <a:defRPr sz="19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2024" indent="-102024" algn="l" defTabSz="408097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250" kern="1200">
          <a:solidFill>
            <a:schemeClr val="tx1"/>
          </a:solidFill>
          <a:latin typeface="+mn-lt"/>
          <a:ea typeface="+mn-ea"/>
          <a:cs typeface="+mn-cs"/>
        </a:defRPr>
      </a:lvl1pPr>
      <a:lvl2pPr marL="306073" indent="-102024" algn="l" defTabSz="408097" rtl="0" eaLnBrk="1" latinLnBrk="0" hangingPunct="1">
        <a:lnSpc>
          <a:spcPct val="90000"/>
        </a:lnSpc>
        <a:spcBef>
          <a:spcPts val="223"/>
        </a:spcBef>
        <a:buFont typeface="Arial" panose="020B0604020202020204" pitchFamily="34" charset="0"/>
        <a:buChar char="•"/>
        <a:defRPr sz="1071" kern="1200">
          <a:solidFill>
            <a:schemeClr val="tx1"/>
          </a:solidFill>
          <a:latin typeface="+mn-lt"/>
          <a:ea typeface="+mn-ea"/>
          <a:cs typeface="+mn-cs"/>
        </a:defRPr>
      </a:lvl2pPr>
      <a:lvl3pPr marL="510121" indent="-102024" algn="l" defTabSz="408097" rtl="0" eaLnBrk="1" latinLnBrk="0" hangingPunct="1">
        <a:lnSpc>
          <a:spcPct val="90000"/>
        </a:lnSpc>
        <a:spcBef>
          <a:spcPts val="223"/>
        </a:spcBef>
        <a:buFont typeface="Arial" panose="020B0604020202020204" pitchFamily="34" charset="0"/>
        <a:buChar char="•"/>
        <a:defRPr sz="893" kern="1200">
          <a:solidFill>
            <a:schemeClr val="tx1"/>
          </a:solidFill>
          <a:latin typeface="+mn-lt"/>
          <a:ea typeface="+mn-ea"/>
          <a:cs typeface="+mn-cs"/>
        </a:defRPr>
      </a:lvl3pPr>
      <a:lvl4pPr marL="714169" indent="-102024" algn="l" defTabSz="408097" rtl="0" eaLnBrk="1" latinLnBrk="0" hangingPunct="1">
        <a:lnSpc>
          <a:spcPct val="90000"/>
        </a:lnSpc>
        <a:spcBef>
          <a:spcPts val="223"/>
        </a:spcBef>
        <a:buFont typeface="Arial" panose="020B0604020202020204" pitchFamily="34" charset="0"/>
        <a:buChar char="•"/>
        <a:defRPr sz="803" kern="1200">
          <a:solidFill>
            <a:schemeClr val="tx1"/>
          </a:solidFill>
          <a:latin typeface="+mn-lt"/>
          <a:ea typeface="+mn-ea"/>
          <a:cs typeface="+mn-cs"/>
        </a:defRPr>
      </a:lvl4pPr>
      <a:lvl5pPr marL="918218" indent="-102024" algn="l" defTabSz="408097" rtl="0" eaLnBrk="1" latinLnBrk="0" hangingPunct="1">
        <a:lnSpc>
          <a:spcPct val="90000"/>
        </a:lnSpc>
        <a:spcBef>
          <a:spcPts val="223"/>
        </a:spcBef>
        <a:buFont typeface="Arial" panose="020B0604020202020204" pitchFamily="34" charset="0"/>
        <a:buChar char="•"/>
        <a:defRPr sz="803" kern="1200">
          <a:solidFill>
            <a:schemeClr val="tx1"/>
          </a:solidFill>
          <a:latin typeface="+mn-lt"/>
          <a:ea typeface="+mn-ea"/>
          <a:cs typeface="+mn-cs"/>
        </a:defRPr>
      </a:lvl5pPr>
      <a:lvl6pPr marL="1122266" indent="-102024" algn="l" defTabSz="408097" rtl="0" eaLnBrk="1" latinLnBrk="0" hangingPunct="1">
        <a:lnSpc>
          <a:spcPct val="90000"/>
        </a:lnSpc>
        <a:spcBef>
          <a:spcPts val="223"/>
        </a:spcBef>
        <a:buFont typeface="Arial" panose="020B0604020202020204" pitchFamily="34" charset="0"/>
        <a:buChar char="•"/>
        <a:defRPr sz="803" kern="1200">
          <a:solidFill>
            <a:schemeClr val="tx1"/>
          </a:solidFill>
          <a:latin typeface="+mn-lt"/>
          <a:ea typeface="+mn-ea"/>
          <a:cs typeface="+mn-cs"/>
        </a:defRPr>
      </a:lvl6pPr>
      <a:lvl7pPr marL="1326314" indent="-102024" algn="l" defTabSz="408097" rtl="0" eaLnBrk="1" latinLnBrk="0" hangingPunct="1">
        <a:lnSpc>
          <a:spcPct val="90000"/>
        </a:lnSpc>
        <a:spcBef>
          <a:spcPts val="223"/>
        </a:spcBef>
        <a:buFont typeface="Arial" panose="020B0604020202020204" pitchFamily="34" charset="0"/>
        <a:buChar char="•"/>
        <a:defRPr sz="803" kern="1200">
          <a:solidFill>
            <a:schemeClr val="tx1"/>
          </a:solidFill>
          <a:latin typeface="+mn-lt"/>
          <a:ea typeface="+mn-ea"/>
          <a:cs typeface="+mn-cs"/>
        </a:defRPr>
      </a:lvl7pPr>
      <a:lvl8pPr marL="1530363" indent="-102024" algn="l" defTabSz="408097" rtl="0" eaLnBrk="1" latinLnBrk="0" hangingPunct="1">
        <a:lnSpc>
          <a:spcPct val="90000"/>
        </a:lnSpc>
        <a:spcBef>
          <a:spcPts val="223"/>
        </a:spcBef>
        <a:buFont typeface="Arial" panose="020B0604020202020204" pitchFamily="34" charset="0"/>
        <a:buChar char="•"/>
        <a:defRPr sz="803" kern="1200">
          <a:solidFill>
            <a:schemeClr val="tx1"/>
          </a:solidFill>
          <a:latin typeface="+mn-lt"/>
          <a:ea typeface="+mn-ea"/>
          <a:cs typeface="+mn-cs"/>
        </a:defRPr>
      </a:lvl8pPr>
      <a:lvl9pPr marL="1734411" indent="-102024" algn="l" defTabSz="408097" rtl="0" eaLnBrk="1" latinLnBrk="0" hangingPunct="1">
        <a:lnSpc>
          <a:spcPct val="90000"/>
        </a:lnSpc>
        <a:spcBef>
          <a:spcPts val="223"/>
        </a:spcBef>
        <a:buFont typeface="Arial" panose="020B0604020202020204" pitchFamily="34" charset="0"/>
        <a:buChar char="•"/>
        <a:defRPr sz="80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097" rtl="0" eaLnBrk="1" latinLnBrk="0" hangingPunct="1">
        <a:defRPr sz="803" kern="1200">
          <a:solidFill>
            <a:schemeClr val="tx1"/>
          </a:solidFill>
          <a:latin typeface="+mn-lt"/>
          <a:ea typeface="+mn-ea"/>
          <a:cs typeface="+mn-cs"/>
        </a:defRPr>
      </a:lvl1pPr>
      <a:lvl2pPr marL="204048" algn="l" defTabSz="408097" rtl="0" eaLnBrk="1" latinLnBrk="0" hangingPunct="1">
        <a:defRPr sz="803" kern="1200">
          <a:solidFill>
            <a:schemeClr val="tx1"/>
          </a:solidFill>
          <a:latin typeface="+mn-lt"/>
          <a:ea typeface="+mn-ea"/>
          <a:cs typeface="+mn-cs"/>
        </a:defRPr>
      </a:lvl2pPr>
      <a:lvl3pPr marL="408097" algn="l" defTabSz="408097" rtl="0" eaLnBrk="1" latinLnBrk="0" hangingPunct="1">
        <a:defRPr sz="803" kern="1200">
          <a:solidFill>
            <a:schemeClr val="tx1"/>
          </a:solidFill>
          <a:latin typeface="+mn-lt"/>
          <a:ea typeface="+mn-ea"/>
          <a:cs typeface="+mn-cs"/>
        </a:defRPr>
      </a:lvl3pPr>
      <a:lvl4pPr marL="612145" algn="l" defTabSz="408097" rtl="0" eaLnBrk="1" latinLnBrk="0" hangingPunct="1">
        <a:defRPr sz="803" kern="1200">
          <a:solidFill>
            <a:schemeClr val="tx1"/>
          </a:solidFill>
          <a:latin typeface="+mn-lt"/>
          <a:ea typeface="+mn-ea"/>
          <a:cs typeface="+mn-cs"/>
        </a:defRPr>
      </a:lvl4pPr>
      <a:lvl5pPr marL="816193" algn="l" defTabSz="408097" rtl="0" eaLnBrk="1" latinLnBrk="0" hangingPunct="1">
        <a:defRPr sz="803" kern="1200">
          <a:solidFill>
            <a:schemeClr val="tx1"/>
          </a:solidFill>
          <a:latin typeface="+mn-lt"/>
          <a:ea typeface="+mn-ea"/>
          <a:cs typeface="+mn-cs"/>
        </a:defRPr>
      </a:lvl5pPr>
      <a:lvl6pPr marL="1020242" algn="l" defTabSz="408097" rtl="0" eaLnBrk="1" latinLnBrk="0" hangingPunct="1">
        <a:defRPr sz="803" kern="1200">
          <a:solidFill>
            <a:schemeClr val="tx1"/>
          </a:solidFill>
          <a:latin typeface="+mn-lt"/>
          <a:ea typeface="+mn-ea"/>
          <a:cs typeface="+mn-cs"/>
        </a:defRPr>
      </a:lvl6pPr>
      <a:lvl7pPr marL="1224290" algn="l" defTabSz="408097" rtl="0" eaLnBrk="1" latinLnBrk="0" hangingPunct="1">
        <a:defRPr sz="803" kern="1200">
          <a:solidFill>
            <a:schemeClr val="tx1"/>
          </a:solidFill>
          <a:latin typeface="+mn-lt"/>
          <a:ea typeface="+mn-ea"/>
          <a:cs typeface="+mn-cs"/>
        </a:defRPr>
      </a:lvl7pPr>
      <a:lvl8pPr marL="1428339" algn="l" defTabSz="408097" rtl="0" eaLnBrk="1" latinLnBrk="0" hangingPunct="1">
        <a:defRPr sz="803" kern="1200">
          <a:solidFill>
            <a:schemeClr val="tx1"/>
          </a:solidFill>
          <a:latin typeface="+mn-lt"/>
          <a:ea typeface="+mn-ea"/>
          <a:cs typeface="+mn-cs"/>
        </a:defRPr>
      </a:lvl8pPr>
      <a:lvl9pPr marL="1632387" algn="l" defTabSz="408097" rtl="0" eaLnBrk="1" latinLnBrk="0" hangingPunct="1">
        <a:defRPr sz="80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29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28" Type="http://schemas.openxmlformats.org/officeDocument/2006/relationships/image" Target="../media/image26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31" Type="http://schemas.openxmlformats.org/officeDocument/2006/relationships/image" Target="../media/image29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image" Target="../media/image25.png"/><Relationship Id="rId30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49" name="直接连接符 648">
            <a:extLst>
              <a:ext uri="{FF2B5EF4-FFF2-40B4-BE49-F238E27FC236}">
                <a16:creationId xmlns:a16="http://schemas.microsoft.com/office/drawing/2014/main" id="{91FD72B2-CBCF-457E-9893-D7C239636957}"/>
              </a:ext>
            </a:extLst>
          </p:cNvPr>
          <p:cNvCxnSpPr>
            <a:cxnSpLocks/>
          </p:cNvCxnSpPr>
          <p:nvPr/>
        </p:nvCxnSpPr>
        <p:spPr bwMode="auto">
          <a:xfrm flipV="1">
            <a:off x="2114686" y="933989"/>
            <a:ext cx="844489" cy="117128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A9D18E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47" name="直接连接符 646">
            <a:extLst>
              <a:ext uri="{FF2B5EF4-FFF2-40B4-BE49-F238E27FC236}">
                <a16:creationId xmlns:a16="http://schemas.microsoft.com/office/drawing/2014/main" id="{C5BBD638-A79E-4789-B737-91065111AA79}"/>
              </a:ext>
            </a:extLst>
          </p:cNvPr>
          <p:cNvCxnSpPr>
            <a:cxnSpLocks/>
          </p:cNvCxnSpPr>
          <p:nvPr/>
        </p:nvCxnSpPr>
        <p:spPr bwMode="auto">
          <a:xfrm>
            <a:off x="2000816" y="521986"/>
            <a:ext cx="945940" cy="2079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A9D18E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97" name="直接连接符 396">
            <a:extLst>
              <a:ext uri="{FF2B5EF4-FFF2-40B4-BE49-F238E27FC236}">
                <a16:creationId xmlns:a16="http://schemas.microsoft.com/office/drawing/2014/main" id="{E1D344B5-C1FA-4C79-83F5-FBCF90BA8440}"/>
              </a:ext>
            </a:extLst>
          </p:cNvPr>
          <p:cNvCxnSpPr>
            <a:cxnSpLocks/>
          </p:cNvCxnSpPr>
          <p:nvPr/>
        </p:nvCxnSpPr>
        <p:spPr bwMode="auto">
          <a:xfrm>
            <a:off x="4798819" y="2094536"/>
            <a:ext cx="741828" cy="20414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1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98" name="直接连接符 397">
            <a:extLst>
              <a:ext uri="{FF2B5EF4-FFF2-40B4-BE49-F238E27FC236}">
                <a16:creationId xmlns:a16="http://schemas.microsoft.com/office/drawing/2014/main" id="{FD6A7338-0AC4-407B-84D4-DB2491A21965}"/>
              </a:ext>
            </a:extLst>
          </p:cNvPr>
          <p:cNvCxnSpPr>
            <a:cxnSpLocks/>
          </p:cNvCxnSpPr>
          <p:nvPr/>
        </p:nvCxnSpPr>
        <p:spPr bwMode="auto">
          <a:xfrm flipV="1">
            <a:off x="4871351" y="578019"/>
            <a:ext cx="621930" cy="122412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1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99" name="矩形: 圆角 398">
            <a:extLst>
              <a:ext uri="{FF2B5EF4-FFF2-40B4-BE49-F238E27FC236}">
                <a16:creationId xmlns:a16="http://schemas.microsoft.com/office/drawing/2014/main" id="{5C433AB3-DBA5-4E62-B916-F853FE3701DE}"/>
              </a:ext>
            </a:extLst>
          </p:cNvPr>
          <p:cNvSpPr/>
          <p:nvPr/>
        </p:nvSpPr>
        <p:spPr bwMode="auto">
          <a:xfrm>
            <a:off x="5449119" y="521986"/>
            <a:ext cx="1903630" cy="1806666"/>
          </a:xfrm>
          <a:prstGeom prst="roundRect">
            <a:avLst>
              <a:gd name="adj" fmla="val 7913"/>
            </a:avLst>
          </a:prstGeom>
          <a:solidFill>
            <a:srgbClr val="E2EAF6"/>
          </a:solidFill>
          <a:ln w="190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defTabSz="914377"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00" name="直接箭头连接符 399">
            <a:extLst>
              <a:ext uri="{FF2B5EF4-FFF2-40B4-BE49-F238E27FC236}">
                <a16:creationId xmlns:a16="http://schemas.microsoft.com/office/drawing/2014/main" id="{B35E9941-88A5-41D4-A984-CA55117C92D9}"/>
              </a:ext>
            </a:extLst>
          </p:cNvPr>
          <p:cNvCxnSpPr>
            <a:cxnSpLocks/>
          </p:cNvCxnSpPr>
          <p:nvPr/>
        </p:nvCxnSpPr>
        <p:spPr bwMode="auto">
          <a:xfrm flipV="1">
            <a:off x="6399077" y="270994"/>
            <a:ext cx="0" cy="32147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</p:spPr>
      </p:cxnSp>
      <p:cxnSp>
        <p:nvCxnSpPr>
          <p:cNvPr id="401" name="直接箭头连接符 400">
            <a:extLst>
              <a:ext uri="{FF2B5EF4-FFF2-40B4-BE49-F238E27FC236}">
                <a16:creationId xmlns:a16="http://schemas.microsoft.com/office/drawing/2014/main" id="{F74C2BF9-0C68-4F97-A407-499E82A47FF6}"/>
              </a:ext>
            </a:extLst>
          </p:cNvPr>
          <p:cNvCxnSpPr>
            <a:cxnSpLocks/>
          </p:cNvCxnSpPr>
          <p:nvPr/>
        </p:nvCxnSpPr>
        <p:spPr bwMode="auto">
          <a:xfrm flipV="1">
            <a:off x="6399077" y="834097"/>
            <a:ext cx="0" cy="2656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</p:spPr>
      </p:cxnSp>
      <p:grpSp>
        <p:nvGrpSpPr>
          <p:cNvPr id="402" name="组合 401">
            <a:extLst>
              <a:ext uri="{FF2B5EF4-FFF2-40B4-BE49-F238E27FC236}">
                <a16:creationId xmlns:a16="http://schemas.microsoft.com/office/drawing/2014/main" id="{F2940F9C-7A24-45BD-BD09-CA94752A2568}"/>
              </a:ext>
            </a:extLst>
          </p:cNvPr>
          <p:cNvGrpSpPr/>
          <p:nvPr/>
        </p:nvGrpSpPr>
        <p:grpSpPr>
          <a:xfrm>
            <a:off x="4033154" y="1687249"/>
            <a:ext cx="990601" cy="476012"/>
            <a:chOff x="1485900" y="2899257"/>
            <a:chExt cx="990600" cy="476011"/>
          </a:xfrm>
        </p:grpSpPr>
        <p:sp>
          <p:nvSpPr>
            <p:cNvPr id="457" name="矩形: 圆角 456">
              <a:extLst>
                <a:ext uri="{FF2B5EF4-FFF2-40B4-BE49-F238E27FC236}">
                  <a16:creationId xmlns:a16="http://schemas.microsoft.com/office/drawing/2014/main" id="{761E2ED4-4DFC-4D09-8351-EDB5D6762A6B}"/>
                </a:ext>
              </a:extLst>
            </p:cNvPr>
            <p:cNvSpPr/>
            <p:nvPr/>
          </p:nvSpPr>
          <p:spPr bwMode="auto">
            <a:xfrm>
              <a:off x="1531397" y="2899257"/>
              <a:ext cx="899606" cy="476011"/>
            </a:xfrm>
            <a:prstGeom prst="roundRect">
              <a:avLst/>
            </a:prstGeom>
            <a:solidFill>
              <a:srgbClr val="E2EAF6"/>
            </a:solidFill>
            <a:ln w="1905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defTabSz="914377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58" name="文本框 457">
                  <a:extLst>
                    <a:ext uri="{FF2B5EF4-FFF2-40B4-BE49-F238E27FC236}">
                      <a16:creationId xmlns:a16="http://schemas.microsoft.com/office/drawing/2014/main" id="{258E59C1-A386-4D08-B4F2-686F235B62CC}"/>
                    </a:ext>
                  </a:extLst>
                </p:cNvPr>
                <p:cNvSpPr txBox="1"/>
                <p:nvPr/>
              </p:nvSpPr>
              <p:spPr>
                <a:xfrm>
                  <a:off x="1485900" y="2967986"/>
                  <a:ext cx="990600" cy="3385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600" dirty="0">
                      <a:solidFill>
                        <a:schemeClr val="tx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Agent </a:t>
                  </a:r>
                  <a14:m>
                    <m:oMath xmlns:m="http://schemas.openxmlformats.org/officeDocument/2006/math">
                      <m:r>
                        <a:rPr lang="en-US" altLang="zh-CN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</m:oMath>
                  </a14:m>
                  <a:endParaRPr lang="zh-CN" altLang="en-US" sz="16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mc:Choice>
          <mc:Fallback>
            <p:sp>
              <p:nvSpPr>
                <p:cNvPr id="458" name="文本框 457">
                  <a:extLst>
                    <a:ext uri="{FF2B5EF4-FFF2-40B4-BE49-F238E27FC236}">
                      <a16:creationId xmlns:a16="http://schemas.microsoft.com/office/drawing/2014/main" id="{258E59C1-A386-4D08-B4F2-686F235B62C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85900" y="2967986"/>
                  <a:ext cx="990600" cy="338553"/>
                </a:xfrm>
                <a:prstGeom prst="rect">
                  <a:avLst/>
                </a:prstGeom>
                <a:blipFill>
                  <a:blip r:embed="rId3"/>
                  <a:stretch>
                    <a:fillRect l="-2469" t="-5357" b="-21429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03" name="文本框 402">
                <a:extLst>
                  <a:ext uri="{FF2B5EF4-FFF2-40B4-BE49-F238E27FC236}">
                    <a16:creationId xmlns:a16="http://schemas.microsoft.com/office/drawing/2014/main" id="{453CCBC6-978A-47D6-B9DC-5FE605B83697}"/>
                  </a:ext>
                </a:extLst>
              </p:cNvPr>
              <p:cNvSpPr txBox="1"/>
              <p:nvPr/>
            </p:nvSpPr>
            <p:spPr>
              <a:xfrm>
                <a:off x="2715097" y="2414864"/>
                <a:ext cx="900568" cy="2498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600" i="1">
                          <a:latin typeface="Cambria Math" panose="02040503050406030204" pitchFamily="18" charset="0"/>
                        </a:rPr>
                        <m:t>(</m:t>
                      </m:r>
                      <m:sSubSup>
                        <m:sSubSupPr>
                          <m:ctrlPr>
                            <a:rPr lang="en-US" altLang="zh-CN" sz="1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  <m:sup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  <m:r>
                        <a:rPr lang="en-US" altLang="zh-CN" sz="1600" i="1">
                          <a:latin typeface="Cambria Math" panose="02040503050406030204" pitchFamily="18" charset="0"/>
                        </a:rPr>
                        <m:t>, </m:t>
                      </m:r>
                      <m:sSubSup>
                        <m:sSubSupPr>
                          <m:ctrlPr>
                            <a:rPr lang="en-US" altLang="zh-CN" sz="1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  <m:sup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  <m:r>
                        <a:rPr lang="en-US" altLang="zh-CN" sz="16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403" name="文本框 402">
                <a:extLst>
                  <a:ext uri="{FF2B5EF4-FFF2-40B4-BE49-F238E27FC236}">
                    <a16:creationId xmlns:a16="http://schemas.microsoft.com/office/drawing/2014/main" id="{453CCBC6-978A-47D6-B9DC-5FE605B836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5097" y="2414864"/>
                <a:ext cx="900568" cy="249877"/>
              </a:xfrm>
              <a:prstGeom prst="rect">
                <a:avLst/>
              </a:prstGeom>
              <a:blipFill>
                <a:blip r:embed="rId4"/>
                <a:stretch>
                  <a:fillRect l="-6081" r="-6757" b="-3658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4" name="文本框 403">
                <a:extLst>
                  <a:ext uri="{FF2B5EF4-FFF2-40B4-BE49-F238E27FC236}">
                    <a16:creationId xmlns:a16="http://schemas.microsoft.com/office/drawing/2014/main" id="{245E151A-37AE-466F-BA9C-0BF7AB565E3A}"/>
                  </a:ext>
                </a:extLst>
              </p:cNvPr>
              <p:cNvSpPr txBox="1"/>
              <p:nvPr/>
            </p:nvSpPr>
            <p:spPr>
              <a:xfrm>
                <a:off x="4078653" y="2420698"/>
                <a:ext cx="918713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600" i="1">
                          <a:latin typeface="Cambria Math" panose="02040503050406030204" pitchFamily="18" charset="0"/>
                        </a:rPr>
                        <m:t>(</m:t>
                      </m:r>
                      <m:sSubSup>
                        <m:sSubSupPr>
                          <m:ctrlPr>
                            <a:rPr lang="en-US" altLang="zh-CN" sz="1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  <m:sup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bSup>
                      <m:r>
                        <a:rPr lang="en-US" altLang="zh-CN" sz="1600" i="1">
                          <a:latin typeface="Cambria Math" panose="02040503050406030204" pitchFamily="18" charset="0"/>
                        </a:rPr>
                        <m:t>, </m:t>
                      </m:r>
                      <m:sSubSup>
                        <m:sSubSupPr>
                          <m:ctrlPr>
                            <a:rPr lang="en-US" altLang="zh-CN" sz="1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  <m:sup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bSup>
                      <m:r>
                        <a:rPr lang="en-US" altLang="zh-CN" sz="16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404" name="文本框 403">
                <a:extLst>
                  <a:ext uri="{FF2B5EF4-FFF2-40B4-BE49-F238E27FC236}">
                    <a16:creationId xmlns:a16="http://schemas.microsoft.com/office/drawing/2014/main" id="{245E151A-37AE-466F-BA9C-0BF7AB565E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8653" y="2420698"/>
                <a:ext cx="918713" cy="246221"/>
              </a:xfrm>
              <a:prstGeom prst="rect">
                <a:avLst/>
              </a:prstGeom>
              <a:blipFill>
                <a:blip r:embed="rId5"/>
                <a:stretch>
                  <a:fillRect l="-5960" r="-6623" b="-375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05" name="直接箭头连接符 404">
            <a:extLst>
              <a:ext uri="{FF2B5EF4-FFF2-40B4-BE49-F238E27FC236}">
                <a16:creationId xmlns:a16="http://schemas.microsoft.com/office/drawing/2014/main" id="{8F1CC05D-4F4D-4BDA-8D7E-397AE81738A1}"/>
              </a:ext>
            </a:extLst>
          </p:cNvPr>
          <p:cNvCxnSpPr>
            <a:cxnSpLocks/>
          </p:cNvCxnSpPr>
          <p:nvPr/>
        </p:nvCxnSpPr>
        <p:spPr bwMode="auto">
          <a:xfrm flipV="1">
            <a:off x="3156852" y="2178011"/>
            <a:ext cx="0" cy="19651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7" name="文本框 406">
                <a:extLst>
                  <a:ext uri="{FF2B5EF4-FFF2-40B4-BE49-F238E27FC236}">
                    <a16:creationId xmlns:a16="http://schemas.microsoft.com/office/drawing/2014/main" id="{CF349B5A-A94F-4BA7-84AE-2237FB206BCF}"/>
                  </a:ext>
                </a:extLst>
              </p:cNvPr>
              <p:cNvSpPr txBox="1"/>
              <p:nvPr/>
            </p:nvSpPr>
            <p:spPr>
              <a:xfrm>
                <a:off x="3732532" y="1802146"/>
                <a:ext cx="234038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600" i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∙∙∙</m:t>
                      </m:r>
                    </m:oMath>
                  </m:oMathPara>
                </a14:m>
                <a:endParaRPr lang="zh-CN" altLang="en-US" dirty="0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407" name="文本框 406">
                <a:extLst>
                  <a:ext uri="{FF2B5EF4-FFF2-40B4-BE49-F238E27FC236}">
                    <a16:creationId xmlns:a16="http://schemas.microsoft.com/office/drawing/2014/main" id="{CF349B5A-A94F-4BA7-84AE-2237FB206B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2532" y="1802146"/>
                <a:ext cx="234038" cy="246221"/>
              </a:xfrm>
              <a:prstGeom prst="rect">
                <a:avLst/>
              </a:prstGeom>
              <a:blipFill>
                <a:blip r:embed="rId6"/>
                <a:stretch>
                  <a:fillRect l="-2564" r="-25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0" name="文本框 409">
                <a:extLst>
                  <a:ext uri="{FF2B5EF4-FFF2-40B4-BE49-F238E27FC236}">
                    <a16:creationId xmlns:a16="http://schemas.microsoft.com/office/drawing/2014/main" id="{1C8C2A04-F654-4385-B42E-C9000B67F593}"/>
                  </a:ext>
                </a:extLst>
              </p:cNvPr>
              <p:cNvSpPr txBox="1"/>
              <p:nvPr/>
            </p:nvSpPr>
            <p:spPr>
              <a:xfrm>
                <a:off x="2705073" y="1228609"/>
                <a:ext cx="936217" cy="24737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pitchFamily="18" charset="0"/>
                        </a:rPr>
                        <m:t>(</m:t>
                      </m:r>
                      <m:sSubSup>
                        <m:sSubSupPr>
                          <m:ctrlPr>
                            <a:rPr lang="en-US" altLang="zh-CN" sz="1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  <m:sup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  <m:r>
                        <a:rPr lang="en-US" altLang="zh-CN" sz="1600" i="1">
                          <a:latin typeface="Cambria Math" panose="02040503050406030204" pitchFamily="18" charset="0"/>
                        </a:rPr>
                        <m:t>, </m:t>
                      </m:r>
                      <m:sSubSup>
                        <m:sSubSupPr>
                          <m:ctrlPr>
                            <a:rPr lang="en-US" altLang="zh-CN" sz="1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  <m:sup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  <m:r>
                        <a:rPr lang="en-US" altLang="zh-CN" sz="16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410" name="文本框 409">
                <a:extLst>
                  <a:ext uri="{FF2B5EF4-FFF2-40B4-BE49-F238E27FC236}">
                    <a16:creationId xmlns:a16="http://schemas.microsoft.com/office/drawing/2014/main" id="{1C8C2A04-F654-4385-B42E-C9000B67F5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5073" y="1228609"/>
                <a:ext cx="936217" cy="247375"/>
              </a:xfrm>
              <a:prstGeom prst="rect">
                <a:avLst/>
              </a:prstGeom>
              <a:blipFill>
                <a:blip r:embed="rId7"/>
                <a:stretch>
                  <a:fillRect l="-5882" r="-6536" b="-35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3" name="文本框 412">
                <a:extLst>
                  <a:ext uri="{FF2B5EF4-FFF2-40B4-BE49-F238E27FC236}">
                    <a16:creationId xmlns:a16="http://schemas.microsoft.com/office/drawing/2014/main" id="{C87A6417-D000-4985-B08A-1EFC7174B7C9}"/>
                  </a:ext>
                </a:extLst>
              </p:cNvPr>
              <p:cNvSpPr txBox="1"/>
              <p:nvPr/>
            </p:nvSpPr>
            <p:spPr>
              <a:xfrm>
                <a:off x="4045950" y="1231821"/>
                <a:ext cx="991041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pitchFamily="18" charset="0"/>
                        </a:rPr>
                        <m:t>(</m:t>
                      </m:r>
                      <m:sSubSup>
                        <m:sSubSupPr>
                          <m:ctrlPr>
                            <a:rPr lang="en-US" altLang="zh-CN" sz="1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  <m:sup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bSup>
                      <m:r>
                        <a:rPr lang="en-US" altLang="zh-CN" sz="1600" i="1">
                          <a:latin typeface="Cambria Math" panose="02040503050406030204" pitchFamily="18" charset="0"/>
                        </a:rPr>
                        <m:t>, </m:t>
                      </m:r>
                      <m:sSubSup>
                        <m:sSubSupPr>
                          <m:ctrlPr>
                            <a:rPr lang="en-US" altLang="zh-CN" sz="1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  <m:sup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bSup>
                      <m:r>
                        <a:rPr lang="en-US" altLang="zh-CN" sz="16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413" name="文本框 412">
                <a:extLst>
                  <a:ext uri="{FF2B5EF4-FFF2-40B4-BE49-F238E27FC236}">
                    <a16:creationId xmlns:a16="http://schemas.microsoft.com/office/drawing/2014/main" id="{C87A6417-D000-4985-B08A-1EFC7174B7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5950" y="1231821"/>
                <a:ext cx="991041" cy="246221"/>
              </a:xfrm>
              <a:prstGeom prst="rect">
                <a:avLst/>
              </a:prstGeom>
              <a:blipFill>
                <a:blip r:embed="rId8"/>
                <a:stretch>
                  <a:fillRect l="-5556" r="-6173" b="-375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14" name="组合 413">
            <a:extLst>
              <a:ext uri="{FF2B5EF4-FFF2-40B4-BE49-F238E27FC236}">
                <a16:creationId xmlns:a16="http://schemas.microsoft.com/office/drawing/2014/main" id="{7231B330-6E34-448E-BACE-D9C91B6C5D2C}"/>
              </a:ext>
            </a:extLst>
          </p:cNvPr>
          <p:cNvGrpSpPr/>
          <p:nvPr/>
        </p:nvGrpSpPr>
        <p:grpSpPr>
          <a:xfrm>
            <a:off x="2661554" y="1687249"/>
            <a:ext cx="990601" cy="476012"/>
            <a:chOff x="1485900" y="2899257"/>
            <a:chExt cx="990600" cy="476011"/>
          </a:xfrm>
        </p:grpSpPr>
        <p:sp>
          <p:nvSpPr>
            <p:cNvPr id="455" name="矩形: 圆角 454">
              <a:extLst>
                <a:ext uri="{FF2B5EF4-FFF2-40B4-BE49-F238E27FC236}">
                  <a16:creationId xmlns:a16="http://schemas.microsoft.com/office/drawing/2014/main" id="{288FD408-1C4B-4EF1-8176-A5E62FF5C475}"/>
                </a:ext>
              </a:extLst>
            </p:cNvPr>
            <p:cNvSpPr/>
            <p:nvPr/>
          </p:nvSpPr>
          <p:spPr bwMode="auto">
            <a:xfrm>
              <a:off x="1531397" y="2899257"/>
              <a:ext cx="899606" cy="476011"/>
            </a:xfrm>
            <a:prstGeom prst="roundRect">
              <a:avLst/>
            </a:prstGeom>
            <a:solidFill>
              <a:srgbClr val="E2EAF6"/>
            </a:solidFill>
            <a:ln w="1905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defTabSz="914377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56" name="文本框 455">
                  <a:extLst>
                    <a:ext uri="{FF2B5EF4-FFF2-40B4-BE49-F238E27FC236}">
                      <a16:creationId xmlns:a16="http://schemas.microsoft.com/office/drawing/2014/main" id="{AA6FD162-0412-4B0A-9BC5-F2207B00FEF6}"/>
                    </a:ext>
                  </a:extLst>
                </p:cNvPr>
                <p:cNvSpPr txBox="1"/>
                <p:nvPr/>
              </p:nvSpPr>
              <p:spPr>
                <a:xfrm>
                  <a:off x="1485900" y="2967986"/>
                  <a:ext cx="990600" cy="3385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600" dirty="0">
                      <a:solidFill>
                        <a:schemeClr val="tx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Agent </a:t>
                  </a:r>
                  <a14:m>
                    <m:oMath xmlns:m="http://schemas.openxmlformats.org/officeDocument/2006/math">
                      <m:r>
                        <a:rPr lang="en-US" altLang="zh-CN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a14:m>
                  <a:endParaRPr lang="zh-CN" altLang="en-US" sz="16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mc:Choice>
          <mc:Fallback>
            <p:sp>
              <p:nvSpPr>
                <p:cNvPr id="456" name="文本框 455">
                  <a:extLst>
                    <a:ext uri="{FF2B5EF4-FFF2-40B4-BE49-F238E27FC236}">
                      <a16:creationId xmlns:a16="http://schemas.microsoft.com/office/drawing/2014/main" id="{AA6FD162-0412-4B0A-9BC5-F2207B00FEF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85900" y="2967986"/>
                  <a:ext cx="990600" cy="338553"/>
                </a:xfrm>
                <a:prstGeom prst="rect">
                  <a:avLst/>
                </a:prstGeom>
                <a:blipFill>
                  <a:blip r:embed="rId9"/>
                  <a:stretch>
                    <a:fillRect l="-1852" t="-5357" b="-21429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17" name="文本框 416">
                <a:extLst>
                  <a:ext uri="{FF2B5EF4-FFF2-40B4-BE49-F238E27FC236}">
                    <a16:creationId xmlns:a16="http://schemas.microsoft.com/office/drawing/2014/main" id="{F1174E05-FA21-4B93-8C98-024E783A373F}"/>
                  </a:ext>
                </a:extLst>
              </p:cNvPr>
              <p:cNvSpPr txBox="1"/>
              <p:nvPr/>
            </p:nvSpPr>
            <p:spPr>
              <a:xfrm>
                <a:off x="3387945" y="7282"/>
                <a:ext cx="1060803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𝑡𝑜𝑡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altLang="zh-CN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1600" b="1" i="1">
                              <a:latin typeface="Cambria Math" panose="02040503050406030204" pitchFamily="18" charset="0"/>
                            </a:rPr>
                            <m:t>𝝉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altLang="zh-CN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b="1" i="1"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417" name="文本框 416">
                <a:extLst>
                  <a:ext uri="{FF2B5EF4-FFF2-40B4-BE49-F238E27FC236}">
                    <a16:creationId xmlns:a16="http://schemas.microsoft.com/office/drawing/2014/main" id="{F1174E05-FA21-4B93-8C98-024E783A37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7945" y="7282"/>
                <a:ext cx="1060803" cy="246221"/>
              </a:xfrm>
              <a:prstGeom prst="rect">
                <a:avLst/>
              </a:prstGeom>
              <a:blipFill>
                <a:blip r:embed="rId10"/>
                <a:stretch>
                  <a:fillRect l="-5172" r="-5747" b="-341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0" name="文本框 419">
                <a:extLst>
                  <a:ext uri="{FF2B5EF4-FFF2-40B4-BE49-F238E27FC236}">
                    <a16:creationId xmlns:a16="http://schemas.microsoft.com/office/drawing/2014/main" id="{F0AD5299-BACA-4A79-8A93-F8A719FAFC86}"/>
                  </a:ext>
                </a:extLst>
              </p:cNvPr>
              <p:cNvSpPr txBox="1"/>
              <p:nvPr/>
            </p:nvSpPr>
            <p:spPr>
              <a:xfrm>
                <a:off x="3732019" y="2418520"/>
                <a:ext cx="234038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600" i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∙∙∙</m:t>
                      </m:r>
                    </m:oMath>
                  </m:oMathPara>
                </a14:m>
                <a:endParaRPr lang="zh-CN" altLang="en-US" dirty="0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420" name="文本框 419">
                <a:extLst>
                  <a:ext uri="{FF2B5EF4-FFF2-40B4-BE49-F238E27FC236}">
                    <a16:creationId xmlns:a16="http://schemas.microsoft.com/office/drawing/2014/main" id="{F0AD5299-BACA-4A79-8A93-F8A719FAFC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2019" y="2418520"/>
                <a:ext cx="234038" cy="246221"/>
              </a:xfrm>
              <a:prstGeom prst="rect">
                <a:avLst/>
              </a:prstGeom>
              <a:blipFill>
                <a:blip r:embed="rId11"/>
                <a:stretch>
                  <a:fillRect l="-2564" r="-25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1" name="文本框 420">
                <a:extLst>
                  <a:ext uri="{FF2B5EF4-FFF2-40B4-BE49-F238E27FC236}">
                    <a16:creationId xmlns:a16="http://schemas.microsoft.com/office/drawing/2014/main" id="{4A4844DD-C818-4813-AB5B-D22D56C80CB0}"/>
                  </a:ext>
                </a:extLst>
              </p:cNvPr>
              <p:cNvSpPr txBox="1"/>
              <p:nvPr/>
            </p:nvSpPr>
            <p:spPr>
              <a:xfrm>
                <a:off x="3733332" y="1229764"/>
                <a:ext cx="234038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600" i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∙∙∙</m:t>
                      </m:r>
                    </m:oMath>
                  </m:oMathPara>
                </a14:m>
                <a:endParaRPr lang="zh-CN" altLang="en-US" dirty="0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421" name="文本框 420">
                <a:extLst>
                  <a:ext uri="{FF2B5EF4-FFF2-40B4-BE49-F238E27FC236}">
                    <a16:creationId xmlns:a16="http://schemas.microsoft.com/office/drawing/2014/main" id="{4A4844DD-C818-4813-AB5B-D22D56C80C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3332" y="1229764"/>
                <a:ext cx="234038" cy="246221"/>
              </a:xfrm>
              <a:prstGeom prst="rect">
                <a:avLst/>
              </a:prstGeom>
              <a:blipFill>
                <a:blip r:embed="rId12"/>
                <a:stretch>
                  <a:fillRect l="-2564" r="-25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2" name="文本框 421">
                <a:extLst>
                  <a:ext uri="{FF2B5EF4-FFF2-40B4-BE49-F238E27FC236}">
                    <a16:creationId xmlns:a16="http://schemas.microsoft.com/office/drawing/2014/main" id="{E6CC49CA-D8A0-4A3A-B442-561E7364E5A4}"/>
                  </a:ext>
                </a:extLst>
              </p:cNvPr>
              <p:cNvSpPr txBox="1"/>
              <p:nvPr/>
            </p:nvSpPr>
            <p:spPr>
              <a:xfrm>
                <a:off x="2502043" y="617533"/>
                <a:ext cx="228781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422" name="文本框 421">
                <a:extLst>
                  <a:ext uri="{FF2B5EF4-FFF2-40B4-BE49-F238E27FC236}">
                    <a16:creationId xmlns:a16="http://schemas.microsoft.com/office/drawing/2014/main" id="{E6CC49CA-D8A0-4A3A-B442-561E7364E5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2043" y="617533"/>
                <a:ext cx="228781" cy="246221"/>
              </a:xfrm>
              <a:prstGeom prst="rect">
                <a:avLst/>
              </a:prstGeom>
              <a:blipFill>
                <a:blip r:embed="rId13"/>
                <a:stretch>
                  <a:fillRect l="-7895" b="-146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23" name="直接箭头连接符 422">
            <a:extLst>
              <a:ext uri="{FF2B5EF4-FFF2-40B4-BE49-F238E27FC236}">
                <a16:creationId xmlns:a16="http://schemas.microsoft.com/office/drawing/2014/main" id="{7ED62F15-40C0-4B76-B5D7-8F944F740A80}"/>
              </a:ext>
            </a:extLst>
          </p:cNvPr>
          <p:cNvCxnSpPr>
            <a:cxnSpLocks/>
          </p:cNvCxnSpPr>
          <p:nvPr/>
        </p:nvCxnSpPr>
        <p:spPr bwMode="auto">
          <a:xfrm>
            <a:off x="2696535" y="757338"/>
            <a:ext cx="181683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24" name="文本框 423">
                <a:extLst>
                  <a:ext uri="{FF2B5EF4-FFF2-40B4-BE49-F238E27FC236}">
                    <a16:creationId xmlns:a16="http://schemas.microsoft.com/office/drawing/2014/main" id="{02DC9CE4-93EB-4EE0-87B4-392DBE695ABE}"/>
                  </a:ext>
                </a:extLst>
              </p:cNvPr>
              <p:cNvSpPr txBox="1"/>
              <p:nvPr/>
            </p:nvSpPr>
            <p:spPr>
              <a:xfrm>
                <a:off x="5966815" y="2407667"/>
                <a:ext cx="876394" cy="2603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600" i="1">
                          <a:latin typeface="Cambria Math" panose="02040503050406030204" pitchFamily="18" charset="0"/>
                        </a:rPr>
                        <m:t>(</m:t>
                      </m:r>
                      <m:sSubSup>
                        <m:sSubSupPr>
                          <m:ctrlPr>
                            <a:rPr lang="en-US" altLang="zh-CN" sz="1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  <m:sup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𝑖</m:t>
                          </m:r>
                        </m:sup>
                      </m:sSubSup>
                      <m:r>
                        <a:rPr lang="en-US" altLang="zh-CN" sz="1600" i="1">
                          <a:latin typeface="Cambria Math" panose="02040503050406030204" pitchFamily="18" charset="0"/>
                        </a:rPr>
                        <m:t>, </m:t>
                      </m:r>
                      <m:sSubSup>
                        <m:sSubSupPr>
                          <m:ctrlPr>
                            <a:rPr lang="en-US" altLang="zh-CN" sz="1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  <m:sup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𝑖</m:t>
                          </m:r>
                        </m:sup>
                      </m:sSubSup>
                      <m:r>
                        <a:rPr lang="en-US" altLang="zh-CN" sz="16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424" name="文本框 423">
                <a:extLst>
                  <a:ext uri="{FF2B5EF4-FFF2-40B4-BE49-F238E27FC236}">
                    <a16:creationId xmlns:a16="http://schemas.microsoft.com/office/drawing/2014/main" id="{02DC9CE4-93EB-4EE0-87B4-392DBE695A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6815" y="2407667"/>
                <a:ext cx="876394" cy="260392"/>
              </a:xfrm>
              <a:prstGeom prst="rect">
                <a:avLst/>
              </a:prstGeom>
              <a:blipFill>
                <a:blip r:embed="rId14"/>
                <a:stretch>
                  <a:fillRect l="-6944" r="-6250" b="-302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5" name="文本框 424">
                <a:extLst>
                  <a:ext uri="{FF2B5EF4-FFF2-40B4-BE49-F238E27FC236}">
                    <a16:creationId xmlns:a16="http://schemas.microsoft.com/office/drawing/2014/main" id="{BE30F302-3270-4187-A7C4-778B8E2E0536}"/>
                  </a:ext>
                </a:extLst>
              </p:cNvPr>
              <p:cNvSpPr txBox="1"/>
              <p:nvPr/>
            </p:nvSpPr>
            <p:spPr>
              <a:xfrm>
                <a:off x="5966816" y="-4391"/>
                <a:ext cx="871136" cy="25789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pitchFamily="18" charset="0"/>
                        </a:rPr>
                        <m:t>(</m:t>
                      </m:r>
                      <m:sSubSup>
                        <m:sSubSupPr>
                          <m:ctrlPr>
                            <a:rPr lang="en-US" altLang="zh-CN" sz="1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  <m:sup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𝑖</m:t>
                          </m:r>
                        </m:sup>
                      </m:sSubSup>
                      <m:r>
                        <a:rPr lang="en-US" altLang="zh-CN" sz="1600" i="1">
                          <a:latin typeface="Cambria Math" panose="02040503050406030204" pitchFamily="18" charset="0"/>
                        </a:rPr>
                        <m:t>, </m:t>
                      </m:r>
                      <m:sSubSup>
                        <m:sSubSupPr>
                          <m:ctrlPr>
                            <a:rPr lang="en-US" altLang="zh-CN" sz="1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  <m:sup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𝑖</m:t>
                          </m:r>
                        </m:sup>
                      </m:sSubSup>
                      <m:r>
                        <a:rPr lang="en-US" altLang="zh-CN" sz="16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425" name="文本框 424">
                <a:extLst>
                  <a:ext uri="{FF2B5EF4-FFF2-40B4-BE49-F238E27FC236}">
                    <a16:creationId xmlns:a16="http://schemas.microsoft.com/office/drawing/2014/main" id="{BE30F302-3270-4187-A7C4-778B8E2E05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6816" y="-4391"/>
                <a:ext cx="871136" cy="257891"/>
              </a:xfrm>
              <a:prstGeom prst="rect">
                <a:avLst/>
              </a:prstGeom>
              <a:blipFill>
                <a:blip r:embed="rId15"/>
                <a:stretch>
                  <a:fillRect l="-6294" r="-6294" b="-325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26" name="组合 425">
            <a:extLst>
              <a:ext uri="{FF2B5EF4-FFF2-40B4-BE49-F238E27FC236}">
                <a16:creationId xmlns:a16="http://schemas.microsoft.com/office/drawing/2014/main" id="{EA87C002-FCD5-40E2-AED5-46C56C6AE76C}"/>
              </a:ext>
            </a:extLst>
          </p:cNvPr>
          <p:cNvGrpSpPr/>
          <p:nvPr/>
        </p:nvGrpSpPr>
        <p:grpSpPr>
          <a:xfrm>
            <a:off x="5958768" y="1906497"/>
            <a:ext cx="899606" cy="307777"/>
            <a:chOff x="1531397" y="3086072"/>
            <a:chExt cx="899606" cy="307777"/>
          </a:xfrm>
        </p:grpSpPr>
        <p:sp>
          <p:nvSpPr>
            <p:cNvPr id="453" name="矩形: 圆角 452">
              <a:extLst>
                <a:ext uri="{FF2B5EF4-FFF2-40B4-BE49-F238E27FC236}">
                  <a16:creationId xmlns:a16="http://schemas.microsoft.com/office/drawing/2014/main" id="{DC7A478C-08C2-4C56-A647-21A4855C9820}"/>
                </a:ext>
              </a:extLst>
            </p:cNvPr>
            <p:cNvSpPr/>
            <p:nvPr/>
          </p:nvSpPr>
          <p:spPr bwMode="auto">
            <a:xfrm>
              <a:off x="1531397" y="3097490"/>
              <a:ext cx="899606" cy="277778"/>
            </a:xfrm>
            <a:prstGeom prst="roundRect">
              <a:avLst/>
            </a:prstGeom>
            <a:solidFill>
              <a:srgbClr val="8FAADC"/>
            </a:solidFill>
            <a:ln w="1905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defTabSz="914377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4" name="文本框 453">
              <a:extLst>
                <a:ext uri="{FF2B5EF4-FFF2-40B4-BE49-F238E27FC236}">
                  <a16:creationId xmlns:a16="http://schemas.microsoft.com/office/drawing/2014/main" id="{683FF8A5-E683-4CB2-B7C4-1FB72DE0A2F5}"/>
                </a:ext>
              </a:extLst>
            </p:cNvPr>
            <p:cNvSpPr txBox="1"/>
            <p:nvPr/>
          </p:nvSpPr>
          <p:spPr>
            <a:xfrm>
              <a:off x="1700635" y="3086072"/>
              <a:ext cx="55994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MLP</a:t>
              </a: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427" name="直接箭头连接符 426">
            <a:extLst>
              <a:ext uri="{FF2B5EF4-FFF2-40B4-BE49-F238E27FC236}">
                <a16:creationId xmlns:a16="http://schemas.microsoft.com/office/drawing/2014/main" id="{F4B2C368-0D2E-4B82-A634-8E2144463F52}"/>
              </a:ext>
            </a:extLst>
          </p:cNvPr>
          <p:cNvCxnSpPr>
            <a:cxnSpLocks/>
            <a:stCxn id="424" idx="0"/>
            <a:endCxn id="453" idx="2"/>
          </p:cNvCxnSpPr>
          <p:nvPr/>
        </p:nvCxnSpPr>
        <p:spPr bwMode="auto">
          <a:xfrm flipV="1">
            <a:off x="6405015" y="2195693"/>
            <a:ext cx="3559" cy="21197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</p:spPr>
      </p:cxnSp>
      <p:cxnSp>
        <p:nvCxnSpPr>
          <p:cNvPr id="428" name="直接箭头连接符 427">
            <a:extLst>
              <a:ext uri="{FF2B5EF4-FFF2-40B4-BE49-F238E27FC236}">
                <a16:creationId xmlns:a16="http://schemas.microsoft.com/office/drawing/2014/main" id="{A23CF46B-90B5-4D84-81B9-C6087672BCD8}"/>
              </a:ext>
            </a:extLst>
          </p:cNvPr>
          <p:cNvCxnSpPr>
            <a:cxnSpLocks/>
            <a:stCxn id="453" idx="0"/>
          </p:cNvCxnSpPr>
          <p:nvPr/>
        </p:nvCxnSpPr>
        <p:spPr bwMode="auto">
          <a:xfrm flipV="1">
            <a:off x="6408571" y="1755978"/>
            <a:ext cx="0" cy="16193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</p:spPr>
      </p:cxnSp>
      <p:grpSp>
        <p:nvGrpSpPr>
          <p:cNvPr id="429" name="组合 428">
            <a:extLst>
              <a:ext uri="{FF2B5EF4-FFF2-40B4-BE49-F238E27FC236}">
                <a16:creationId xmlns:a16="http://schemas.microsoft.com/office/drawing/2014/main" id="{DC014807-5F31-44D7-A94D-38C1EEE16146}"/>
              </a:ext>
            </a:extLst>
          </p:cNvPr>
          <p:cNvGrpSpPr/>
          <p:nvPr/>
        </p:nvGrpSpPr>
        <p:grpSpPr>
          <a:xfrm>
            <a:off x="5958768" y="1465539"/>
            <a:ext cx="899606" cy="307777"/>
            <a:chOff x="1531397" y="3086072"/>
            <a:chExt cx="899606" cy="307777"/>
          </a:xfrm>
        </p:grpSpPr>
        <p:sp>
          <p:nvSpPr>
            <p:cNvPr id="451" name="矩形: 圆角 450">
              <a:extLst>
                <a:ext uri="{FF2B5EF4-FFF2-40B4-BE49-F238E27FC236}">
                  <a16:creationId xmlns:a16="http://schemas.microsoft.com/office/drawing/2014/main" id="{EC1429ED-4AE6-4030-AAED-087BA7D64A14}"/>
                </a:ext>
              </a:extLst>
            </p:cNvPr>
            <p:cNvSpPr/>
            <p:nvPr/>
          </p:nvSpPr>
          <p:spPr bwMode="auto">
            <a:xfrm>
              <a:off x="1531397" y="3097490"/>
              <a:ext cx="899606" cy="277778"/>
            </a:xfrm>
            <a:prstGeom prst="roundRect">
              <a:avLst/>
            </a:prstGeom>
            <a:solidFill>
              <a:srgbClr val="8FAADC"/>
            </a:solidFill>
            <a:ln w="1905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defTabSz="914377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2" name="文本框 451">
              <a:extLst>
                <a:ext uri="{FF2B5EF4-FFF2-40B4-BE49-F238E27FC236}">
                  <a16:creationId xmlns:a16="http://schemas.microsoft.com/office/drawing/2014/main" id="{D15E3953-000A-4882-B8BF-8AA3EB20F555}"/>
                </a:ext>
              </a:extLst>
            </p:cNvPr>
            <p:cNvSpPr txBox="1"/>
            <p:nvPr/>
          </p:nvSpPr>
          <p:spPr>
            <a:xfrm>
              <a:off x="1670653" y="3086072"/>
              <a:ext cx="61024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GRU</a:t>
              </a: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0" name="组合 429">
            <a:extLst>
              <a:ext uri="{FF2B5EF4-FFF2-40B4-BE49-F238E27FC236}">
                <a16:creationId xmlns:a16="http://schemas.microsoft.com/office/drawing/2014/main" id="{1FD0057F-46C3-40B2-8630-0D67C9B9AF3C}"/>
              </a:ext>
            </a:extLst>
          </p:cNvPr>
          <p:cNvGrpSpPr/>
          <p:nvPr/>
        </p:nvGrpSpPr>
        <p:grpSpPr>
          <a:xfrm>
            <a:off x="5958768" y="1019029"/>
            <a:ext cx="899606" cy="307777"/>
            <a:chOff x="1531397" y="3086173"/>
            <a:chExt cx="899606" cy="307777"/>
          </a:xfrm>
        </p:grpSpPr>
        <p:sp>
          <p:nvSpPr>
            <p:cNvPr id="449" name="矩形: 圆角 448">
              <a:extLst>
                <a:ext uri="{FF2B5EF4-FFF2-40B4-BE49-F238E27FC236}">
                  <a16:creationId xmlns:a16="http://schemas.microsoft.com/office/drawing/2014/main" id="{CB4A2CC3-2884-4569-8E97-AF671FFE19B7}"/>
                </a:ext>
              </a:extLst>
            </p:cNvPr>
            <p:cNvSpPr/>
            <p:nvPr/>
          </p:nvSpPr>
          <p:spPr bwMode="auto">
            <a:xfrm>
              <a:off x="1531397" y="3097490"/>
              <a:ext cx="899606" cy="277778"/>
            </a:xfrm>
            <a:prstGeom prst="roundRect">
              <a:avLst/>
            </a:prstGeom>
            <a:solidFill>
              <a:srgbClr val="8FAADC"/>
            </a:solidFill>
            <a:ln w="1905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defTabSz="914377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0" name="文本框 449">
              <a:extLst>
                <a:ext uri="{FF2B5EF4-FFF2-40B4-BE49-F238E27FC236}">
                  <a16:creationId xmlns:a16="http://schemas.microsoft.com/office/drawing/2014/main" id="{FB1A4616-CAAA-4836-827D-14F2472818CA}"/>
                </a:ext>
              </a:extLst>
            </p:cNvPr>
            <p:cNvSpPr txBox="1"/>
            <p:nvPr/>
          </p:nvSpPr>
          <p:spPr>
            <a:xfrm>
              <a:off x="1673581" y="3086173"/>
              <a:ext cx="57754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MLP</a:t>
              </a: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431" name="直接箭头连接符 430">
            <a:extLst>
              <a:ext uri="{FF2B5EF4-FFF2-40B4-BE49-F238E27FC236}">
                <a16:creationId xmlns:a16="http://schemas.microsoft.com/office/drawing/2014/main" id="{7E393691-57FA-4BF4-9C8F-E5C7EEC14F05}"/>
              </a:ext>
            </a:extLst>
          </p:cNvPr>
          <p:cNvCxnSpPr>
            <a:cxnSpLocks/>
          </p:cNvCxnSpPr>
          <p:nvPr/>
        </p:nvCxnSpPr>
        <p:spPr bwMode="auto">
          <a:xfrm flipV="1">
            <a:off x="6400934" y="1306252"/>
            <a:ext cx="0" cy="15928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</p:spPr>
      </p:cxnSp>
      <p:cxnSp>
        <p:nvCxnSpPr>
          <p:cNvPr id="432" name="直接箭头连接符 431">
            <a:extLst>
              <a:ext uri="{FF2B5EF4-FFF2-40B4-BE49-F238E27FC236}">
                <a16:creationId xmlns:a16="http://schemas.microsoft.com/office/drawing/2014/main" id="{5EE2AADB-C442-46FA-91DF-C5F9B163D6E2}"/>
              </a:ext>
            </a:extLst>
          </p:cNvPr>
          <p:cNvCxnSpPr>
            <a:cxnSpLocks/>
          </p:cNvCxnSpPr>
          <p:nvPr/>
        </p:nvCxnSpPr>
        <p:spPr bwMode="auto">
          <a:xfrm>
            <a:off x="5631653" y="1615849"/>
            <a:ext cx="315866" cy="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</p:spPr>
      </p:cxnSp>
      <p:cxnSp>
        <p:nvCxnSpPr>
          <p:cNvPr id="433" name="直接箭头连接符 432">
            <a:extLst>
              <a:ext uri="{FF2B5EF4-FFF2-40B4-BE49-F238E27FC236}">
                <a16:creationId xmlns:a16="http://schemas.microsoft.com/office/drawing/2014/main" id="{C0B295A6-333C-40D7-9675-6F98F8F27F38}"/>
              </a:ext>
            </a:extLst>
          </p:cNvPr>
          <p:cNvCxnSpPr>
            <a:cxnSpLocks/>
          </p:cNvCxnSpPr>
          <p:nvPr/>
        </p:nvCxnSpPr>
        <p:spPr bwMode="auto">
          <a:xfrm>
            <a:off x="6860149" y="1615847"/>
            <a:ext cx="315866" cy="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34" name="文本框 433">
                <a:extLst>
                  <a:ext uri="{FF2B5EF4-FFF2-40B4-BE49-F238E27FC236}">
                    <a16:creationId xmlns:a16="http://schemas.microsoft.com/office/drawing/2014/main" id="{8D46E68D-01FF-42B8-8B63-B62A2999DFFF}"/>
                  </a:ext>
                </a:extLst>
              </p:cNvPr>
              <p:cNvSpPr txBox="1"/>
              <p:nvPr/>
            </p:nvSpPr>
            <p:spPr>
              <a:xfrm>
                <a:off x="5557555" y="1340939"/>
                <a:ext cx="390876" cy="22775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  <m:sup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𝑖</m:t>
                          </m:r>
                        </m:sup>
                      </m:sSubSup>
                    </m:oMath>
                  </m:oMathPara>
                </a14:m>
                <a:endPara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434" name="文本框 433">
                <a:extLst>
                  <a:ext uri="{FF2B5EF4-FFF2-40B4-BE49-F238E27FC236}">
                    <a16:creationId xmlns:a16="http://schemas.microsoft.com/office/drawing/2014/main" id="{8D46E68D-01FF-42B8-8B63-B62A2999DF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7555" y="1340939"/>
                <a:ext cx="390876" cy="227755"/>
              </a:xfrm>
              <a:prstGeom prst="rect">
                <a:avLst/>
              </a:prstGeom>
              <a:blipFill>
                <a:blip r:embed="rId16"/>
                <a:stretch>
                  <a:fillRect l="-9375" r="-1563" b="-189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7" name="文本框 436">
                <a:extLst>
                  <a:ext uri="{FF2B5EF4-FFF2-40B4-BE49-F238E27FC236}">
                    <a16:creationId xmlns:a16="http://schemas.microsoft.com/office/drawing/2014/main" id="{2CB6E153-8E54-49A6-98AE-71C524DB1E4C}"/>
                  </a:ext>
                </a:extLst>
              </p:cNvPr>
              <p:cNvSpPr txBox="1"/>
              <p:nvPr/>
            </p:nvSpPr>
            <p:spPr>
              <a:xfrm>
                <a:off x="6921249" y="1345557"/>
                <a:ext cx="220958" cy="22563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  <m:sup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𝑖</m:t>
                          </m:r>
                        </m:sup>
                      </m:sSubSup>
                    </m:oMath>
                  </m:oMathPara>
                </a14:m>
                <a:endPara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437" name="文本框 436">
                <a:extLst>
                  <a:ext uri="{FF2B5EF4-FFF2-40B4-BE49-F238E27FC236}">
                    <a16:creationId xmlns:a16="http://schemas.microsoft.com/office/drawing/2014/main" id="{2CB6E153-8E54-49A6-98AE-71C524DB1E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1249" y="1345557"/>
                <a:ext cx="220958" cy="225639"/>
              </a:xfrm>
              <a:prstGeom prst="rect">
                <a:avLst/>
              </a:prstGeom>
              <a:blipFill>
                <a:blip r:embed="rId17"/>
                <a:stretch>
                  <a:fillRect l="-16216" b="-189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0" name="文本框 439">
                <a:extLst>
                  <a:ext uri="{FF2B5EF4-FFF2-40B4-BE49-F238E27FC236}">
                    <a16:creationId xmlns:a16="http://schemas.microsoft.com/office/drawing/2014/main" id="{9308B665-C1BF-436F-AE77-3A994A61FAD9}"/>
                  </a:ext>
                </a:extLst>
              </p:cNvPr>
              <p:cNvSpPr txBox="1"/>
              <p:nvPr/>
            </p:nvSpPr>
            <p:spPr>
              <a:xfrm>
                <a:off x="6795616" y="548477"/>
                <a:ext cx="182037" cy="2771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zh-CN" altLang="en-US" sz="1801" i="1">
                          <a:latin typeface="Cambria Math" panose="02040503050406030204" pitchFamily="18" charset="0"/>
                        </a:rPr>
                        <m:t>𝜀</m:t>
                      </m:r>
                    </m:oMath>
                  </m:oMathPara>
                </a14:m>
                <a:endParaRPr kumimoji="1"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440" name="文本框 439">
                <a:extLst>
                  <a:ext uri="{FF2B5EF4-FFF2-40B4-BE49-F238E27FC236}">
                    <a16:creationId xmlns:a16="http://schemas.microsoft.com/office/drawing/2014/main" id="{9308B665-C1BF-436F-AE77-3A994A61FA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5616" y="548477"/>
                <a:ext cx="182037" cy="277127"/>
              </a:xfrm>
              <a:prstGeom prst="rect">
                <a:avLst/>
              </a:prstGeom>
              <a:blipFill>
                <a:blip r:embed="rId18"/>
                <a:stretch>
                  <a:fillRect l="-13333" r="-10000" b="-22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41" name="组合 440">
            <a:extLst>
              <a:ext uri="{FF2B5EF4-FFF2-40B4-BE49-F238E27FC236}">
                <a16:creationId xmlns:a16="http://schemas.microsoft.com/office/drawing/2014/main" id="{E4CEABE8-5F9D-44DA-AF4E-F46AEC2448DE}"/>
              </a:ext>
            </a:extLst>
          </p:cNvPr>
          <p:cNvGrpSpPr/>
          <p:nvPr/>
        </p:nvGrpSpPr>
        <p:grpSpPr>
          <a:xfrm>
            <a:off x="6209158" y="519502"/>
            <a:ext cx="395386" cy="369460"/>
            <a:chOff x="3961801" y="3933113"/>
            <a:chExt cx="395385" cy="553427"/>
          </a:xfrm>
          <a:noFill/>
        </p:grpSpPr>
        <p:sp>
          <p:nvSpPr>
            <p:cNvPr id="447" name="矩形: 圆角 446">
              <a:extLst>
                <a:ext uri="{FF2B5EF4-FFF2-40B4-BE49-F238E27FC236}">
                  <a16:creationId xmlns:a16="http://schemas.microsoft.com/office/drawing/2014/main" id="{AB277B0A-5600-4651-A3CD-1959C1E19CCF}"/>
                </a:ext>
              </a:extLst>
            </p:cNvPr>
            <p:cNvSpPr/>
            <p:nvPr/>
          </p:nvSpPr>
          <p:spPr bwMode="auto">
            <a:xfrm>
              <a:off x="3961801" y="4077561"/>
              <a:ext cx="383567" cy="327087"/>
            </a:xfrm>
            <a:prstGeom prst="roundRect">
              <a:avLst/>
            </a:prstGeom>
            <a:solidFill>
              <a:srgbClr val="8FAADC"/>
            </a:solidFill>
            <a:ln w="1905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defTabSz="914377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8" name="文本框 447">
                  <a:extLst>
                    <a:ext uri="{FF2B5EF4-FFF2-40B4-BE49-F238E27FC236}">
                      <a16:creationId xmlns:a16="http://schemas.microsoft.com/office/drawing/2014/main" id="{18CE0DF0-4990-4620-B94C-58EEE1F04838}"/>
                    </a:ext>
                  </a:extLst>
                </p:cNvPr>
                <p:cNvSpPr txBox="1"/>
                <p:nvPr/>
              </p:nvSpPr>
              <p:spPr>
                <a:xfrm>
                  <a:off x="3962400" y="3933113"/>
                  <a:ext cx="394786" cy="553427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zh-CN" altLang="en-US" sz="1801" i="1">
                            <a:latin typeface="Cambria Math" panose="02040503050406030204" pitchFamily="18" charset="0"/>
                          </a:rPr>
                          <m:t>𝜋</m:t>
                        </m:r>
                      </m:oMath>
                    </m:oMathPara>
                  </a14:m>
                  <a:endParaRPr kumimoji="1" lang="zh-CN" altLang="en-US" sz="28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mc:Choice>
          <mc:Fallback xmlns="">
            <p:sp>
              <p:nvSpPr>
                <p:cNvPr id="448" name="文本框 447">
                  <a:extLst>
                    <a:ext uri="{FF2B5EF4-FFF2-40B4-BE49-F238E27FC236}">
                      <a16:creationId xmlns:a16="http://schemas.microsoft.com/office/drawing/2014/main" id="{18CE0DF0-4990-4620-B94C-58EEE1F0483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62400" y="3933113"/>
                  <a:ext cx="394786" cy="553427"/>
                </a:xfrm>
                <a:prstGeom prst="rect">
                  <a:avLst/>
                </a:prstGeom>
                <a:blipFill>
                  <a:blip r:embed="rId1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442" name="直接箭头连接符 441">
            <a:extLst>
              <a:ext uri="{FF2B5EF4-FFF2-40B4-BE49-F238E27FC236}">
                <a16:creationId xmlns:a16="http://schemas.microsoft.com/office/drawing/2014/main" id="{434AB2D0-2A32-45D6-B853-E46F724BC4DE}"/>
              </a:ext>
            </a:extLst>
          </p:cNvPr>
          <p:cNvCxnSpPr>
            <a:cxnSpLocks/>
          </p:cNvCxnSpPr>
          <p:nvPr/>
        </p:nvCxnSpPr>
        <p:spPr bwMode="auto">
          <a:xfrm flipH="1">
            <a:off x="6623413" y="727671"/>
            <a:ext cx="156067" cy="250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2F5597"/>
            </a:solidFill>
            <a:prstDash val="solid"/>
            <a:round/>
            <a:headEnd type="none" w="med" len="med"/>
            <a:tailEnd type="triangle"/>
          </a:ln>
        </p:spPr>
      </p:cxnSp>
      <p:grpSp>
        <p:nvGrpSpPr>
          <p:cNvPr id="443" name="组合 442">
            <a:extLst>
              <a:ext uri="{FF2B5EF4-FFF2-40B4-BE49-F238E27FC236}">
                <a16:creationId xmlns:a16="http://schemas.microsoft.com/office/drawing/2014/main" id="{098B533F-016D-4152-A25A-1C149CF583C7}"/>
              </a:ext>
            </a:extLst>
          </p:cNvPr>
          <p:cNvGrpSpPr/>
          <p:nvPr/>
        </p:nvGrpSpPr>
        <p:grpSpPr>
          <a:xfrm>
            <a:off x="2901005" y="515525"/>
            <a:ext cx="1799899" cy="476012"/>
            <a:chOff x="952500" y="2899257"/>
            <a:chExt cx="2057400" cy="476011"/>
          </a:xfrm>
        </p:grpSpPr>
        <p:sp>
          <p:nvSpPr>
            <p:cNvPr id="445" name="矩形: 圆角 444">
              <a:extLst>
                <a:ext uri="{FF2B5EF4-FFF2-40B4-BE49-F238E27FC236}">
                  <a16:creationId xmlns:a16="http://schemas.microsoft.com/office/drawing/2014/main" id="{785FB005-E654-42C2-AB20-1A560432548E}"/>
                </a:ext>
              </a:extLst>
            </p:cNvPr>
            <p:cNvSpPr/>
            <p:nvPr/>
          </p:nvSpPr>
          <p:spPr bwMode="auto">
            <a:xfrm>
              <a:off x="952500" y="2899257"/>
              <a:ext cx="2057400" cy="476011"/>
            </a:xfrm>
            <a:prstGeom prst="roundRect">
              <a:avLst/>
            </a:prstGeom>
            <a:solidFill>
              <a:srgbClr val="EAF4E4"/>
            </a:solidFill>
            <a:ln w="19050" cap="flat" cmpd="sng" algn="ctr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defTabSz="914377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6" name="文本框 445">
              <a:extLst>
                <a:ext uri="{FF2B5EF4-FFF2-40B4-BE49-F238E27FC236}">
                  <a16:creationId xmlns:a16="http://schemas.microsoft.com/office/drawing/2014/main" id="{7427EBE6-FDF1-45FA-886B-6A43A768DC3B}"/>
                </a:ext>
              </a:extLst>
            </p:cNvPr>
            <p:cNvSpPr txBox="1"/>
            <p:nvPr/>
          </p:nvSpPr>
          <p:spPr>
            <a:xfrm>
              <a:off x="965650" y="2971797"/>
              <a:ext cx="199936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Mixing Network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444" name="直接箭头连接符 443">
            <a:extLst>
              <a:ext uri="{FF2B5EF4-FFF2-40B4-BE49-F238E27FC236}">
                <a16:creationId xmlns:a16="http://schemas.microsoft.com/office/drawing/2014/main" id="{7FF4821E-1163-44A8-AE78-682E815149AD}"/>
              </a:ext>
            </a:extLst>
          </p:cNvPr>
          <p:cNvCxnSpPr>
            <a:cxnSpLocks/>
          </p:cNvCxnSpPr>
          <p:nvPr/>
        </p:nvCxnSpPr>
        <p:spPr bwMode="auto">
          <a:xfrm flipV="1">
            <a:off x="3841243" y="270992"/>
            <a:ext cx="0" cy="23300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</p:spPr>
      </p:cxnSp>
      <p:sp>
        <p:nvSpPr>
          <p:cNvPr id="460" name="文本框 459">
            <a:extLst>
              <a:ext uri="{FF2B5EF4-FFF2-40B4-BE49-F238E27FC236}">
                <a16:creationId xmlns:a16="http://schemas.microsoft.com/office/drawing/2014/main" id="{E2075332-C4C8-4E20-AEC2-0A4D96F70047}"/>
              </a:ext>
            </a:extLst>
          </p:cNvPr>
          <p:cNvSpPr txBox="1"/>
          <p:nvPr/>
        </p:nvSpPr>
        <p:spPr>
          <a:xfrm>
            <a:off x="5410220" y="2721784"/>
            <a:ext cx="19036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(c) Agent Network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1" name="文本框 460">
            <a:extLst>
              <a:ext uri="{FF2B5EF4-FFF2-40B4-BE49-F238E27FC236}">
                <a16:creationId xmlns:a16="http://schemas.microsoft.com/office/drawing/2014/main" id="{EA79C29A-8564-42A2-91A5-86EBEAF40EB1}"/>
              </a:ext>
            </a:extLst>
          </p:cNvPr>
          <p:cNvSpPr txBox="1"/>
          <p:nvPr/>
        </p:nvSpPr>
        <p:spPr>
          <a:xfrm>
            <a:off x="2357165" y="2723011"/>
            <a:ext cx="29837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(b) Overall Structure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9" name="矩形: 圆角 188">
            <a:extLst>
              <a:ext uri="{FF2B5EF4-FFF2-40B4-BE49-F238E27FC236}">
                <a16:creationId xmlns:a16="http://schemas.microsoft.com/office/drawing/2014/main" id="{1BAADB2B-B108-47DA-A5DB-26496ACDFEDD}"/>
              </a:ext>
            </a:extLst>
          </p:cNvPr>
          <p:cNvSpPr/>
          <p:nvPr/>
        </p:nvSpPr>
        <p:spPr bwMode="auto">
          <a:xfrm>
            <a:off x="326787" y="515524"/>
            <a:ext cx="1787899" cy="1645917"/>
          </a:xfrm>
          <a:prstGeom prst="roundRect">
            <a:avLst>
              <a:gd name="adj" fmla="val 4946"/>
            </a:avLst>
          </a:prstGeom>
          <a:solidFill>
            <a:srgbClr val="EAF4E4"/>
          </a:solidFill>
          <a:ln w="190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defTabSz="914377"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0" name="直接箭头连接符 189">
            <a:extLst>
              <a:ext uri="{FF2B5EF4-FFF2-40B4-BE49-F238E27FC236}">
                <a16:creationId xmlns:a16="http://schemas.microsoft.com/office/drawing/2014/main" id="{C3E7FE7F-A2ED-4411-9113-64C7764D508C}"/>
              </a:ext>
            </a:extLst>
          </p:cNvPr>
          <p:cNvCxnSpPr>
            <a:cxnSpLocks/>
          </p:cNvCxnSpPr>
          <p:nvPr/>
        </p:nvCxnSpPr>
        <p:spPr bwMode="auto">
          <a:xfrm flipV="1">
            <a:off x="1719550" y="302106"/>
            <a:ext cx="0" cy="27591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5" name="文本框 214">
                <a:extLst>
                  <a:ext uri="{FF2B5EF4-FFF2-40B4-BE49-F238E27FC236}">
                    <a16:creationId xmlns:a16="http://schemas.microsoft.com/office/drawing/2014/main" id="{6357850A-7334-41F0-A339-60F054BF5209}"/>
                  </a:ext>
                </a:extLst>
              </p:cNvPr>
              <p:cNvSpPr txBox="1"/>
              <p:nvPr/>
            </p:nvSpPr>
            <p:spPr>
              <a:xfrm>
                <a:off x="1225149" y="16556"/>
                <a:ext cx="1060803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𝑡𝑜𝑡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altLang="zh-CN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1600" b="1" i="1">
                              <a:latin typeface="Cambria Math" panose="02040503050406030204" pitchFamily="18" charset="0"/>
                            </a:rPr>
                            <m:t>𝝉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altLang="zh-CN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b="1" i="1"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215" name="文本框 214">
                <a:extLst>
                  <a:ext uri="{FF2B5EF4-FFF2-40B4-BE49-F238E27FC236}">
                    <a16:creationId xmlns:a16="http://schemas.microsoft.com/office/drawing/2014/main" id="{6357850A-7334-41F0-A339-60F054BF52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5149" y="16556"/>
                <a:ext cx="1060803" cy="246221"/>
              </a:xfrm>
              <a:prstGeom prst="rect">
                <a:avLst/>
              </a:prstGeom>
              <a:blipFill>
                <a:blip r:embed="rId20"/>
                <a:stretch>
                  <a:fillRect l="-5172" r="-5747" b="-35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9" name="文本框 218">
                <a:extLst>
                  <a:ext uri="{FF2B5EF4-FFF2-40B4-BE49-F238E27FC236}">
                    <a16:creationId xmlns:a16="http://schemas.microsoft.com/office/drawing/2014/main" id="{9F57F841-E2FD-4E8E-B160-BEFF30B793AB}"/>
                  </a:ext>
                </a:extLst>
              </p:cNvPr>
              <p:cNvSpPr txBox="1"/>
              <p:nvPr/>
            </p:nvSpPr>
            <p:spPr>
              <a:xfrm>
                <a:off x="104681" y="2407670"/>
                <a:ext cx="228781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219" name="文本框 218">
                <a:extLst>
                  <a:ext uri="{FF2B5EF4-FFF2-40B4-BE49-F238E27FC236}">
                    <a16:creationId xmlns:a16="http://schemas.microsoft.com/office/drawing/2014/main" id="{9F57F841-E2FD-4E8E-B160-BEFF30B793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681" y="2407670"/>
                <a:ext cx="228781" cy="246221"/>
              </a:xfrm>
              <a:prstGeom prst="rect">
                <a:avLst/>
              </a:prstGeom>
              <a:blipFill>
                <a:blip r:embed="rId21"/>
                <a:stretch>
                  <a:fillRect l="-7895" b="-175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1" name="文本框 220">
                <a:extLst>
                  <a:ext uri="{FF2B5EF4-FFF2-40B4-BE49-F238E27FC236}">
                    <a16:creationId xmlns:a16="http://schemas.microsoft.com/office/drawing/2014/main" id="{8BEF5C1A-F36D-49C2-9D47-71885ACF2ECF}"/>
                  </a:ext>
                </a:extLst>
              </p:cNvPr>
              <p:cNvSpPr txBox="1"/>
              <p:nvPr/>
            </p:nvSpPr>
            <p:spPr>
              <a:xfrm>
                <a:off x="381004" y="2416642"/>
                <a:ext cx="936217" cy="24737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pitchFamily="18" charset="0"/>
                        </a:rPr>
                        <m:t>(</m:t>
                      </m:r>
                      <m:sSubSup>
                        <m:sSubSupPr>
                          <m:ctrlPr>
                            <a:rPr lang="en-US" altLang="zh-CN" sz="1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  <m:sup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  <m:r>
                        <a:rPr lang="en-US" altLang="zh-CN" sz="1600" i="1">
                          <a:latin typeface="Cambria Math" panose="02040503050406030204" pitchFamily="18" charset="0"/>
                        </a:rPr>
                        <m:t>, </m:t>
                      </m:r>
                      <m:sSubSup>
                        <m:sSubSupPr>
                          <m:ctrlPr>
                            <a:rPr lang="en-US" altLang="zh-CN" sz="1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  <m:sup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  <m:r>
                        <a:rPr lang="en-US" altLang="zh-CN" sz="16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221" name="文本框 220">
                <a:extLst>
                  <a:ext uri="{FF2B5EF4-FFF2-40B4-BE49-F238E27FC236}">
                    <a16:creationId xmlns:a16="http://schemas.microsoft.com/office/drawing/2014/main" id="{8BEF5C1A-F36D-49C2-9D47-71885ACF2E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4" y="2416642"/>
                <a:ext cx="936217" cy="247375"/>
              </a:xfrm>
              <a:prstGeom prst="rect">
                <a:avLst/>
              </a:prstGeom>
              <a:blipFill>
                <a:blip r:embed="rId22"/>
                <a:stretch>
                  <a:fillRect l="-5882" r="-6536" b="-341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2" name="文本框 221">
                <a:extLst>
                  <a:ext uri="{FF2B5EF4-FFF2-40B4-BE49-F238E27FC236}">
                    <a16:creationId xmlns:a16="http://schemas.microsoft.com/office/drawing/2014/main" id="{2E04D26B-6470-4914-92D0-9CD250664C38}"/>
                  </a:ext>
                </a:extLst>
              </p:cNvPr>
              <p:cNvSpPr txBox="1"/>
              <p:nvPr/>
            </p:nvSpPr>
            <p:spPr>
              <a:xfrm>
                <a:off x="1432319" y="2419854"/>
                <a:ext cx="991041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pitchFamily="18" charset="0"/>
                        </a:rPr>
                        <m:t>(</m:t>
                      </m:r>
                      <m:sSubSup>
                        <m:sSubSupPr>
                          <m:ctrlPr>
                            <a:rPr lang="en-US" altLang="zh-CN" sz="1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  <m:sup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bSup>
                      <m:r>
                        <a:rPr lang="en-US" altLang="zh-CN" sz="1600" i="1">
                          <a:latin typeface="Cambria Math" panose="02040503050406030204" pitchFamily="18" charset="0"/>
                        </a:rPr>
                        <m:t>, </m:t>
                      </m:r>
                      <m:sSubSup>
                        <m:sSubSupPr>
                          <m:ctrlPr>
                            <a:rPr lang="en-US" altLang="zh-CN" sz="1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  <m:sup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bSup>
                      <m:r>
                        <a:rPr lang="en-US" altLang="zh-CN" sz="16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222" name="文本框 221">
                <a:extLst>
                  <a:ext uri="{FF2B5EF4-FFF2-40B4-BE49-F238E27FC236}">
                    <a16:creationId xmlns:a16="http://schemas.microsoft.com/office/drawing/2014/main" id="{2E04D26B-6470-4914-92D0-9CD250664C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2319" y="2419854"/>
                <a:ext cx="991041" cy="246221"/>
              </a:xfrm>
              <a:prstGeom prst="rect">
                <a:avLst/>
              </a:prstGeom>
              <a:blipFill>
                <a:blip r:embed="rId23"/>
                <a:stretch>
                  <a:fillRect l="-5521" r="-5521" b="-35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3" name="直接箭头连接符 222">
            <a:extLst>
              <a:ext uri="{FF2B5EF4-FFF2-40B4-BE49-F238E27FC236}">
                <a16:creationId xmlns:a16="http://schemas.microsoft.com/office/drawing/2014/main" id="{A5D9C80F-5AB2-4FE5-A556-5C9397F5C837}"/>
              </a:ext>
            </a:extLst>
          </p:cNvPr>
          <p:cNvCxnSpPr>
            <a:cxnSpLocks/>
          </p:cNvCxnSpPr>
          <p:nvPr/>
        </p:nvCxnSpPr>
        <p:spPr bwMode="auto">
          <a:xfrm flipV="1">
            <a:off x="1546469" y="2052336"/>
            <a:ext cx="3" cy="20102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</p:spPr>
      </p:cxnSp>
      <p:cxnSp>
        <p:nvCxnSpPr>
          <p:cNvPr id="224" name="直接箭头连接符 223">
            <a:extLst>
              <a:ext uri="{FF2B5EF4-FFF2-40B4-BE49-F238E27FC236}">
                <a16:creationId xmlns:a16="http://schemas.microsoft.com/office/drawing/2014/main" id="{B10DE976-0B5A-4FB8-BD27-19F6848A52AB}"/>
              </a:ext>
            </a:extLst>
          </p:cNvPr>
          <p:cNvCxnSpPr>
            <a:cxnSpLocks/>
            <a:stCxn id="222" idx="0"/>
          </p:cNvCxnSpPr>
          <p:nvPr/>
        </p:nvCxnSpPr>
        <p:spPr bwMode="auto">
          <a:xfrm flipH="1" flipV="1">
            <a:off x="1927839" y="2056804"/>
            <a:ext cx="1" cy="36305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</p:spPr>
      </p:cxnSp>
      <p:cxnSp>
        <p:nvCxnSpPr>
          <p:cNvPr id="233" name="直接箭头连接符 232">
            <a:extLst>
              <a:ext uri="{FF2B5EF4-FFF2-40B4-BE49-F238E27FC236}">
                <a16:creationId xmlns:a16="http://schemas.microsoft.com/office/drawing/2014/main" id="{BE6139C5-477E-43A6-A900-A5EB0B0CDF68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03950" y="713345"/>
            <a:ext cx="30" cy="171395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6" name="直接箭头连接符 245">
            <a:extLst>
              <a:ext uri="{FF2B5EF4-FFF2-40B4-BE49-F238E27FC236}">
                <a16:creationId xmlns:a16="http://schemas.microsoft.com/office/drawing/2014/main" id="{9290E3EE-C561-48B6-B34D-9A7060008810}"/>
              </a:ext>
            </a:extLst>
          </p:cNvPr>
          <p:cNvCxnSpPr>
            <a:cxnSpLocks/>
            <a:stCxn id="221" idx="0"/>
          </p:cNvCxnSpPr>
          <p:nvPr/>
        </p:nvCxnSpPr>
        <p:spPr bwMode="auto">
          <a:xfrm flipV="1">
            <a:off x="849113" y="2253361"/>
            <a:ext cx="0" cy="16328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2" name="直接箭头连接符 251">
            <a:extLst>
              <a:ext uri="{FF2B5EF4-FFF2-40B4-BE49-F238E27FC236}">
                <a16:creationId xmlns:a16="http://schemas.microsoft.com/office/drawing/2014/main" id="{1FC0AF89-2CF2-41AF-AA74-C9A099415F6E}"/>
              </a:ext>
            </a:extLst>
          </p:cNvPr>
          <p:cNvCxnSpPr>
            <a:cxnSpLocks/>
          </p:cNvCxnSpPr>
          <p:nvPr/>
        </p:nvCxnSpPr>
        <p:spPr bwMode="auto">
          <a:xfrm>
            <a:off x="849112" y="2253361"/>
            <a:ext cx="697361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8" name="文本框 257">
                <a:extLst>
                  <a:ext uri="{FF2B5EF4-FFF2-40B4-BE49-F238E27FC236}">
                    <a16:creationId xmlns:a16="http://schemas.microsoft.com/office/drawing/2014/main" id="{5872019D-CFF5-4CA5-B34E-40CE0EDA900A}"/>
                  </a:ext>
                </a:extLst>
              </p:cNvPr>
              <p:cNvSpPr txBox="1"/>
              <p:nvPr/>
            </p:nvSpPr>
            <p:spPr>
              <a:xfrm>
                <a:off x="1266781" y="2427295"/>
                <a:ext cx="234038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600" i="1">
                          <a:latin typeface="Cambria Math" panose="02040503050406030204" pitchFamily="18" charset="0"/>
                        </a:rPr>
                        <m:t>∙∙∙</m:t>
                      </m:r>
                    </m:oMath>
                  </m:oMathPara>
                </a14:m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258" name="文本框 257">
                <a:extLst>
                  <a:ext uri="{FF2B5EF4-FFF2-40B4-BE49-F238E27FC236}">
                    <a16:creationId xmlns:a16="http://schemas.microsoft.com/office/drawing/2014/main" id="{5872019D-CFF5-4CA5-B34E-40CE0EDA90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6781" y="2427295"/>
                <a:ext cx="234038" cy="246221"/>
              </a:xfrm>
              <a:prstGeom prst="rect">
                <a:avLst/>
              </a:prstGeom>
              <a:blipFill>
                <a:blip r:embed="rId24"/>
                <a:stretch>
                  <a:fillRect l="-5263" r="-26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83" name="组合 282">
            <a:extLst>
              <a:ext uri="{FF2B5EF4-FFF2-40B4-BE49-F238E27FC236}">
                <a16:creationId xmlns:a16="http://schemas.microsoft.com/office/drawing/2014/main" id="{DA6C9AAE-1F3F-407B-977A-BF31AEC581F1}"/>
              </a:ext>
            </a:extLst>
          </p:cNvPr>
          <p:cNvGrpSpPr/>
          <p:nvPr/>
        </p:nvGrpSpPr>
        <p:grpSpPr>
          <a:xfrm>
            <a:off x="1361429" y="553907"/>
            <a:ext cx="679884" cy="307777"/>
            <a:chOff x="1531397" y="3072099"/>
            <a:chExt cx="899606" cy="307777"/>
          </a:xfrm>
        </p:grpSpPr>
        <p:sp>
          <p:nvSpPr>
            <p:cNvPr id="284" name="矩形: 圆角 283">
              <a:extLst>
                <a:ext uri="{FF2B5EF4-FFF2-40B4-BE49-F238E27FC236}">
                  <a16:creationId xmlns:a16="http://schemas.microsoft.com/office/drawing/2014/main" id="{4574071F-09DC-47E7-8522-3BDD1CD78EC7}"/>
                </a:ext>
              </a:extLst>
            </p:cNvPr>
            <p:cNvSpPr/>
            <p:nvPr/>
          </p:nvSpPr>
          <p:spPr bwMode="auto">
            <a:xfrm>
              <a:off x="1531397" y="3097490"/>
              <a:ext cx="899606" cy="277778"/>
            </a:xfrm>
            <a:prstGeom prst="roundRect">
              <a:avLst/>
            </a:prstGeom>
            <a:solidFill>
              <a:srgbClr val="A9D18E"/>
            </a:solidFill>
            <a:ln w="19050" cap="flat" cmpd="sng" algn="ctr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defTabSz="914377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5" name="文本框 284">
                  <a:extLst>
                    <a:ext uri="{FF2B5EF4-FFF2-40B4-BE49-F238E27FC236}">
                      <a16:creationId xmlns:a16="http://schemas.microsoft.com/office/drawing/2014/main" id="{32FC4CDB-2145-4922-9B40-3988DAA01420}"/>
                    </a:ext>
                  </a:extLst>
                </p:cNvPr>
                <p:cNvSpPr txBox="1"/>
                <p:nvPr/>
              </p:nvSpPr>
              <p:spPr>
                <a:xfrm>
                  <a:off x="1750159" y="3072099"/>
                  <a:ext cx="563848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1400" i="1"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</a:rPr>
                            </m:ctrlPr>
                          </m:sSubPr>
                          <m:e>
                            <m:r>
                              <a:rPr lang="en-US" altLang="zh-CN" sz="1400" i="1"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400" i="1"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mc:Choice>
          <mc:Fallback xmlns="">
            <p:sp>
              <p:nvSpPr>
                <p:cNvPr id="285" name="文本框 284">
                  <a:extLst>
                    <a:ext uri="{FF2B5EF4-FFF2-40B4-BE49-F238E27FC236}">
                      <a16:creationId xmlns:a16="http://schemas.microsoft.com/office/drawing/2014/main" id="{32FC4CDB-2145-4922-9B40-3988DAA0142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50159" y="3072099"/>
                  <a:ext cx="563848" cy="307777"/>
                </a:xfrm>
                <a:prstGeom prst="rect">
                  <a:avLst/>
                </a:prstGeom>
                <a:blipFill>
                  <a:blip r:embed="rId2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286" name="直接箭头连接符 285">
            <a:extLst>
              <a:ext uri="{FF2B5EF4-FFF2-40B4-BE49-F238E27FC236}">
                <a16:creationId xmlns:a16="http://schemas.microsoft.com/office/drawing/2014/main" id="{172677ED-716D-4BB4-B9A0-12C664EB4277}"/>
              </a:ext>
            </a:extLst>
          </p:cNvPr>
          <p:cNvCxnSpPr>
            <a:cxnSpLocks/>
          </p:cNvCxnSpPr>
          <p:nvPr/>
        </p:nvCxnSpPr>
        <p:spPr bwMode="auto">
          <a:xfrm>
            <a:off x="980430" y="722848"/>
            <a:ext cx="48892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</p:spPr>
      </p:cxnSp>
      <p:cxnSp>
        <p:nvCxnSpPr>
          <p:cNvPr id="290" name="直接箭头连接符 289">
            <a:extLst>
              <a:ext uri="{FF2B5EF4-FFF2-40B4-BE49-F238E27FC236}">
                <a16:creationId xmlns:a16="http://schemas.microsoft.com/office/drawing/2014/main" id="{BDDF229D-8B93-42BC-A3E6-2C48A92D4EBC}"/>
              </a:ext>
            </a:extLst>
          </p:cNvPr>
          <p:cNvCxnSpPr>
            <a:cxnSpLocks/>
          </p:cNvCxnSpPr>
          <p:nvPr/>
        </p:nvCxnSpPr>
        <p:spPr bwMode="auto">
          <a:xfrm>
            <a:off x="203950" y="1914234"/>
            <a:ext cx="255690" cy="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0" name="文本框 319">
                <a:extLst>
                  <a:ext uri="{FF2B5EF4-FFF2-40B4-BE49-F238E27FC236}">
                    <a16:creationId xmlns:a16="http://schemas.microsoft.com/office/drawing/2014/main" id="{0F8F9397-E22C-4849-91AD-6114B9679BEC}"/>
                  </a:ext>
                </a:extLst>
              </p:cNvPr>
              <p:cNvSpPr txBox="1"/>
              <p:nvPr/>
            </p:nvSpPr>
            <p:spPr>
              <a:xfrm>
                <a:off x="994055" y="1644935"/>
                <a:ext cx="341247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6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altLang="zh-CN" sz="16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altLang="zh-CN" sz="16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</m:oMath>
                  </m:oMathPara>
                </a14:m>
                <a:endParaRPr lang="zh-CN" altLang="en-US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320" name="文本框 319">
                <a:extLst>
                  <a:ext uri="{FF2B5EF4-FFF2-40B4-BE49-F238E27FC236}">
                    <a16:creationId xmlns:a16="http://schemas.microsoft.com/office/drawing/2014/main" id="{0F8F9397-E22C-4849-91AD-6114B9679B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4055" y="1644935"/>
                <a:ext cx="341247" cy="246221"/>
              </a:xfrm>
              <a:prstGeom prst="rect">
                <a:avLst/>
              </a:prstGeom>
              <a:blipFill>
                <a:blip r:embed="rId26"/>
                <a:stretch>
                  <a:fillRect l="-17857" r="-17857" b="-35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21" name="组合 320">
            <a:extLst>
              <a:ext uri="{FF2B5EF4-FFF2-40B4-BE49-F238E27FC236}">
                <a16:creationId xmlns:a16="http://schemas.microsoft.com/office/drawing/2014/main" id="{4F264159-CF24-4804-9FD0-FD9A24AD307B}"/>
              </a:ext>
            </a:extLst>
          </p:cNvPr>
          <p:cNvGrpSpPr/>
          <p:nvPr/>
        </p:nvGrpSpPr>
        <p:grpSpPr>
          <a:xfrm>
            <a:off x="1361429" y="1739776"/>
            <a:ext cx="679884" cy="307777"/>
            <a:chOff x="1531397" y="3072099"/>
            <a:chExt cx="899606" cy="307777"/>
          </a:xfrm>
        </p:grpSpPr>
        <p:sp>
          <p:nvSpPr>
            <p:cNvPr id="322" name="矩形: 圆角 321">
              <a:extLst>
                <a:ext uri="{FF2B5EF4-FFF2-40B4-BE49-F238E27FC236}">
                  <a16:creationId xmlns:a16="http://schemas.microsoft.com/office/drawing/2014/main" id="{FC48A167-ED2B-4D99-9E03-FAEBB932CD68}"/>
                </a:ext>
              </a:extLst>
            </p:cNvPr>
            <p:cNvSpPr/>
            <p:nvPr/>
          </p:nvSpPr>
          <p:spPr bwMode="auto">
            <a:xfrm>
              <a:off x="1531397" y="3097490"/>
              <a:ext cx="899606" cy="277778"/>
            </a:xfrm>
            <a:prstGeom prst="roundRect">
              <a:avLst/>
            </a:prstGeom>
            <a:solidFill>
              <a:srgbClr val="A9D18E"/>
            </a:solidFill>
            <a:ln w="19050" cap="flat" cmpd="sng" algn="ctr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defTabSz="914377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3" name="文本框 322">
                  <a:extLst>
                    <a:ext uri="{FF2B5EF4-FFF2-40B4-BE49-F238E27FC236}">
                      <a16:creationId xmlns:a16="http://schemas.microsoft.com/office/drawing/2014/main" id="{5FE42B29-06C8-40D8-8CD2-F0EE069E9F5A}"/>
                    </a:ext>
                  </a:extLst>
                </p:cNvPr>
                <p:cNvSpPr txBox="1"/>
                <p:nvPr/>
              </p:nvSpPr>
              <p:spPr>
                <a:xfrm>
                  <a:off x="1750159" y="3072099"/>
                  <a:ext cx="563848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1400" i="1"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</a:rPr>
                            </m:ctrlPr>
                          </m:sSubPr>
                          <m:e>
                            <m:r>
                              <a:rPr lang="en-US" altLang="zh-CN" sz="1400" i="1"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</a:rPr>
                              <m:t>𝑊</m:t>
                            </m:r>
                          </m:e>
                          <m:sub>
                            <m:r>
                              <a:rPr lang="en-US" altLang="zh-CN" sz="1400" i="1"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mc:Choice>
          <mc:Fallback xmlns="">
            <p:sp>
              <p:nvSpPr>
                <p:cNvPr id="323" name="文本框 322">
                  <a:extLst>
                    <a:ext uri="{FF2B5EF4-FFF2-40B4-BE49-F238E27FC236}">
                      <a16:creationId xmlns:a16="http://schemas.microsoft.com/office/drawing/2014/main" id="{5FE42B29-06C8-40D8-8CD2-F0EE069E9F5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50159" y="3072099"/>
                  <a:ext cx="563848" cy="307777"/>
                </a:xfrm>
                <a:prstGeom prst="rect">
                  <a:avLst/>
                </a:prstGeom>
                <a:blipFill>
                  <a:blip r:embed="rId2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324" name="直接箭头连接符 323">
            <a:extLst>
              <a:ext uri="{FF2B5EF4-FFF2-40B4-BE49-F238E27FC236}">
                <a16:creationId xmlns:a16="http://schemas.microsoft.com/office/drawing/2014/main" id="{D4793CBD-4A8E-4A7F-9DF2-869DD0FB113B}"/>
              </a:ext>
            </a:extLst>
          </p:cNvPr>
          <p:cNvCxnSpPr>
            <a:cxnSpLocks/>
          </p:cNvCxnSpPr>
          <p:nvPr/>
        </p:nvCxnSpPr>
        <p:spPr bwMode="auto">
          <a:xfrm>
            <a:off x="980430" y="1908717"/>
            <a:ext cx="48892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7" name="文本框 326">
                <a:extLst>
                  <a:ext uri="{FF2B5EF4-FFF2-40B4-BE49-F238E27FC236}">
                    <a16:creationId xmlns:a16="http://schemas.microsoft.com/office/drawing/2014/main" id="{758543E3-709C-40B7-9C0C-116B3D5DB612}"/>
                  </a:ext>
                </a:extLst>
              </p:cNvPr>
              <p:cNvSpPr txBox="1"/>
              <p:nvPr/>
            </p:nvSpPr>
            <p:spPr>
              <a:xfrm>
                <a:off x="1622368" y="2105272"/>
                <a:ext cx="234038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600" i="1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∙∙∙</m:t>
                      </m:r>
                    </m:oMath>
                  </m:oMathPara>
                </a14:m>
                <a:endParaRPr lang="zh-CN" altLang="en-US" dirty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327" name="文本框 326">
                <a:extLst>
                  <a:ext uri="{FF2B5EF4-FFF2-40B4-BE49-F238E27FC236}">
                    <a16:creationId xmlns:a16="http://schemas.microsoft.com/office/drawing/2014/main" id="{758543E3-709C-40B7-9C0C-116B3D5DB6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2368" y="2105272"/>
                <a:ext cx="234038" cy="246221"/>
              </a:xfrm>
              <a:prstGeom prst="rect">
                <a:avLst/>
              </a:prstGeom>
              <a:blipFill>
                <a:blip r:embed="rId28"/>
                <a:stretch>
                  <a:fillRect l="-2564" r="-25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2" name="直接箭头连接符 331">
            <a:extLst>
              <a:ext uri="{FF2B5EF4-FFF2-40B4-BE49-F238E27FC236}">
                <a16:creationId xmlns:a16="http://schemas.microsoft.com/office/drawing/2014/main" id="{4C3E3DA3-A1ED-45B0-9CDC-38F410CF2BEA}"/>
              </a:ext>
            </a:extLst>
          </p:cNvPr>
          <p:cNvCxnSpPr>
            <a:cxnSpLocks/>
          </p:cNvCxnSpPr>
          <p:nvPr/>
        </p:nvCxnSpPr>
        <p:spPr bwMode="auto">
          <a:xfrm flipV="1">
            <a:off x="4531255" y="2178011"/>
            <a:ext cx="0" cy="19651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</p:spPr>
      </p:cxnSp>
      <p:cxnSp>
        <p:nvCxnSpPr>
          <p:cNvPr id="333" name="直接箭头连接符 332">
            <a:extLst>
              <a:ext uri="{FF2B5EF4-FFF2-40B4-BE49-F238E27FC236}">
                <a16:creationId xmlns:a16="http://schemas.microsoft.com/office/drawing/2014/main" id="{AAF7428E-778D-4AF7-9FF8-CFEBB0C9ECBF}"/>
              </a:ext>
            </a:extLst>
          </p:cNvPr>
          <p:cNvCxnSpPr>
            <a:cxnSpLocks/>
          </p:cNvCxnSpPr>
          <p:nvPr/>
        </p:nvCxnSpPr>
        <p:spPr bwMode="auto">
          <a:xfrm flipV="1">
            <a:off x="3156586" y="1479864"/>
            <a:ext cx="0" cy="19651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</p:spPr>
      </p:cxnSp>
      <p:cxnSp>
        <p:nvCxnSpPr>
          <p:cNvPr id="334" name="直接箭头连接符 333">
            <a:extLst>
              <a:ext uri="{FF2B5EF4-FFF2-40B4-BE49-F238E27FC236}">
                <a16:creationId xmlns:a16="http://schemas.microsoft.com/office/drawing/2014/main" id="{51A1E56B-8A3B-4BE2-AE49-A4763A76AADE}"/>
              </a:ext>
            </a:extLst>
          </p:cNvPr>
          <p:cNvCxnSpPr>
            <a:cxnSpLocks/>
          </p:cNvCxnSpPr>
          <p:nvPr/>
        </p:nvCxnSpPr>
        <p:spPr bwMode="auto">
          <a:xfrm flipV="1">
            <a:off x="4530991" y="1479864"/>
            <a:ext cx="0" cy="19651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</p:spPr>
      </p:cxnSp>
      <p:cxnSp>
        <p:nvCxnSpPr>
          <p:cNvPr id="335" name="直接箭头连接符 334">
            <a:extLst>
              <a:ext uri="{FF2B5EF4-FFF2-40B4-BE49-F238E27FC236}">
                <a16:creationId xmlns:a16="http://schemas.microsoft.com/office/drawing/2014/main" id="{96583B05-4A3A-472B-99D6-1AC582295FCC}"/>
              </a:ext>
            </a:extLst>
          </p:cNvPr>
          <p:cNvCxnSpPr>
            <a:cxnSpLocks/>
          </p:cNvCxnSpPr>
          <p:nvPr/>
        </p:nvCxnSpPr>
        <p:spPr bwMode="auto">
          <a:xfrm flipV="1">
            <a:off x="3156272" y="1028205"/>
            <a:ext cx="0" cy="19651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</p:spPr>
      </p:cxnSp>
      <p:cxnSp>
        <p:nvCxnSpPr>
          <p:cNvPr id="336" name="直接箭头连接符 335">
            <a:extLst>
              <a:ext uri="{FF2B5EF4-FFF2-40B4-BE49-F238E27FC236}">
                <a16:creationId xmlns:a16="http://schemas.microsoft.com/office/drawing/2014/main" id="{09C9B70B-BF1E-48F8-A2EB-8898429F268F}"/>
              </a:ext>
            </a:extLst>
          </p:cNvPr>
          <p:cNvCxnSpPr>
            <a:cxnSpLocks/>
          </p:cNvCxnSpPr>
          <p:nvPr/>
        </p:nvCxnSpPr>
        <p:spPr bwMode="auto">
          <a:xfrm flipV="1">
            <a:off x="4530676" y="1028205"/>
            <a:ext cx="0" cy="19651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</p:spPr>
      </p:cxnSp>
      <p:sp>
        <p:nvSpPr>
          <p:cNvPr id="340" name="文本框 339">
            <a:extLst>
              <a:ext uri="{FF2B5EF4-FFF2-40B4-BE49-F238E27FC236}">
                <a16:creationId xmlns:a16="http://schemas.microsoft.com/office/drawing/2014/main" id="{49A8EAD7-B29C-4B70-A237-C2E58E658813}"/>
              </a:ext>
            </a:extLst>
          </p:cNvPr>
          <p:cNvSpPr txBox="1"/>
          <p:nvPr/>
        </p:nvSpPr>
        <p:spPr>
          <a:xfrm>
            <a:off x="-279541" y="2720689"/>
            <a:ext cx="29837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(a) Mixing Network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46" name="直接箭头连接符 645">
            <a:extLst>
              <a:ext uri="{FF2B5EF4-FFF2-40B4-BE49-F238E27FC236}">
                <a16:creationId xmlns:a16="http://schemas.microsoft.com/office/drawing/2014/main" id="{95524B1D-891C-4F04-A6DD-70AACF3A3F25}"/>
              </a:ext>
            </a:extLst>
          </p:cNvPr>
          <p:cNvCxnSpPr>
            <a:cxnSpLocks/>
          </p:cNvCxnSpPr>
          <p:nvPr/>
        </p:nvCxnSpPr>
        <p:spPr bwMode="auto">
          <a:xfrm>
            <a:off x="204260" y="716923"/>
            <a:ext cx="255690" cy="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文本框 105">
                <a:extLst>
                  <a:ext uri="{FF2B5EF4-FFF2-40B4-BE49-F238E27FC236}">
                    <a16:creationId xmlns:a16="http://schemas.microsoft.com/office/drawing/2014/main" id="{3950D1CE-DF4A-434B-9057-BAA7AEFCA762}"/>
                  </a:ext>
                </a:extLst>
              </p:cNvPr>
              <p:cNvSpPr txBox="1"/>
              <p:nvPr/>
            </p:nvSpPr>
            <p:spPr>
              <a:xfrm>
                <a:off x="998720" y="845598"/>
                <a:ext cx="341247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6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altLang="zh-CN" sz="16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altLang="zh-CN" sz="16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</m:oMath>
                  </m:oMathPara>
                </a14:m>
                <a:endParaRPr lang="zh-CN" altLang="en-US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106" name="文本框 105">
                <a:extLst>
                  <a:ext uri="{FF2B5EF4-FFF2-40B4-BE49-F238E27FC236}">
                    <a16:creationId xmlns:a16="http://schemas.microsoft.com/office/drawing/2014/main" id="{3950D1CE-DF4A-434B-9057-BAA7AEFCA7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8720" y="845598"/>
                <a:ext cx="341247" cy="246221"/>
              </a:xfrm>
              <a:prstGeom prst="rect">
                <a:avLst/>
              </a:prstGeom>
              <a:blipFill>
                <a:blip r:embed="rId29"/>
                <a:stretch>
                  <a:fillRect l="-19643" r="-16071" b="-35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7" name="组合 106">
            <a:extLst>
              <a:ext uri="{FF2B5EF4-FFF2-40B4-BE49-F238E27FC236}">
                <a16:creationId xmlns:a16="http://schemas.microsoft.com/office/drawing/2014/main" id="{9A61E7FD-5FAD-4747-A475-A856282F5FA9}"/>
              </a:ext>
            </a:extLst>
          </p:cNvPr>
          <p:cNvGrpSpPr/>
          <p:nvPr/>
        </p:nvGrpSpPr>
        <p:grpSpPr>
          <a:xfrm>
            <a:off x="1361429" y="943318"/>
            <a:ext cx="679884" cy="307777"/>
            <a:chOff x="1531397" y="3072099"/>
            <a:chExt cx="899606" cy="307777"/>
          </a:xfrm>
        </p:grpSpPr>
        <p:sp>
          <p:nvSpPr>
            <p:cNvPr id="108" name="矩形: 圆角 107">
              <a:extLst>
                <a:ext uri="{FF2B5EF4-FFF2-40B4-BE49-F238E27FC236}">
                  <a16:creationId xmlns:a16="http://schemas.microsoft.com/office/drawing/2014/main" id="{E3DEF9A1-A757-4B5A-B917-47B4448D4AB5}"/>
                </a:ext>
              </a:extLst>
            </p:cNvPr>
            <p:cNvSpPr/>
            <p:nvPr/>
          </p:nvSpPr>
          <p:spPr bwMode="auto">
            <a:xfrm>
              <a:off x="1531397" y="3097490"/>
              <a:ext cx="899606" cy="277778"/>
            </a:xfrm>
            <a:prstGeom prst="roundRect">
              <a:avLst/>
            </a:prstGeom>
            <a:solidFill>
              <a:srgbClr val="A9D18E"/>
            </a:solidFill>
            <a:ln w="19050" cap="flat" cmpd="sng" algn="ctr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defTabSz="914377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9" name="文本框 108">
                  <a:extLst>
                    <a:ext uri="{FF2B5EF4-FFF2-40B4-BE49-F238E27FC236}">
                      <a16:creationId xmlns:a16="http://schemas.microsoft.com/office/drawing/2014/main" id="{7204BEBB-51F7-4A88-A188-22144C5DF488}"/>
                    </a:ext>
                  </a:extLst>
                </p:cNvPr>
                <p:cNvSpPr txBox="1"/>
                <p:nvPr/>
              </p:nvSpPr>
              <p:spPr>
                <a:xfrm>
                  <a:off x="1750159" y="3072099"/>
                  <a:ext cx="563848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1400" i="1"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</a:rPr>
                            </m:ctrlPr>
                          </m:sSubPr>
                          <m:e>
                            <m:r>
                              <a:rPr lang="en-US" altLang="zh-CN" sz="1400" i="1"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</a:rPr>
                              <m:t>𝑊</m:t>
                            </m:r>
                          </m:e>
                          <m:sub>
                            <m:r>
                              <a:rPr lang="en-US" altLang="zh-CN" sz="1400" i="1"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mc:Choice>
          <mc:Fallback xmlns="">
            <p:sp>
              <p:nvSpPr>
                <p:cNvPr id="109" name="文本框 108">
                  <a:extLst>
                    <a:ext uri="{FF2B5EF4-FFF2-40B4-BE49-F238E27FC236}">
                      <a16:creationId xmlns:a16="http://schemas.microsoft.com/office/drawing/2014/main" id="{7204BEBB-51F7-4A88-A188-22144C5DF48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50159" y="3072099"/>
                  <a:ext cx="563848" cy="307777"/>
                </a:xfrm>
                <a:prstGeom prst="rect">
                  <a:avLst/>
                </a:prstGeom>
                <a:blipFill>
                  <a:blip r:embed="rId3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10" name="直接箭头连接符 109">
            <a:extLst>
              <a:ext uri="{FF2B5EF4-FFF2-40B4-BE49-F238E27FC236}">
                <a16:creationId xmlns:a16="http://schemas.microsoft.com/office/drawing/2014/main" id="{70545F24-8BA8-44D4-BA50-2AAE872FE09B}"/>
              </a:ext>
            </a:extLst>
          </p:cNvPr>
          <p:cNvCxnSpPr>
            <a:cxnSpLocks/>
          </p:cNvCxnSpPr>
          <p:nvPr/>
        </p:nvCxnSpPr>
        <p:spPr bwMode="auto">
          <a:xfrm>
            <a:off x="983588" y="1111270"/>
            <a:ext cx="485762" cy="98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</p:spPr>
      </p:cxnSp>
      <p:grpSp>
        <p:nvGrpSpPr>
          <p:cNvPr id="111" name="组合 110">
            <a:extLst>
              <a:ext uri="{FF2B5EF4-FFF2-40B4-BE49-F238E27FC236}">
                <a16:creationId xmlns:a16="http://schemas.microsoft.com/office/drawing/2014/main" id="{6AD4F643-1C2D-45E8-876E-C940B0D29A04}"/>
              </a:ext>
            </a:extLst>
          </p:cNvPr>
          <p:cNvGrpSpPr/>
          <p:nvPr/>
        </p:nvGrpSpPr>
        <p:grpSpPr>
          <a:xfrm>
            <a:off x="488669" y="985586"/>
            <a:ext cx="489468" cy="241495"/>
            <a:chOff x="1479196" y="3088801"/>
            <a:chExt cx="990601" cy="286467"/>
          </a:xfrm>
        </p:grpSpPr>
        <p:sp>
          <p:nvSpPr>
            <p:cNvPr id="112" name="矩形: 圆角 111">
              <a:extLst>
                <a:ext uri="{FF2B5EF4-FFF2-40B4-BE49-F238E27FC236}">
                  <a16:creationId xmlns:a16="http://schemas.microsoft.com/office/drawing/2014/main" id="{E3100728-2B6A-4C95-99A9-5C13A41ECF0E}"/>
                </a:ext>
              </a:extLst>
            </p:cNvPr>
            <p:cNvSpPr/>
            <p:nvPr/>
          </p:nvSpPr>
          <p:spPr bwMode="auto">
            <a:xfrm>
              <a:off x="1531397" y="3097490"/>
              <a:ext cx="899606" cy="277778"/>
            </a:xfrm>
            <a:prstGeom prst="roundRect">
              <a:avLst/>
            </a:prstGeom>
            <a:solidFill>
              <a:srgbClr val="FFC9C9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defTabSz="914377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3" name="文本框 112">
              <a:extLst>
                <a:ext uri="{FF2B5EF4-FFF2-40B4-BE49-F238E27FC236}">
                  <a16:creationId xmlns:a16="http://schemas.microsoft.com/office/drawing/2014/main" id="{6739029C-568B-4C8C-B60D-0C3ACB03804F}"/>
                </a:ext>
              </a:extLst>
            </p:cNvPr>
            <p:cNvSpPr txBox="1"/>
            <p:nvPr/>
          </p:nvSpPr>
          <p:spPr>
            <a:xfrm>
              <a:off x="1479196" y="3088801"/>
              <a:ext cx="99060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MLP</a:t>
              </a:r>
              <a:endPara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114" name="直接箭头连接符 113">
            <a:extLst>
              <a:ext uri="{FF2B5EF4-FFF2-40B4-BE49-F238E27FC236}">
                <a16:creationId xmlns:a16="http://schemas.microsoft.com/office/drawing/2014/main" id="{11A90198-9AC2-4C9C-A0CA-7367A89B3D97}"/>
              </a:ext>
            </a:extLst>
          </p:cNvPr>
          <p:cNvCxnSpPr>
            <a:cxnSpLocks/>
          </p:cNvCxnSpPr>
          <p:nvPr/>
        </p:nvCxnSpPr>
        <p:spPr bwMode="auto">
          <a:xfrm>
            <a:off x="204260" y="1106334"/>
            <a:ext cx="255690" cy="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</p:spPr>
      </p:cxnSp>
      <p:grpSp>
        <p:nvGrpSpPr>
          <p:cNvPr id="115" name="组合 114">
            <a:extLst>
              <a:ext uri="{FF2B5EF4-FFF2-40B4-BE49-F238E27FC236}">
                <a16:creationId xmlns:a16="http://schemas.microsoft.com/office/drawing/2014/main" id="{2ABECB49-31CD-45A9-BCD0-E153E893973A}"/>
              </a:ext>
            </a:extLst>
          </p:cNvPr>
          <p:cNvGrpSpPr/>
          <p:nvPr/>
        </p:nvGrpSpPr>
        <p:grpSpPr>
          <a:xfrm>
            <a:off x="1361429" y="1338602"/>
            <a:ext cx="679884" cy="307777"/>
            <a:chOff x="1531397" y="3072099"/>
            <a:chExt cx="899606" cy="307777"/>
          </a:xfrm>
        </p:grpSpPr>
        <p:sp>
          <p:nvSpPr>
            <p:cNvPr id="116" name="矩形: 圆角 115">
              <a:extLst>
                <a:ext uri="{FF2B5EF4-FFF2-40B4-BE49-F238E27FC236}">
                  <a16:creationId xmlns:a16="http://schemas.microsoft.com/office/drawing/2014/main" id="{DAC5A68E-8570-46A0-BE93-BA602D63A800}"/>
                </a:ext>
              </a:extLst>
            </p:cNvPr>
            <p:cNvSpPr/>
            <p:nvPr/>
          </p:nvSpPr>
          <p:spPr bwMode="auto">
            <a:xfrm>
              <a:off x="1531397" y="3097490"/>
              <a:ext cx="899606" cy="277778"/>
            </a:xfrm>
            <a:prstGeom prst="roundRect">
              <a:avLst/>
            </a:prstGeom>
            <a:solidFill>
              <a:srgbClr val="A9D18E"/>
            </a:solidFill>
            <a:ln w="19050" cap="flat" cmpd="sng" algn="ctr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defTabSz="914377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7" name="文本框 116">
                  <a:extLst>
                    <a:ext uri="{FF2B5EF4-FFF2-40B4-BE49-F238E27FC236}">
                      <a16:creationId xmlns:a16="http://schemas.microsoft.com/office/drawing/2014/main" id="{7BFADA6C-7A6F-43BA-BF14-E967E5486342}"/>
                    </a:ext>
                  </a:extLst>
                </p:cNvPr>
                <p:cNvSpPr txBox="1"/>
                <p:nvPr/>
              </p:nvSpPr>
              <p:spPr>
                <a:xfrm>
                  <a:off x="1750159" y="3072099"/>
                  <a:ext cx="563848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1400" i="1"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</a:rPr>
                            </m:ctrlPr>
                          </m:sSubPr>
                          <m:e>
                            <m:r>
                              <a:rPr lang="en-US" altLang="zh-CN" sz="1400" i="1" smtClean="0"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400" b="0" i="1" smtClean="0"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mc:Choice>
          <mc:Fallback xmlns="">
            <p:sp>
              <p:nvSpPr>
                <p:cNvPr id="117" name="文本框 116">
                  <a:extLst>
                    <a:ext uri="{FF2B5EF4-FFF2-40B4-BE49-F238E27FC236}">
                      <a16:creationId xmlns:a16="http://schemas.microsoft.com/office/drawing/2014/main" id="{7BFADA6C-7A6F-43BA-BF14-E967E548634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50159" y="3072099"/>
                  <a:ext cx="563848" cy="307777"/>
                </a:xfrm>
                <a:prstGeom prst="rect">
                  <a:avLst/>
                </a:prstGeom>
                <a:blipFill>
                  <a:blip r:embed="rId3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18" name="直接箭头连接符 117">
            <a:extLst>
              <a:ext uri="{FF2B5EF4-FFF2-40B4-BE49-F238E27FC236}">
                <a16:creationId xmlns:a16="http://schemas.microsoft.com/office/drawing/2014/main" id="{70E8AD51-BFCD-4C43-A98F-2052247E9C1F}"/>
              </a:ext>
            </a:extLst>
          </p:cNvPr>
          <p:cNvCxnSpPr>
            <a:cxnSpLocks/>
          </p:cNvCxnSpPr>
          <p:nvPr/>
        </p:nvCxnSpPr>
        <p:spPr bwMode="auto">
          <a:xfrm flipV="1">
            <a:off x="982776" y="1507543"/>
            <a:ext cx="486574" cy="242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</p:spPr>
      </p:cxnSp>
      <p:cxnSp>
        <p:nvCxnSpPr>
          <p:cNvPr id="122" name="直接箭头连接符 121">
            <a:extLst>
              <a:ext uri="{FF2B5EF4-FFF2-40B4-BE49-F238E27FC236}">
                <a16:creationId xmlns:a16="http://schemas.microsoft.com/office/drawing/2014/main" id="{08B926EB-4852-4CFB-A390-9E29AEE6AD6D}"/>
              </a:ext>
            </a:extLst>
          </p:cNvPr>
          <p:cNvCxnSpPr>
            <a:cxnSpLocks/>
          </p:cNvCxnSpPr>
          <p:nvPr/>
        </p:nvCxnSpPr>
        <p:spPr bwMode="auto">
          <a:xfrm>
            <a:off x="204260" y="1501618"/>
            <a:ext cx="255690" cy="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</p:spPr>
      </p:cxnSp>
      <p:cxnSp>
        <p:nvCxnSpPr>
          <p:cNvPr id="126" name="直接箭头连接符 125">
            <a:extLst>
              <a:ext uri="{FF2B5EF4-FFF2-40B4-BE49-F238E27FC236}">
                <a16:creationId xmlns:a16="http://schemas.microsoft.com/office/drawing/2014/main" id="{720A7FD2-4CE5-42A4-80A8-EA5947A2DB7C}"/>
              </a:ext>
            </a:extLst>
          </p:cNvPr>
          <p:cNvCxnSpPr>
            <a:cxnSpLocks/>
          </p:cNvCxnSpPr>
          <p:nvPr/>
        </p:nvCxnSpPr>
        <p:spPr bwMode="auto">
          <a:xfrm flipV="1">
            <a:off x="1701371" y="1651042"/>
            <a:ext cx="0" cy="10928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</p:spPr>
      </p:cxnSp>
      <p:cxnSp>
        <p:nvCxnSpPr>
          <p:cNvPr id="130" name="直接箭头连接符 129">
            <a:extLst>
              <a:ext uri="{FF2B5EF4-FFF2-40B4-BE49-F238E27FC236}">
                <a16:creationId xmlns:a16="http://schemas.microsoft.com/office/drawing/2014/main" id="{363A04F5-49D7-46F0-8987-37F038ACFE96}"/>
              </a:ext>
            </a:extLst>
          </p:cNvPr>
          <p:cNvCxnSpPr>
            <a:cxnSpLocks/>
          </p:cNvCxnSpPr>
          <p:nvPr/>
        </p:nvCxnSpPr>
        <p:spPr bwMode="auto">
          <a:xfrm flipV="1">
            <a:off x="1701371" y="1254107"/>
            <a:ext cx="0" cy="10928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</p:spPr>
      </p:cxnSp>
      <p:cxnSp>
        <p:nvCxnSpPr>
          <p:cNvPr id="133" name="直接箭头连接符 132">
            <a:extLst>
              <a:ext uri="{FF2B5EF4-FFF2-40B4-BE49-F238E27FC236}">
                <a16:creationId xmlns:a16="http://schemas.microsoft.com/office/drawing/2014/main" id="{3E4D972D-1D09-4C1F-98A6-976D456EFD55}"/>
              </a:ext>
            </a:extLst>
          </p:cNvPr>
          <p:cNvCxnSpPr>
            <a:cxnSpLocks/>
          </p:cNvCxnSpPr>
          <p:nvPr/>
        </p:nvCxnSpPr>
        <p:spPr bwMode="auto">
          <a:xfrm flipV="1">
            <a:off x="1701371" y="862773"/>
            <a:ext cx="0" cy="10928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</p:spPr>
      </p:cxnSp>
      <p:grpSp>
        <p:nvGrpSpPr>
          <p:cNvPr id="135" name="组合 134">
            <a:extLst>
              <a:ext uri="{FF2B5EF4-FFF2-40B4-BE49-F238E27FC236}">
                <a16:creationId xmlns:a16="http://schemas.microsoft.com/office/drawing/2014/main" id="{C621F2E9-5271-4BCE-99B3-EAEACC958531}"/>
              </a:ext>
            </a:extLst>
          </p:cNvPr>
          <p:cNvGrpSpPr/>
          <p:nvPr/>
        </p:nvGrpSpPr>
        <p:grpSpPr>
          <a:xfrm>
            <a:off x="488669" y="595364"/>
            <a:ext cx="489468" cy="241495"/>
            <a:chOff x="1479196" y="3088801"/>
            <a:chExt cx="990601" cy="286467"/>
          </a:xfrm>
        </p:grpSpPr>
        <p:sp>
          <p:nvSpPr>
            <p:cNvPr id="136" name="矩形: 圆角 135">
              <a:extLst>
                <a:ext uri="{FF2B5EF4-FFF2-40B4-BE49-F238E27FC236}">
                  <a16:creationId xmlns:a16="http://schemas.microsoft.com/office/drawing/2014/main" id="{C20304D0-F26D-4E81-82EF-06C379414107}"/>
                </a:ext>
              </a:extLst>
            </p:cNvPr>
            <p:cNvSpPr/>
            <p:nvPr/>
          </p:nvSpPr>
          <p:spPr bwMode="auto">
            <a:xfrm>
              <a:off x="1531397" y="3097490"/>
              <a:ext cx="899606" cy="277778"/>
            </a:xfrm>
            <a:prstGeom prst="roundRect">
              <a:avLst/>
            </a:prstGeom>
            <a:solidFill>
              <a:srgbClr val="FFC9C9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defTabSz="914377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7" name="文本框 136">
              <a:extLst>
                <a:ext uri="{FF2B5EF4-FFF2-40B4-BE49-F238E27FC236}">
                  <a16:creationId xmlns:a16="http://schemas.microsoft.com/office/drawing/2014/main" id="{C84C187E-A67A-45B0-87C5-975AB7846D6E}"/>
                </a:ext>
              </a:extLst>
            </p:cNvPr>
            <p:cNvSpPr txBox="1"/>
            <p:nvPr/>
          </p:nvSpPr>
          <p:spPr>
            <a:xfrm>
              <a:off x="1479196" y="3088801"/>
              <a:ext cx="99060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MLP</a:t>
              </a:r>
              <a:endPara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8" name="组合 137">
            <a:extLst>
              <a:ext uri="{FF2B5EF4-FFF2-40B4-BE49-F238E27FC236}">
                <a16:creationId xmlns:a16="http://schemas.microsoft.com/office/drawing/2014/main" id="{536928EC-EC0F-4D01-AF98-4F0B11283CAE}"/>
              </a:ext>
            </a:extLst>
          </p:cNvPr>
          <p:cNvGrpSpPr/>
          <p:nvPr/>
        </p:nvGrpSpPr>
        <p:grpSpPr>
          <a:xfrm>
            <a:off x="483132" y="1773316"/>
            <a:ext cx="489468" cy="241495"/>
            <a:chOff x="1479196" y="3088801"/>
            <a:chExt cx="990601" cy="286467"/>
          </a:xfrm>
        </p:grpSpPr>
        <p:sp>
          <p:nvSpPr>
            <p:cNvPr id="139" name="矩形: 圆角 138">
              <a:extLst>
                <a:ext uri="{FF2B5EF4-FFF2-40B4-BE49-F238E27FC236}">
                  <a16:creationId xmlns:a16="http://schemas.microsoft.com/office/drawing/2014/main" id="{D907C9C1-668E-4D60-B826-CCD466F62779}"/>
                </a:ext>
              </a:extLst>
            </p:cNvPr>
            <p:cNvSpPr/>
            <p:nvPr/>
          </p:nvSpPr>
          <p:spPr bwMode="auto">
            <a:xfrm>
              <a:off x="1531397" y="3097490"/>
              <a:ext cx="899606" cy="277778"/>
            </a:xfrm>
            <a:prstGeom prst="roundRect">
              <a:avLst/>
            </a:prstGeom>
            <a:solidFill>
              <a:srgbClr val="FFC9C9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defTabSz="914377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0" name="文本框 139">
              <a:extLst>
                <a:ext uri="{FF2B5EF4-FFF2-40B4-BE49-F238E27FC236}">
                  <a16:creationId xmlns:a16="http://schemas.microsoft.com/office/drawing/2014/main" id="{4B1192CB-6766-4F03-8EFC-7A922274F062}"/>
                </a:ext>
              </a:extLst>
            </p:cNvPr>
            <p:cNvSpPr txBox="1"/>
            <p:nvPr/>
          </p:nvSpPr>
          <p:spPr>
            <a:xfrm>
              <a:off x="1479196" y="3088801"/>
              <a:ext cx="99060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MLP</a:t>
              </a:r>
              <a:endPara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1" name="组合 140">
            <a:extLst>
              <a:ext uri="{FF2B5EF4-FFF2-40B4-BE49-F238E27FC236}">
                <a16:creationId xmlns:a16="http://schemas.microsoft.com/office/drawing/2014/main" id="{2EFEB947-283A-4E6C-A7D9-9633034DE68D}"/>
              </a:ext>
            </a:extLst>
          </p:cNvPr>
          <p:cNvGrpSpPr/>
          <p:nvPr/>
        </p:nvGrpSpPr>
        <p:grpSpPr>
          <a:xfrm>
            <a:off x="483132" y="1383094"/>
            <a:ext cx="489468" cy="241495"/>
            <a:chOff x="1479196" y="3088801"/>
            <a:chExt cx="990601" cy="286467"/>
          </a:xfrm>
        </p:grpSpPr>
        <p:sp>
          <p:nvSpPr>
            <p:cNvPr id="142" name="矩形: 圆角 141">
              <a:extLst>
                <a:ext uri="{FF2B5EF4-FFF2-40B4-BE49-F238E27FC236}">
                  <a16:creationId xmlns:a16="http://schemas.microsoft.com/office/drawing/2014/main" id="{49269AF1-2BC5-40BD-ACBF-5459127B510B}"/>
                </a:ext>
              </a:extLst>
            </p:cNvPr>
            <p:cNvSpPr/>
            <p:nvPr/>
          </p:nvSpPr>
          <p:spPr bwMode="auto">
            <a:xfrm>
              <a:off x="1531397" y="3097490"/>
              <a:ext cx="899606" cy="277778"/>
            </a:xfrm>
            <a:prstGeom prst="roundRect">
              <a:avLst/>
            </a:prstGeom>
            <a:solidFill>
              <a:srgbClr val="FFC9C9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defTabSz="914377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3" name="文本框 142">
              <a:extLst>
                <a:ext uri="{FF2B5EF4-FFF2-40B4-BE49-F238E27FC236}">
                  <a16:creationId xmlns:a16="http://schemas.microsoft.com/office/drawing/2014/main" id="{F3CAF90B-44EB-455E-8CE8-0479B57E6A4C}"/>
                </a:ext>
              </a:extLst>
            </p:cNvPr>
            <p:cNvSpPr txBox="1"/>
            <p:nvPr/>
          </p:nvSpPr>
          <p:spPr>
            <a:xfrm>
              <a:off x="1479196" y="3088801"/>
              <a:ext cx="99060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MLP</a:t>
              </a:r>
              <a:endPara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4972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5399</TotalTime>
  <Words>107</Words>
  <Application>Microsoft Office PowerPoint</Application>
  <PresentationFormat>自定义</PresentationFormat>
  <Paragraphs>41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等线</vt:lpstr>
      <vt:lpstr>等线 Light</vt:lpstr>
      <vt:lpstr>微软雅黑</vt:lpstr>
      <vt:lpstr>Arial</vt:lpstr>
      <vt:lpstr>Calibri</vt:lpstr>
      <vt:lpstr>Calibri Light</vt:lpstr>
      <vt:lpstr>Cambria Math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xxx</dc:creator>
  <cp:lastModifiedBy>xxx</cp:lastModifiedBy>
  <cp:revision>410</cp:revision>
  <dcterms:created xsi:type="dcterms:W3CDTF">2022-10-28T14:18:43Z</dcterms:created>
  <dcterms:modified xsi:type="dcterms:W3CDTF">2023-02-09T05:41:32Z</dcterms:modified>
</cp:coreProperties>
</file>