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61"/>
    <p:restoredTop sz="96405"/>
  </p:normalViewPr>
  <p:slideViewPr>
    <p:cSldViewPr snapToGrid="0" snapToObjects="1">
      <p:cViewPr varScale="1">
        <p:scale>
          <a:sx n="148" d="100"/>
          <a:sy n="148" d="100"/>
        </p:scale>
        <p:origin x="216" y="1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E8694B-0CA2-2D4B-B230-213DF5040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6ABD73E-23BB-E64C-AF1D-F81E782A7C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42EEB43-3693-D344-ADA8-5CF9D0182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842B5DA-7BAE-6946-AF01-3EE29CF60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7E6DD7F-4BEF-3348-8FB8-129596A2D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0160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588F6F-45E5-F743-B06B-6FA33A804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CDD2C1E-E72F-A141-8B17-C13A9B870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7EFB42E-9A79-7649-8C23-146639FC9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F106A40-B3F6-294E-B06C-0538E579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7454A2-1F79-C048-8AC1-5F17881D7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7187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43B02DCF-8E88-0344-A1F6-635384692A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2E33650-957F-6941-AFC0-69B1C3FF4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6882466-5FA8-5E46-BAE5-1990C76FC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5D92012-C98C-4F43-B0A8-0FDE1AF26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59E7F01-B34A-9447-9800-76E760C43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3506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6E4246-099E-2247-9C12-39AFE810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8E5FC2D-827E-5548-8325-AAE8568930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07EEDC4-574F-A749-B217-8E9AF7893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3E6D4FB-39BC-ED49-9076-9801F7E3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F5FBF3C-9103-534E-9891-7574B8E2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345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57194-346F-3A44-9DD1-C074F3068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7F4199A-BCA2-B14A-A137-18708BBD7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3B0286C-8244-B84E-95AB-8EDF980B8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3B5D1AA-21CB-474E-9357-992DF8B9C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E2D1E63-256F-724A-BCA6-C96B3A8E7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4959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831B5A-28EF-224C-9AF2-5238F6F9A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90A0175-D13B-A841-94A2-B74199832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93F3528-FF3F-0C40-8354-4F9A8CA3CA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F7BD0-EDE8-0047-BDE7-88D27B4B1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7CAE30C-B0D2-3542-9BCD-D75A0596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17E92C0-4DBF-1647-8FFE-466073E09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19491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85B3AA-22F8-6543-9473-3F2484044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F564900-D396-F949-96FA-3C12AAD40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A156D3E-3713-B347-B682-F43EC645E8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F26D0E0-264D-D84A-B3FF-681CD38C44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01695E12-1900-DB41-A528-ED23E5DD8F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C9763E6F-3194-2C40-8584-105BF7EF7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3B74902D-8C80-5945-9C77-7597A5A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F9F219F8-D287-C648-9E1A-D7AC94874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90279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3E37B0-AF68-CB42-8C56-44822EFBF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7D6D58E-BF27-2C49-BD01-3032C029C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AFEAAD5-8DA4-5C4B-B62A-3546D5276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5A4574A-C4D5-9743-A564-CAA9C8DFA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12672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8C55AA1F-D7BB-1345-A37A-1DC04153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38B384A-C7FE-6F42-B45D-4206BF1C3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2BDAF55-E789-E243-9D3F-D118288B5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6438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60936B-91D8-2C41-A146-15AA7591D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CCBC11-B8A9-A94E-929E-15AF926F8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394E74D-62B2-8B4C-BE39-E8B0A14210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6A67E6C-BDEF-0A49-9CC5-9DCFC48F4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C5821B0-0D83-844D-A544-C98535E87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4DF8DD1-BB5A-4D4E-BB8E-2B4669E7A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32305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B5ADA17-22A7-AA40-893D-4D7D9EF84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4CB2278-04FE-924C-A1A8-5B3D466F40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8952294-1A38-A645-976B-B8CCFA729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9923432-CC31-0940-8548-2785C483A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21A6B90-F2EC-CC4D-AC30-968719B34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39534D2-4ADA-A145-B8AE-505142188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71925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B59535BB-82BF-E147-8F58-C45A275FD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B9D699D-76EF-4946-9DD4-3451042D3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FAA2274-1308-844B-8A0A-0F0241899B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65368-D662-F24A-85B3-45D0BCB1C855}" type="datetimeFigureOut">
              <a:rPr kumimoji="1" lang="zh-TW" altLang="en-US" smtClean="0"/>
              <a:t>2022/3/14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7ADECA9-578B-8040-B7C5-10EAA3520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B61F11B-F810-144B-8B83-5A5F1CAF52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5B9DE-E9AB-5441-943F-C4789E9BEBCC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8302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A3EE01-AC7C-1D43-B9A6-98A024CBD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TW" dirty="0"/>
              <a:t>Annotation Visualization Videos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208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AB1DFB-C35D-184B-97F8-92E8C1FEE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Annotation video </a:t>
            </a:r>
            <a:r>
              <a:rPr lang="en-US" altLang="zh-TW" dirty="0"/>
              <a:t>ID: </a:t>
            </a:r>
            <a:r>
              <a:rPr lang="zh-TW" altLang="en-US" dirty="0"/>
              <a:t>0Nr-YHxL72M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2AC651-9767-5849-AD46-6EAA686DE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9623"/>
            <a:ext cx="10515600" cy="4667340"/>
          </a:xfrm>
        </p:spPr>
        <p:txBody>
          <a:bodyPr>
            <a:normAutofit/>
          </a:bodyPr>
          <a:lstStyle/>
          <a:p>
            <a:r>
              <a:rPr kumimoji="1" lang="en-US" altLang="zh-TW" sz="2400" dirty="0"/>
              <a:t>We annotated the video in 1 FPS, we also include </a:t>
            </a:r>
            <a:r>
              <a:rPr kumimoji="1" lang="en-US" altLang="zh-TW" sz="2400" b="1" dirty="0"/>
              <a:t>30FPS</a:t>
            </a:r>
            <a:r>
              <a:rPr kumimoji="1" lang="en-US" altLang="zh-TW" sz="2400" dirty="0"/>
              <a:t> video for smoother demo. Note that the </a:t>
            </a:r>
            <a:r>
              <a:rPr kumimoji="1" lang="en-US" altLang="zh-TW" sz="2400" b="1" dirty="0"/>
              <a:t>intermediate</a:t>
            </a:r>
            <a:r>
              <a:rPr kumimoji="1" lang="en-US" altLang="zh-TW" sz="2400" dirty="0"/>
              <a:t> </a:t>
            </a:r>
            <a:r>
              <a:rPr kumimoji="1" lang="en-US" altLang="zh-TW" sz="2400" b="1" dirty="0"/>
              <a:t>frame</a:t>
            </a:r>
            <a:r>
              <a:rPr kumimoji="1" lang="en-US" altLang="zh-TW" sz="2400" dirty="0"/>
              <a:t> for 30FPS is </a:t>
            </a:r>
            <a:r>
              <a:rPr kumimoji="1" lang="en-US" altLang="zh-TW" sz="2400" b="1" dirty="0"/>
              <a:t>not for evaluation</a:t>
            </a:r>
            <a:r>
              <a:rPr kumimoji="1" lang="en-US" altLang="zh-TW" sz="2400" dirty="0"/>
              <a:t>.</a:t>
            </a:r>
            <a:endParaRPr kumimoji="1" lang="zh-TW" altLang="en-US" sz="2400" dirty="0"/>
          </a:p>
        </p:txBody>
      </p:sp>
      <p:pic>
        <p:nvPicPr>
          <p:cNvPr id="4" name="0Nr-YHxL72M_FPS" descr="0Nr-YHxL72M_FPS">
            <a:hlinkClick r:id="" action="ppaction://media"/>
            <a:extLst>
              <a:ext uri="{FF2B5EF4-FFF2-40B4-BE49-F238E27FC236}">
                <a16:creationId xmlns:a16="http://schemas.microsoft.com/office/drawing/2014/main" id="{2BC738B6-3E3D-3B4F-BF2A-6FA0C72C5A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4966" y="2375589"/>
            <a:ext cx="4941977" cy="3706483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C515202-57A5-B44E-A39E-0C64F13585A6}"/>
              </a:ext>
            </a:extLst>
          </p:cNvPr>
          <p:cNvSpPr txBox="1"/>
          <p:nvPr/>
        </p:nvSpPr>
        <p:spPr>
          <a:xfrm>
            <a:off x="2585768" y="6176963"/>
            <a:ext cx="1106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1FPS                              </a:t>
            </a:r>
            <a:endParaRPr lang="zh-TW" altLang="en-US" dirty="0"/>
          </a:p>
        </p:txBody>
      </p:sp>
      <p:pic>
        <p:nvPicPr>
          <p:cNvPr id="7" name="0Nr-YHxL72M" descr="0Nr-YHxL72M">
            <a:hlinkClick r:id="" action="ppaction://media"/>
            <a:extLst>
              <a:ext uri="{FF2B5EF4-FFF2-40B4-BE49-F238E27FC236}">
                <a16:creationId xmlns:a16="http://schemas.microsoft.com/office/drawing/2014/main" id="{3C8355EF-DA9F-4D43-AE11-AE5B8B83447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0" y="2375589"/>
            <a:ext cx="4941978" cy="3706483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64533DE2-54CD-8B49-86A0-FC7CB498AC5C}"/>
              </a:ext>
            </a:extLst>
          </p:cNvPr>
          <p:cNvSpPr txBox="1"/>
          <p:nvPr/>
        </p:nvSpPr>
        <p:spPr>
          <a:xfrm>
            <a:off x="8482644" y="6176963"/>
            <a:ext cx="9596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30FPS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0881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40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UQGW3bpWOY" descr="zUQGW3bpWOY">
            <a:hlinkClick r:id="" action="ppaction://media"/>
            <a:extLst>
              <a:ext uri="{FF2B5EF4-FFF2-40B4-BE49-F238E27FC236}">
                <a16:creationId xmlns:a16="http://schemas.microsoft.com/office/drawing/2014/main" id="{FACE38DE-C2DE-6746-AC1E-7D77F303E5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5999" y="2384934"/>
            <a:ext cx="4941979" cy="3706484"/>
          </a:xfrm>
          <a:prstGeom prst="rect">
            <a:avLst/>
          </a:prstGeom>
        </p:spPr>
      </p:pic>
      <p:pic>
        <p:nvPicPr>
          <p:cNvPr id="5" name="zUQGW3bpWOY_FPS" descr="zUQGW3bpWOY_FPS">
            <a:hlinkClick r:id="" action="ppaction://media"/>
            <a:extLst>
              <a:ext uri="{FF2B5EF4-FFF2-40B4-BE49-F238E27FC236}">
                <a16:creationId xmlns:a16="http://schemas.microsoft.com/office/drawing/2014/main" id="{6D90F861-65A1-3A42-8711-4D0363E1F38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4964" y="2375589"/>
            <a:ext cx="4954439" cy="3715829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1AB1DFB-C35D-184B-97F8-92E8C1FEE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Annotation video </a:t>
            </a:r>
            <a:r>
              <a:rPr lang="en-US" altLang="zh-TW" dirty="0"/>
              <a:t>ID: zUQGW3bpWOY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92AC651-9767-5849-AD46-6EAA686DE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9623"/>
            <a:ext cx="10515600" cy="4667340"/>
          </a:xfrm>
        </p:spPr>
        <p:txBody>
          <a:bodyPr>
            <a:normAutofit/>
          </a:bodyPr>
          <a:lstStyle/>
          <a:p>
            <a:r>
              <a:rPr kumimoji="1" lang="en-US" altLang="zh-TW" sz="2400" dirty="0"/>
              <a:t>We annotated the video in 1 FPS, we also include </a:t>
            </a:r>
            <a:r>
              <a:rPr kumimoji="1" lang="en-US" altLang="zh-TW" sz="2400" b="1" dirty="0"/>
              <a:t>30FPS</a:t>
            </a:r>
            <a:r>
              <a:rPr kumimoji="1" lang="en-US" altLang="zh-TW" sz="2400" dirty="0"/>
              <a:t> video for smoother demo. Note that the </a:t>
            </a:r>
            <a:r>
              <a:rPr kumimoji="1" lang="en-US" altLang="zh-TW" sz="2400" b="1" dirty="0"/>
              <a:t>intermediate</a:t>
            </a:r>
            <a:r>
              <a:rPr kumimoji="1" lang="en-US" altLang="zh-TW" sz="2400" dirty="0"/>
              <a:t> </a:t>
            </a:r>
            <a:r>
              <a:rPr kumimoji="1" lang="en-US" altLang="zh-TW" sz="2400" b="1" dirty="0"/>
              <a:t>frame</a:t>
            </a:r>
            <a:r>
              <a:rPr kumimoji="1" lang="en-US" altLang="zh-TW" sz="2400" dirty="0"/>
              <a:t> for 30FPS is </a:t>
            </a:r>
            <a:r>
              <a:rPr kumimoji="1" lang="en-US" altLang="zh-TW" sz="2400" b="1" dirty="0"/>
              <a:t>not for evaluation</a:t>
            </a:r>
            <a:r>
              <a:rPr kumimoji="1" lang="en-US" altLang="zh-TW" sz="2400" dirty="0"/>
              <a:t>.</a:t>
            </a:r>
            <a:endParaRPr kumimoji="1" lang="zh-TW" altLang="en-US" sz="24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515202-57A5-B44E-A39E-0C64F13585A6}"/>
              </a:ext>
            </a:extLst>
          </p:cNvPr>
          <p:cNvSpPr txBox="1"/>
          <p:nvPr/>
        </p:nvSpPr>
        <p:spPr>
          <a:xfrm>
            <a:off x="2585768" y="6176963"/>
            <a:ext cx="1106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1FPS                              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64533DE2-54CD-8B49-86A0-FC7CB498AC5C}"/>
              </a:ext>
            </a:extLst>
          </p:cNvPr>
          <p:cNvSpPr txBox="1"/>
          <p:nvPr/>
        </p:nvSpPr>
        <p:spPr>
          <a:xfrm>
            <a:off x="8482644" y="6176963"/>
            <a:ext cx="9596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30FPS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4975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40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77</Words>
  <Application>Microsoft Macintosh PowerPoint</Application>
  <PresentationFormat>寬螢幕</PresentationFormat>
  <Paragraphs>9</Paragraphs>
  <Slides>3</Slides>
  <Notes>0</Notes>
  <HiddenSlides>0</HiddenSlides>
  <MMClips>4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佈景主題</vt:lpstr>
      <vt:lpstr>Annotation Visualization Videos</vt:lpstr>
      <vt:lpstr>Annotation video ID: 0Nr-YHxL72M</vt:lpstr>
      <vt:lpstr>Annotation video ID: zUQGW3bpWOY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Annotation Visualization Videos</dc:title>
  <dc:creator>柏穎 陳</dc:creator>
  <cp:lastModifiedBy>柏穎 陳</cp:lastModifiedBy>
  <cp:revision>4</cp:revision>
  <dcterms:created xsi:type="dcterms:W3CDTF">2022-03-14T15:45:35Z</dcterms:created>
  <dcterms:modified xsi:type="dcterms:W3CDTF">2022-03-14T17:43:58Z</dcterms:modified>
</cp:coreProperties>
</file>