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003"/>
    <p:restoredTop sz="97030"/>
  </p:normalViewPr>
  <p:slideViewPr>
    <p:cSldViewPr snapToGrid="0">
      <p:cViewPr varScale="1">
        <p:scale>
          <a:sx n="155" d="100"/>
          <a:sy n="155" d="100"/>
        </p:scale>
        <p:origin x="74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8B5ADA-DE2F-9F25-95A5-0F42EABD76D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A29E6E1-8383-F7FB-C1AD-FCCFEF9F809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21179E-9358-9546-B29F-41FD8CA7C5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910297-FA8D-C3C7-F902-883E749C3D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72B9B0-35C7-0D0E-0581-C2B564751D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37143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619DDA-B6E2-8863-34FF-80727012F1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791D584-93C6-137E-E460-DD961066C08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3A4DFD-1D98-FEFF-DE3F-76BBF7E224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264DE6-6F4D-C1B1-A971-ADACF535EF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A23E7EA-3511-F59F-82E8-B8122F3A13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53023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C880BE4-CD70-0A86-75B9-333AF873587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8E50BA2-C8BF-C918-46BF-A350187C4F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175E5E-F289-9E07-D04C-AB0BFD99F0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CCF946-06C7-CD16-FA92-BB01C97553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EB49F2-5CA0-5849-C9CB-A7F7384C88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067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BA2E18-9783-5CFE-A81D-98C146F767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044834E-24AF-96B7-66D9-C9566C48CB1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554E9F-D0D7-FA0E-C4EE-464ADF9FC3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2F9131-7D75-DAB9-028F-7CA27A17D5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E6E0DE-A293-FA10-552D-C0D36EE748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3996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8F12A-1514-BE93-492A-5FA24BB496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97AD73-46F9-0E85-79F8-BF7275FC29D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D499AA-41DD-7541-1309-B16FB400CC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9F70E9-EFD5-79AA-9B61-121750FCAA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194DDD-A365-4B34-2E0B-AF716CFA5D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88138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865804-6C6E-11EA-8C03-878977E5005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400E2C-0E78-CBA4-6364-24A8D0E03BA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F260C84-D629-12F5-9275-91B2B24EEB6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E1CB177-1EC5-3A6A-C917-3E886CCBED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D0B5EF1-B8FE-782F-31B0-62E9CB351E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3E217AE-2789-B79B-CEA8-D8E9AE2713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31984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E9BA3D-D8C0-5B1E-001B-EC1F2B26E1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B5DC0A6-6132-9743-0549-08FB00344CB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E0B9597-BD81-3BA5-28B1-5DD5FF32077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AC43A69-B9F0-496F-54D5-57CF848027B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A5041D0-6F84-0354-388C-0821864CDED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5CF03B1-D854-EA38-244B-B3D93A1DF0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0919523-8D03-9597-70F9-4FC36FE2D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95909BD-23E2-4336-FF44-9465EFB5A8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96300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CFE59B-5A40-2613-0EB0-6255D412FF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B3E8D23-EED0-8C10-4C73-C48FC14875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A90481-C39D-5BEB-F6AD-84F80FE4A6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73E632C-1C3D-BAE7-2AE6-4D832BE479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1543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15CF2AF-8D0C-2E06-4E9D-A4C6F92A92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ADB90F-2CEB-E2D9-D02E-D69366D1AD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6CB0312-37A3-959D-9DB7-AD90FD9C00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3471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1CE982-5062-BBF6-5BCF-4076668F87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BBDD8FD-B879-8B42-14E5-EDB8974EEE1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00F7894-A357-554C-67F5-4563AF8232C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64C1A53-5CF2-3988-1F25-574A75C32F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1C39B49-F24B-A482-3075-2FB19A0156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E48C8B4-89B8-23B6-011F-ABB637C26A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75285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85138C-E77D-DEBB-FA1A-E65628583B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AAADE78-5F04-BDB2-FED5-20C51377B93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0C28D6A-95B8-3003-D5C2-3AD798676F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988DB58-7335-4F56-370B-54A9DC9C8B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DAFB1E-A12E-2D5B-9254-FD3A60FDD1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C31B28E-C530-FDFE-7088-0FA7011D93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1744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6E99F04-097F-D019-9327-3B84DB48DE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373DBC9-1035-D058-FE82-E55679D49C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61DA70-A9FC-C915-BD32-7239CCA2107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B2C8B1-0773-AA4C-9588-7DAD65FC80B0}" type="datetimeFigureOut">
              <a:rPr lang="en-US" smtClean="0"/>
              <a:t>10/2/24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0514259-7A61-97E8-8074-7748C4D3F99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6B8F47-7C4F-CC51-B3B7-495F20AD5AB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693029-9E6F-C941-B4E0-69AE50A661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07853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motiondreamer.github.io/motiondreamer-page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D1D019-4AE2-E3BA-1A63-F4BEEA04B3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/>
              <a:t>Supplementary</a:t>
            </a:r>
            <a:r>
              <a:rPr lang="zh-CN" altLang="en-US" dirty="0"/>
              <a:t> </a:t>
            </a:r>
            <a:r>
              <a:rPr lang="en-US" altLang="zh-CN" dirty="0"/>
              <a:t>Materials</a:t>
            </a:r>
            <a:r>
              <a:rPr lang="zh-CN" altLang="en-US" dirty="0"/>
              <a:t> </a:t>
            </a:r>
            <a:r>
              <a:rPr lang="en-US" altLang="zh-CN" dirty="0"/>
              <a:t>Guide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C8A074-A8E4-1923-3022-46FF8F7767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Implementation</a:t>
            </a:r>
            <a:r>
              <a:rPr lang="zh-CN" altLang="en-US" dirty="0"/>
              <a:t> </a:t>
            </a:r>
            <a:r>
              <a:rPr lang="en-US" altLang="zh-CN" dirty="0"/>
              <a:t>details,</a:t>
            </a:r>
            <a:r>
              <a:rPr lang="zh-CN" altLang="en-US" dirty="0"/>
              <a:t> </a:t>
            </a:r>
            <a:r>
              <a:rPr lang="en-US" altLang="zh-CN" dirty="0"/>
              <a:t>supplementary</a:t>
            </a:r>
            <a:r>
              <a:rPr lang="zh-CN" altLang="en-US" dirty="0"/>
              <a:t> </a:t>
            </a:r>
            <a:r>
              <a:rPr lang="en-US" altLang="zh-CN" dirty="0"/>
              <a:t>ablation</a:t>
            </a:r>
            <a:r>
              <a:rPr lang="zh-CN" altLang="en-US" dirty="0"/>
              <a:t> </a:t>
            </a:r>
            <a:r>
              <a:rPr lang="en-US" altLang="zh-CN" dirty="0"/>
              <a:t>studies</a:t>
            </a:r>
            <a:r>
              <a:rPr lang="zh-CN" altLang="en-US" dirty="0"/>
              <a:t> </a:t>
            </a:r>
            <a:r>
              <a:rPr lang="en-US" altLang="zh-CN" dirty="0"/>
              <a:t>and</a:t>
            </a:r>
            <a:r>
              <a:rPr lang="zh-CN" altLang="en-US" dirty="0"/>
              <a:t> </a:t>
            </a:r>
            <a:r>
              <a:rPr lang="en-US" altLang="zh-CN" dirty="0"/>
              <a:t>limitations</a:t>
            </a:r>
            <a:r>
              <a:rPr lang="zh-CN" altLang="en-US" dirty="0"/>
              <a:t> </a:t>
            </a:r>
            <a:r>
              <a:rPr lang="en-US" altLang="zh-CN" dirty="0"/>
              <a:t>discussion</a:t>
            </a:r>
            <a:r>
              <a:rPr lang="zh-CN" altLang="en-US" dirty="0"/>
              <a:t> </a:t>
            </a:r>
            <a:r>
              <a:rPr lang="en-US" altLang="zh-CN" dirty="0"/>
              <a:t>are</a:t>
            </a:r>
            <a:r>
              <a:rPr lang="zh-CN" altLang="en-US" dirty="0"/>
              <a:t> </a:t>
            </a:r>
            <a:r>
              <a:rPr lang="en-US" altLang="zh-CN" dirty="0"/>
              <a:t>presented</a:t>
            </a:r>
            <a:r>
              <a:rPr lang="zh-CN" altLang="en-US" dirty="0"/>
              <a:t> </a:t>
            </a:r>
            <a:r>
              <a:rPr lang="en-US" altLang="zh-CN" dirty="0"/>
              <a:t>in</a:t>
            </a:r>
            <a:r>
              <a:rPr lang="zh-CN" altLang="en-US" dirty="0"/>
              <a:t> </a:t>
            </a:r>
            <a:r>
              <a:rPr lang="en-US" altLang="zh-CN" b="1" dirty="0"/>
              <a:t>Appendix</a:t>
            </a:r>
            <a:r>
              <a:rPr lang="zh-CN" altLang="en-US" dirty="0"/>
              <a:t> </a:t>
            </a:r>
            <a:r>
              <a:rPr lang="en-US" altLang="zh-CN" dirty="0"/>
              <a:t>of</a:t>
            </a:r>
            <a:r>
              <a:rPr lang="zh-CN" altLang="en-US" dirty="0"/>
              <a:t> </a:t>
            </a:r>
            <a:r>
              <a:rPr lang="en-US" altLang="zh-CN" dirty="0"/>
              <a:t>our</a:t>
            </a:r>
            <a:r>
              <a:rPr lang="zh-CN" altLang="en-US" dirty="0"/>
              <a:t> </a:t>
            </a:r>
            <a:r>
              <a:rPr lang="en-US" altLang="zh-CN" dirty="0"/>
              <a:t>paper.</a:t>
            </a:r>
            <a:endParaRPr lang="en-CA" altLang="zh-CN" dirty="0"/>
          </a:p>
          <a:p>
            <a:r>
              <a:rPr lang="en-US" altLang="zh-CN" dirty="0"/>
              <a:t>Due</a:t>
            </a:r>
            <a:r>
              <a:rPr lang="zh-CN" altLang="en-US" dirty="0"/>
              <a:t> </a:t>
            </a:r>
            <a:r>
              <a:rPr lang="en-US" altLang="zh-CN" dirty="0"/>
              <a:t>to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size</a:t>
            </a:r>
            <a:r>
              <a:rPr lang="zh-CN" altLang="en-US" dirty="0"/>
              <a:t> </a:t>
            </a:r>
            <a:r>
              <a:rPr lang="en-US" altLang="zh-CN" dirty="0"/>
              <a:t>limit,</a:t>
            </a:r>
            <a:r>
              <a:rPr lang="zh-CN" altLang="en-US" dirty="0"/>
              <a:t> </a:t>
            </a:r>
            <a:r>
              <a:rPr lang="en-US" altLang="zh-CN" dirty="0"/>
              <a:t>we</a:t>
            </a:r>
            <a:r>
              <a:rPr lang="zh-CN" altLang="en-US" dirty="0"/>
              <a:t> </a:t>
            </a:r>
            <a:r>
              <a:rPr lang="en-US" altLang="zh-CN" dirty="0"/>
              <a:t>present</a:t>
            </a:r>
            <a:r>
              <a:rPr lang="zh-CN" altLang="en-US" dirty="0"/>
              <a:t> </a:t>
            </a:r>
            <a:r>
              <a:rPr lang="en-US" altLang="zh-CN" dirty="0"/>
              <a:t>all</a:t>
            </a:r>
            <a:r>
              <a:rPr lang="zh-CN" altLang="en-US" dirty="0"/>
              <a:t> </a:t>
            </a:r>
            <a:r>
              <a:rPr lang="en-US" altLang="zh-CN" dirty="0"/>
              <a:t>the</a:t>
            </a:r>
            <a:r>
              <a:rPr lang="zh-CN" altLang="en-US" dirty="0"/>
              <a:t> </a:t>
            </a:r>
            <a:r>
              <a:rPr lang="en-US" altLang="zh-CN" dirty="0"/>
              <a:t>video</a:t>
            </a:r>
            <a:r>
              <a:rPr lang="zh-CN" altLang="en-US" dirty="0"/>
              <a:t> </a:t>
            </a:r>
            <a:r>
              <a:rPr lang="en-US" altLang="zh-CN" dirty="0"/>
              <a:t>demos</a:t>
            </a:r>
            <a:r>
              <a:rPr lang="zh-CN" altLang="en-US" dirty="0"/>
              <a:t> </a:t>
            </a:r>
            <a:r>
              <a:rPr lang="en-US" altLang="zh-CN" dirty="0"/>
              <a:t>on</a:t>
            </a:r>
            <a:r>
              <a:rPr lang="zh-CN" altLang="en-US" dirty="0"/>
              <a:t> </a:t>
            </a:r>
            <a:r>
              <a:rPr lang="en-US" altLang="zh-CN" dirty="0"/>
              <a:t>our</a:t>
            </a:r>
            <a:r>
              <a:rPr lang="zh-CN" altLang="en-US" dirty="0"/>
              <a:t> </a:t>
            </a:r>
            <a:r>
              <a:rPr lang="en-US" altLang="zh-CN" dirty="0"/>
              <a:t>anonymous</a:t>
            </a:r>
            <a:r>
              <a:rPr lang="zh-CN" altLang="en-US" dirty="0"/>
              <a:t> </a:t>
            </a:r>
            <a:r>
              <a:rPr lang="en-US" altLang="zh-CN" dirty="0">
                <a:hlinkClick r:id="rId2"/>
              </a:rPr>
              <a:t>project</a:t>
            </a:r>
            <a:r>
              <a:rPr lang="zh-CN" altLang="en-US" dirty="0">
                <a:hlinkClick r:id="rId2"/>
              </a:rPr>
              <a:t> </a:t>
            </a:r>
            <a:r>
              <a:rPr lang="en-US" altLang="zh-CN" dirty="0">
                <a:hlinkClick r:id="rId2"/>
              </a:rPr>
              <a:t>page</a:t>
            </a:r>
            <a:r>
              <a:rPr lang="en-US" altLang="zh-CN" dirty="0"/>
              <a:t>:</a:t>
            </a:r>
            <a:r>
              <a:rPr lang="zh-CN" altLang="en-US" dirty="0"/>
              <a:t> </a:t>
            </a:r>
            <a:r>
              <a:rPr lang="en-CA" altLang="zh-CN" dirty="0"/>
              <a:t>https://</a:t>
            </a:r>
            <a:r>
              <a:rPr lang="en-CA" altLang="zh-CN" dirty="0" err="1"/>
              <a:t>motiondreamer.github.io</a:t>
            </a:r>
            <a:r>
              <a:rPr lang="en-CA" altLang="zh-CN" dirty="0"/>
              <a:t>/</a:t>
            </a:r>
            <a:r>
              <a:rPr lang="en-CA" altLang="zh-CN" dirty="0" err="1"/>
              <a:t>motiondreamer</a:t>
            </a:r>
            <a:r>
              <a:rPr lang="en-CA" altLang="zh-CN" dirty="0"/>
              <a:t>-page/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253520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 2013 - 2022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48</Words>
  <Application>Microsoft Macintosh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 2013 - 2022</vt:lpstr>
      <vt:lpstr>Supplementary Materials Guide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Supplementary Materials Guide</dc:title>
  <dc:creator>Yilin Wang</dc:creator>
  <cp:lastModifiedBy>Yilin Wang</cp:lastModifiedBy>
  <cp:revision>2</cp:revision>
  <dcterms:created xsi:type="dcterms:W3CDTF">2024-10-02T09:51:01Z</dcterms:created>
  <dcterms:modified xsi:type="dcterms:W3CDTF">2024-10-02T09:53:52Z</dcterms:modified>
</cp:coreProperties>
</file>

<file path=docProps/thumbnail.jpeg>
</file>