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1" r:id="rId1"/>
    <p:sldMasterId id="2147483692" r:id="rId2"/>
  </p:sldMasterIdLst>
  <p:notesMasterIdLst>
    <p:notesMasterId r:id="rId6"/>
  </p:notesMasterIdLst>
  <p:sldIdLst>
    <p:sldId id="262" r:id="rId3"/>
    <p:sldId id="263" r:id="rId4"/>
    <p:sldId id="264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7462B-6A61-4E69-B0CA-D008BD0644BC}">
  <a:tblStyle styleId="{41C7462B-6A61-4E69-B0CA-D008BD0644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813" y="5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1" name="Google Shape;1131;gbbd9795092_0_4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2" name="Google Shape;1132;gbbd9795092_0_4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713225" y="1434650"/>
            <a:ext cx="7717500" cy="3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4"/>
          <p:cNvSpPr/>
          <p:nvPr/>
        </p:nvSpPr>
        <p:spPr>
          <a:xfrm flipH="1">
            <a:off x="8290850" y="388321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oogle Shape;135;p7"/>
          <p:cNvGrpSpPr/>
          <p:nvPr/>
        </p:nvGrpSpPr>
        <p:grpSpPr>
          <a:xfrm flipH="1">
            <a:off x="-952848" y="1623870"/>
            <a:ext cx="4176789" cy="2086251"/>
            <a:chOff x="-1095723" y="1017720"/>
            <a:chExt cx="4176789" cy="2086251"/>
          </a:xfrm>
        </p:grpSpPr>
        <p:sp>
          <p:nvSpPr>
            <p:cNvPr id="136" name="Google Shape;136;p7"/>
            <p:cNvSpPr/>
            <p:nvPr/>
          </p:nvSpPr>
          <p:spPr>
            <a:xfrm>
              <a:off x="848376" y="1065956"/>
              <a:ext cx="360095" cy="580593"/>
            </a:xfrm>
            <a:custGeom>
              <a:avLst/>
              <a:gdLst/>
              <a:ahLst/>
              <a:cxnLst/>
              <a:rect l="l" t="t" r="r" b="b"/>
              <a:pathLst>
                <a:path w="13945" h="22484" extrusionOk="0">
                  <a:moveTo>
                    <a:pt x="5671" y="1"/>
                  </a:moveTo>
                  <a:cubicBezTo>
                    <a:pt x="2536" y="1"/>
                    <a:pt x="1" y="2569"/>
                    <a:pt x="1" y="5705"/>
                  </a:cubicBezTo>
                  <a:lnTo>
                    <a:pt x="1" y="22483"/>
                  </a:lnTo>
                  <a:lnTo>
                    <a:pt x="8273" y="22483"/>
                  </a:lnTo>
                  <a:lnTo>
                    <a:pt x="8273" y="8273"/>
                  </a:lnTo>
                  <a:lnTo>
                    <a:pt x="13944" y="8273"/>
                  </a:lnTo>
                  <a:lnTo>
                    <a:pt x="13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7"/>
            <p:cNvSpPr/>
            <p:nvPr/>
          </p:nvSpPr>
          <p:spPr>
            <a:xfrm>
              <a:off x="1208445" y="1054749"/>
              <a:ext cx="121469" cy="231757"/>
            </a:xfrm>
            <a:custGeom>
              <a:avLst/>
              <a:gdLst/>
              <a:ahLst/>
              <a:cxnLst/>
              <a:rect l="l" t="t" r="r" b="b"/>
              <a:pathLst>
                <a:path w="4704" h="8975" extrusionOk="0">
                  <a:moveTo>
                    <a:pt x="0" y="1"/>
                  </a:moveTo>
                  <a:lnTo>
                    <a:pt x="0" y="8974"/>
                  </a:lnTo>
                  <a:lnTo>
                    <a:pt x="4703" y="8974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7"/>
            <p:cNvSpPr/>
            <p:nvPr/>
          </p:nvSpPr>
          <p:spPr>
            <a:xfrm>
              <a:off x="1135212" y="1017720"/>
              <a:ext cx="146465" cy="305816"/>
            </a:xfrm>
            <a:custGeom>
              <a:avLst/>
              <a:gdLst/>
              <a:ahLst/>
              <a:cxnLst/>
              <a:rect l="l" t="t" r="r" b="b"/>
              <a:pathLst>
                <a:path w="5672" h="11843" extrusionOk="0">
                  <a:moveTo>
                    <a:pt x="1" y="1"/>
                  </a:moveTo>
                  <a:lnTo>
                    <a:pt x="1" y="11842"/>
                  </a:lnTo>
                  <a:lnTo>
                    <a:pt x="5671" y="11842"/>
                  </a:lnTo>
                  <a:lnTo>
                    <a:pt x="56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7"/>
            <p:cNvSpPr/>
            <p:nvPr/>
          </p:nvSpPr>
          <p:spPr>
            <a:xfrm>
              <a:off x="1681360" y="1751232"/>
              <a:ext cx="1227473" cy="584905"/>
            </a:xfrm>
            <a:custGeom>
              <a:avLst/>
              <a:gdLst/>
              <a:ahLst/>
              <a:cxnLst/>
              <a:rect l="l" t="t" r="r" b="b"/>
              <a:pathLst>
                <a:path w="47535" h="22651" extrusionOk="0">
                  <a:moveTo>
                    <a:pt x="1" y="1"/>
                  </a:moveTo>
                  <a:lnTo>
                    <a:pt x="1" y="22651"/>
                  </a:lnTo>
                  <a:lnTo>
                    <a:pt x="47535" y="22651"/>
                  </a:lnTo>
                  <a:lnTo>
                    <a:pt x="47535" y="20649"/>
                  </a:lnTo>
                  <a:cubicBezTo>
                    <a:pt x="33758" y="8641"/>
                    <a:pt x="20883" y="1"/>
                    <a:pt x="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7"/>
            <p:cNvSpPr/>
            <p:nvPr/>
          </p:nvSpPr>
          <p:spPr>
            <a:xfrm>
              <a:off x="1700260" y="1693882"/>
              <a:ext cx="1227473" cy="584905"/>
            </a:xfrm>
            <a:custGeom>
              <a:avLst/>
              <a:gdLst/>
              <a:ahLst/>
              <a:cxnLst/>
              <a:rect l="l" t="t" r="r" b="b"/>
              <a:pathLst>
                <a:path w="47535" h="22651" fill="none" extrusionOk="0">
                  <a:moveTo>
                    <a:pt x="1" y="1"/>
                  </a:moveTo>
                  <a:cubicBezTo>
                    <a:pt x="20883" y="1"/>
                    <a:pt x="33758" y="8641"/>
                    <a:pt x="47535" y="20649"/>
                  </a:cubicBezTo>
                  <a:lnTo>
                    <a:pt x="47535" y="22651"/>
                  </a:lnTo>
                  <a:lnTo>
                    <a:pt x="1" y="22651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7"/>
            <p:cNvSpPr/>
            <p:nvPr/>
          </p:nvSpPr>
          <p:spPr>
            <a:xfrm>
              <a:off x="361699" y="1400177"/>
              <a:ext cx="1284334" cy="310980"/>
            </a:xfrm>
            <a:custGeom>
              <a:avLst/>
              <a:gdLst/>
              <a:ahLst/>
              <a:cxnLst/>
              <a:rect l="l" t="t" r="r" b="b"/>
              <a:pathLst>
                <a:path w="49737" h="12043" extrusionOk="0">
                  <a:moveTo>
                    <a:pt x="8540" y="0"/>
                  </a:moveTo>
                  <a:cubicBezTo>
                    <a:pt x="6305" y="0"/>
                    <a:pt x="4504" y="601"/>
                    <a:pt x="3837" y="1968"/>
                  </a:cubicBezTo>
                  <a:cubicBezTo>
                    <a:pt x="3203" y="3369"/>
                    <a:pt x="1" y="12042"/>
                    <a:pt x="1" y="12042"/>
                  </a:cubicBezTo>
                  <a:lnTo>
                    <a:pt x="49736" y="12042"/>
                  </a:lnTo>
                  <a:cubicBezTo>
                    <a:pt x="49736" y="12042"/>
                    <a:pt x="41364" y="2802"/>
                    <a:pt x="40330" y="1635"/>
                  </a:cubicBezTo>
                  <a:cubicBezTo>
                    <a:pt x="39162" y="300"/>
                    <a:pt x="37961" y="0"/>
                    <a:pt x="36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7"/>
            <p:cNvSpPr/>
            <p:nvPr/>
          </p:nvSpPr>
          <p:spPr>
            <a:xfrm>
              <a:off x="419412" y="1556067"/>
              <a:ext cx="1086223" cy="26"/>
            </a:xfrm>
            <a:custGeom>
              <a:avLst/>
              <a:gdLst/>
              <a:ahLst/>
              <a:cxnLst/>
              <a:rect l="l" t="t" r="r" b="b"/>
              <a:pathLst>
                <a:path w="42065" h="1" fill="none" extrusionOk="0">
                  <a:moveTo>
                    <a:pt x="1" y="1"/>
                  </a:moveTo>
                  <a:lnTo>
                    <a:pt x="4206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7"/>
            <p:cNvSpPr/>
            <p:nvPr/>
          </p:nvSpPr>
          <p:spPr>
            <a:xfrm>
              <a:off x="-1095723" y="1152952"/>
              <a:ext cx="822627" cy="1193025"/>
            </a:xfrm>
            <a:custGeom>
              <a:avLst/>
              <a:gdLst/>
              <a:ahLst/>
              <a:cxnLst/>
              <a:rect l="l" t="t" r="r" b="b"/>
              <a:pathLst>
                <a:path w="31857" h="46201" extrusionOk="0">
                  <a:moveTo>
                    <a:pt x="1" y="1"/>
                  </a:moveTo>
                  <a:lnTo>
                    <a:pt x="2436" y="46200"/>
                  </a:lnTo>
                  <a:lnTo>
                    <a:pt x="31857" y="46200"/>
                  </a:lnTo>
                  <a:lnTo>
                    <a:pt x="31857" y="28554"/>
                  </a:lnTo>
                  <a:lnTo>
                    <a:pt x="877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7"/>
            <p:cNvSpPr/>
            <p:nvPr/>
          </p:nvSpPr>
          <p:spPr>
            <a:xfrm>
              <a:off x="-767545" y="2666383"/>
              <a:ext cx="711513" cy="414348"/>
            </a:xfrm>
            <a:custGeom>
              <a:avLst/>
              <a:gdLst/>
              <a:ahLst/>
              <a:cxnLst/>
              <a:rect l="l" t="t" r="r" b="b"/>
              <a:pathLst>
                <a:path w="27554" h="16046" extrusionOk="0">
                  <a:moveTo>
                    <a:pt x="12143" y="0"/>
                  </a:moveTo>
                  <a:cubicBezTo>
                    <a:pt x="12143" y="0"/>
                    <a:pt x="12310" y="7572"/>
                    <a:pt x="1102" y="8907"/>
                  </a:cubicBezTo>
                  <a:lnTo>
                    <a:pt x="1" y="16045"/>
                  </a:lnTo>
                  <a:lnTo>
                    <a:pt x="22016" y="16045"/>
                  </a:lnTo>
                  <a:lnTo>
                    <a:pt x="27554" y="9140"/>
                  </a:lnTo>
                  <a:lnTo>
                    <a:pt x="2755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7"/>
            <p:cNvSpPr/>
            <p:nvPr/>
          </p:nvSpPr>
          <p:spPr>
            <a:xfrm>
              <a:off x="-767545" y="2666383"/>
              <a:ext cx="711513" cy="414348"/>
            </a:xfrm>
            <a:custGeom>
              <a:avLst/>
              <a:gdLst/>
              <a:ahLst/>
              <a:cxnLst/>
              <a:rect l="l" t="t" r="r" b="b"/>
              <a:pathLst>
                <a:path w="27554" h="16046" fill="none" extrusionOk="0">
                  <a:moveTo>
                    <a:pt x="12143" y="0"/>
                  </a:moveTo>
                  <a:cubicBezTo>
                    <a:pt x="12143" y="0"/>
                    <a:pt x="12310" y="7572"/>
                    <a:pt x="1102" y="8907"/>
                  </a:cubicBezTo>
                  <a:lnTo>
                    <a:pt x="1" y="16045"/>
                  </a:lnTo>
                  <a:lnTo>
                    <a:pt x="22016" y="16045"/>
                  </a:lnTo>
                  <a:lnTo>
                    <a:pt x="27554" y="9140"/>
                  </a:lnTo>
                  <a:lnTo>
                    <a:pt x="27554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7"/>
            <p:cNvSpPr/>
            <p:nvPr/>
          </p:nvSpPr>
          <p:spPr>
            <a:xfrm>
              <a:off x="-719308" y="1693882"/>
              <a:ext cx="3800375" cy="1410089"/>
            </a:xfrm>
            <a:custGeom>
              <a:avLst/>
              <a:gdLst/>
              <a:ahLst/>
              <a:cxnLst/>
              <a:rect l="l" t="t" r="r" b="b"/>
              <a:pathLst>
                <a:path w="147173" h="54607" extrusionOk="0">
                  <a:moveTo>
                    <a:pt x="21283" y="1"/>
                  </a:moveTo>
                  <a:cubicBezTo>
                    <a:pt x="18347" y="1"/>
                    <a:pt x="17313" y="935"/>
                    <a:pt x="14811" y="2569"/>
                  </a:cubicBezTo>
                  <a:cubicBezTo>
                    <a:pt x="12310" y="4204"/>
                    <a:pt x="2136" y="14478"/>
                    <a:pt x="1368" y="15512"/>
                  </a:cubicBezTo>
                  <a:cubicBezTo>
                    <a:pt x="601" y="16546"/>
                    <a:pt x="1" y="17413"/>
                    <a:pt x="1" y="19048"/>
                  </a:cubicBezTo>
                  <a:lnTo>
                    <a:pt x="1" y="24018"/>
                  </a:lnTo>
                  <a:cubicBezTo>
                    <a:pt x="1" y="25686"/>
                    <a:pt x="67" y="26186"/>
                    <a:pt x="1368" y="27220"/>
                  </a:cubicBezTo>
                  <a:cubicBezTo>
                    <a:pt x="2669" y="28255"/>
                    <a:pt x="29188" y="51938"/>
                    <a:pt x="30056" y="52739"/>
                  </a:cubicBezTo>
                  <a:cubicBezTo>
                    <a:pt x="30923" y="53506"/>
                    <a:pt x="32724" y="54607"/>
                    <a:pt x="34559" y="54607"/>
                  </a:cubicBezTo>
                  <a:lnTo>
                    <a:pt x="100139" y="54607"/>
                  </a:lnTo>
                  <a:cubicBezTo>
                    <a:pt x="115550" y="54607"/>
                    <a:pt x="135431" y="50003"/>
                    <a:pt x="147172" y="27721"/>
                  </a:cubicBezTo>
                  <a:cubicBezTo>
                    <a:pt x="147172" y="27721"/>
                    <a:pt x="144104" y="23184"/>
                    <a:pt x="141235" y="20649"/>
                  </a:cubicBezTo>
                  <a:lnTo>
                    <a:pt x="109345" y="20649"/>
                  </a:lnTo>
                  <a:cubicBezTo>
                    <a:pt x="105109" y="20649"/>
                    <a:pt x="98104" y="16213"/>
                    <a:pt x="96636" y="11509"/>
                  </a:cubicBezTo>
                  <a:cubicBezTo>
                    <a:pt x="95135" y="6773"/>
                    <a:pt x="93701" y="1"/>
                    <a:pt x="937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7"/>
            <p:cNvSpPr/>
            <p:nvPr/>
          </p:nvSpPr>
          <p:spPr>
            <a:xfrm>
              <a:off x="-719308" y="1693882"/>
              <a:ext cx="3800375" cy="1410089"/>
            </a:xfrm>
            <a:custGeom>
              <a:avLst/>
              <a:gdLst/>
              <a:ahLst/>
              <a:cxnLst/>
              <a:rect l="l" t="t" r="r" b="b"/>
              <a:pathLst>
                <a:path w="147173" h="54607" fill="none" extrusionOk="0">
                  <a:moveTo>
                    <a:pt x="21283" y="1"/>
                  </a:moveTo>
                  <a:cubicBezTo>
                    <a:pt x="18347" y="1"/>
                    <a:pt x="17313" y="935"/>
                    <a:pt x="14811" y="2569"/>
                  </a:cubicBezTo>
                  <a:cubicBezTo>
                    <a:pt x="12310" y="4204"/>
                    <a:pt x="2136" y="14478"/>
                    <a:pt x="1368" y="15512"/>
                  </a:cubicBezTo>
                  <a:cubicBezTo>
                    <a:pt x="601" y="16546"/>
                    <a:pt x="1" y="17413"/>
                    <a:pt x="1" y="19048"/>
                  </a:cubicBezTo>
                  <a:lnTo>
                    <a:pt x="1" y="24018"/>
                  </a:lnTo>
                  <a:cubicBezTo>
                    <a:pt x="1" y="25686"/>
                    <a:pt x="67" y="26186"/>
                    <a:pt x="1368" y="27220"/>
                  </a:cubicBezTo>
                  <a:cubicBezTo>
                    <a:pt x="2669" y="28255"/>
                    <a:pt x="29188" y="51938"/>
                    <a:pt x="30056" y="52739"/>
                  </a:cubicBezTo>
                  <a:cubicBezTo>
                    <a:pt x="30923" y="53506"/>
                    <a:pt x="32724" y="54607"/>
                    <a:pt x="34559" y="54607"/>
                  </a:cubicBezTo>
                  <a:lnTo>
                    <a:pt x="100139" y="54607"/>
                  </a:lnTo>
                  <a:cubicBezTo>
                    <a:pt x="115550" y="54607"/>
                    <a:pt x="135431" y="50003"/>
                    <a:pt x="147172" y="27721"/>
                  </a:cubicBezTo>
                  <a:cubicBezTo>
                    <a:pt x="147172" y="27721"/>
                    <a:pt x="144104" y="23184"/>
                    <a:pt x="141235" y="20649"/>
                  </a:cubicBezTo>
                  <a:lnTo>
                    <a:pt x="109345" y="20649"/>
                  </a:lnTo>
                  <a:cubicBezTo>
                    <a:pt x="105109" y="20649"/>
                    <a:pt x="98104" y="16213"/>
                    <a:pt x="96636" y="11509"/>
                  </a:cubicBezTo>
                  <a:cubicBezTo>
                    <a:pt x="95135" y="6773"/>
                    <a:pt x="93701" y="1"/>
                    <a:pt x="93701" y="1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7"/>
            <p:cNvSpPr/>
            <p:nvPr/>
          </p:nvSpPr>
          <p:spPr>
            <a:xfrm>
              <a:off x="598595" y="1485443"/>
              <a:ext cx="140423" cy="140423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35" y="1"/>
                  </a:moveTo>
                  <a:cubicBezTo>
                    <a:pt x="1234" y="1"/>
                    <a:pt x="0" y="1235"/>
                    <a:pt x="0" y="2736"/>
                  </a:cubicBezTo>
                  <a:cubicBezTo>
                    <a:pt x="0" y="4237"/>
                    <a:pt x="1234" y="5438"/>
                    <a:pt x="2735" y="5438"/>
                  </a:cubicBezTo>
                  <a:cubicBezTo>
                    <a:pt x="4237" y="5438"/>
                    <a:pt x="5437" y="4237"/>
                    <a:pt x="5437" y="2736"/>
                  </a:cubicBezTo>
                  <a:cubicBezTo>
                    <a:pt x="5437" y="1235"/>
                    <a:pt x="4237" y="1"/>
                    <a:pt x="2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7"/>
            <p:cNvSpPr/>
            <p:nvPr/>
          </p:nvSpPr>
          <p:spPr>
            <a:xfrm>
              <a:off x="634772" y="1521620"/>
              <a:ext cx="68068" cy="68068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34" y="1"/>
                  </a:moveTo>
                  <a:cubicBezTo>
                    <a:pt x="601" y="1"/>
                    <a:pt x="0" y="601"/>
                    <a:pt x="0" y="1335"/>
                  </a:cubicBezTo>
                  <a:cubicBezTo>
                    <a:pt x="0" y="2069"/>
                    <a:pt x="601" y="2636"/>
                    <a:pt x="1334" y="2636"/>
                  </a:cubicBezTo>
                  <a:cubicBezTo>
                    <a:pt x="2068" y="2636"/>
                    <a:pt x="2635" y="2069"/>
                    <a:pt x="2635" y="1335"/>
                  </a:cubicBezTo>
                  <a:cubicBezTo>
                    <a:pt x="2635" y="601"/>
                    <a:pt x="2068" y="1"/>
                    <a:pt x="1334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7"/>
            <p:cNvSpPr/>
            <p:nvPr/>
          </p:nvSpPr>
          <p:spPr>
            <a:xfrm>
              <a:off x="888013" y="1485443"/>
              <a:ext cx="140423" cy="140423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7"/>
            <p:cNvSpPr/>
            <p:nvPr/>
          </p:nvSpPr>
          <p:spPr>
            <a:xfrm>
              <a:off x="924191" y="1521620"/>
              <a:ext cx="68068" cy="68068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7"/>
            <p:cNvSpPr/>
            <p:nvPr/>
          </p:nvSpPr>
          <p:spPr>
            <a:xfrm>
              <a:off x="1177432" y="1485443"/>
              <a:ext cx="140423" cy="140423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7"/>
            <p:cNvSpPr/>
            <p:nvPr/>
          </p:nvSpPr>
          <p:spPr>
            <a:xfrm>
              <a:off x="1213609" y="1521620"/>
              <a:ext cx="68068" cy="68068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7"/>
            <p:cNvSpPr/>
            <p:nvPr/>
          </p:nvSpPr>
          <p:spPr>
            <a:xfrm>
              <a:off x="917296" y="2049639"/>
              <a:ext cx="591774" cy="592652"/>
            </a:xfrm>
            <a:custGeom>
              <a:avLst/>
              <a:gdLst/>
              <a:ahLst/>
              <a:cxnLst/>
              <a:rect l="l" t="t" r="r" b="b"/>
              <a:pathLst>
                <a:path w="22917" h="22951" extrusionOk="0">
                  <a:moveTo>
                    <a:pt x="11475" y="1"/>
                  </a:moveTo>
                  <a:cubicBezTo>
                    <a:pt x="5137" y="1"/>
                    <a:pt x="0" y="5138"/>
                    <a:pt x="0" y="11475"/>
                  </a:cubicBezTo>
                  <a:cubicBezTo>
                    <a:pt x="0" y="17813"/>
                    <a:pt x="5137" y="22950"/>
                    <a:pt x="11475" y="22950"/>
                  </a:cubicBezTo>
                  <a:cubicBezTo>
                    <a:pt x="17780" y="22950"/>
                    <a:pt x="22917" y="17813"/>
                    <a:pt x="22917" y="11475"/>
                  </a:cubicBezTo>
                  <a:cubicBezTo>
                    <a:pt x="22917" y="5138"/>
                    <a:pt x="17780" y="1"/>
                    <a:pt x="114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7"/>
            <p:cNvSpPr/>
            <p:nvPr/>
          </p:nvSpPr>
          <p:spPr>
            <a:xfrm>
              <a:off x="960368" y="2092711"/>
              <a:ext cx="505630" cy="506508"/>
            </a:xfrm>
            <a:custGeom>
              <a:avLst/>
              <a:gdLst/>
              <a:ahLst/>
              <a:cxnLst/>
              <a:rect l="l" t="t" r="r" b="b"/>
              <a:pathLst>
                <a:path w="19581" h="19615" extrusionOk="0">
                  <a:moveTo>
                    <a:pt x="9807" y="0"/>
                  </a:moveTo>
                  <a:cubicBezTo>
                    <a:pt x="4370" y="0"/>
                    <a:pt x="0" y="4404"/>
                    <a:pt x="0" y="9807"/>
                  </a:cubicBezTo>
                  <a:cubicBezTo>
                    <a:pt x="0" y="15245"/>
                    <a:pt x="4370" y="19614"/>
                    <a:pt x="9807" y="19614"/>
                  </a:cubicBezTo>
                  <a:cubicBezTo>
                    <a:pt x="15211" y="19614"/>
                    <a:pt x="19581" y="15245"/>
                    <a:pt x="19581" y="9807"/>
                  </a:cubicBezTo>
                  <a:cubicBezTo>
                    <a:pt x="19581" y="4404"/>
                    <a:pt x="15211" y="0"/>
                    <a:pt x="9807" y="0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7"/>
            <p:cNvSpPr/>
            <p:nvPr/>
          </p:nvSpPr>
          <p:spPr>
            <a:xfrm>
              <a:off x="960368" y="2092711"/>
              <a:ext cx="505630" cy="506508"/>
            </a:xfrm>
            <a:custGeom>
              <a:avLst/>
              <a:gdLst/>
              <a:ahLst/>
              <a:cxnLst/>
              <a:rect l="l" t="t" r="r" b="b"/>
              <a:pathLst>
                <a:path w="19581" h="19615" extrusionOk="0">
                  <a:moveTo>
                    <a:pt x="9807" y="0"/>
                  </a:moveTo>
                  <a:cubicBezTo>
                    <a:pt x="4370" y="0"/>
                    <a:pt x="0" y="4404"/>
                    <a:pt x="0" y="9807"/>
                  </a:cubicBezTo>
                  <a:cubicBezTo>
                    <a:pt x="0" y="15245"/>
                    <a:pt x="4370" y="19614"/>
                    <a:pt x="9807" y="19614"/>
                  </a:cubicBezTo>
                  <a:cubicBezTo>
                    <a:pt x="15211" y="19614"/>
                    <a:pt x="19581" y="15245"/>
                    <a:pt x="19581" y="9807"/>
                  </a:cubicBezTo>
                  <a:cubicBezTo>
                    <a:pt x="19581" y="4404"/>
                    <a:pt x="15211" y="0"/>
                    <a:pt x="98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7"/>
            <p:cNvSpPr/>
            <p:nvPr/>
          </p:nvSpPr>
          <p:spPr>
            <a:xfrm>
              <a:off x="1164495" y="2137487"/>
              <a:ext cx="74111" cy="62929"/>
            </a:xfrm>
            <a:custGeom>
              <a:avLst/>
              <a:gdLst/>
              <a:ahLst/>
              <a:cxnLst/>
              <a:rect l="l" t="t" r="r" b="b"/>
              <a:pathLst>
                <a:path w="2870" h="2437" extrusionOk="0">
                  <a:moveTo>
                    <a:pt x="1202" y="1"/>
                  </a:moveTo>
                  <a:cubicBezTo>
                    <a:pt x="535" y="34"/>
                    <a:pt x="1" y="601"/>
                    <a:pt x="34" y="1302"/>
                  </a:cubicBezTo>
                  <a:cubicBezTo>
                    <a:pt x="68" y="1936"/>
                    <a:pt x="635" y="2436"/>
                    <a:pt x="1268" y="2436"/>
                  </a:cubicBezTo>
                  <a:lnTo>
                    <a:pt x="1635" y="2436"/>
                  </a:lnTo>
                  <a:cubicBezTo>
                    <a:pt x="2302" y="2436"/>
                    <a:pt x="2870" y="1902"/>
                    <a:pt x="2870" y="1202"/>
                  </a:cubicBezTo>
                  <a:cubicBezTo>
                    <a:pt x="2870" y="535"/>
                    <a:pt x="2302" y="1"/>
                    <a:pt x="16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7"/>
            <p:cNvSpPr/>
            <p:nvPr/>
          </p:nvSpPr>
          <p:spPr>
            <a:xfrm>
              <a:off x="999980" y="2164342"/>
              <a:ext cx="149047" cy="211770"/>
            </a:xfrm>
            <a:custGeom>
              <a:avLst/>
              <a:gdLst/>
              <a:ahLst/>
              <a:cxnLst/>
              <a:rect l="l" t="t" r="r" b="b"/>
              <a:pathLst>
                <a:path w="5772" h="8201" extrusionOk="0">
                  <a:moveTo>
                    <a:pt x="4389" y="0"/>
                  </a:moveTo>
                  <a:cubicBezTo>
                    <a:pt x="4166" y="0"/>
                    <a:pt x="3941" y="63"/>
                    <a:pt x="3737" y="195"/>
                  </a:cubicBezTo>
                  <a:cubicBezTo>
                    <a:pt x="1402" y="1663"/>
                    <a:pt x="1" y="4198"/>
                    <a:pt x="1" y="6967"/>
                  </a:cubicBezTo>
                  <a:cubicBezTo>
                    <a:pt x="1" y="7634"/>
                    <a:pt x="534" y="8201"/>
                    <a:pt x="1235" y="8201"/>
                  </a:cubicBezTo>
                  <a:cubicBezTo>
                    <a:pt x="1902" y="8201"/>
                    <a:pt x="2436" y="7634"/>
                    <a:pt x="2436" y="6967"/>
                  </a:cubicBezTo>
                  <a:cubicBezTo>
                    <a:pt x="2436" y="5032"/>
                    <a:pt x="3403" y="3297"/>
                    <a:pt x="5038" y="2263"/>
                  </a:cubicBezTo>
                  <a:cubicBezTo>
                    <a:pt x="5605" y="1896"/>
                    <a:pt x="5771" y="1129"/>
                    <a:pt x="5404" y="562"/>
                  </a:cubicBezTo>
                  <a:cubicBezTo>
                    <a:pt x="5170" y="199"/>
                    <a:pt x="4784" y="0"/>
                    <a:pt x="43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7"/>
            <p:cNvSpPr/>
            <p:nvPr/>
          </p:nvSpPr>
          <p:spPr>
            <a:xfrm>
              <a:off x="960368" y="2092711"/>
              <a:ext cx="505630" cy="506508"/>
            </a:xfrm>
            <a:custGeom>
              <a:avLst/>
              <a:gdLst/>
              <a:ahLst/>
              <a:cxnLst/>
              <a:rect l="l" t="t" r="r" b="b"/>
              <a:pathLst>
                <a:path w="19581" h="19615" fill="none" extrusionOk="0">
                  <a:moveTo>
                    <a:pt x="19581" y="9807"/>
                  </a:moveTo>
                  <a:cubicBezTo>
                    <a:pt x="19581" y="15245"/>
                    <a:pt x="15211" y="19614"/>
                    <a:pt x="9807" y="19614"/>
                  </a:cubicBezTo>
                  <a:cubicBezTo>
                    <a:pt x="4370" y="19614"/>
                    <a:pt x="0" y="15245"/>
                    <a:pt x="0" y="9807"/>
                  </a:cubicBezTo>
                  <a:cubicBezTo>
                    <a:pt x="0" y="4404"/>
                    <a:pt x="4370" y="0"/>
                    <a:pt x="9807" y="0"/>
                  </a:cubicBezTo>
                  <a:cubicBezTo>
                    <a:pt x="15211" y="0"/>
                    <a:pt x="19581" y="4404"/>
                    <a:pt x="19581" y="9807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7"/>
            <p:cNvSpPr/>
            <p:nvPr/>
          </p:nvSpPr>
          <p:spPr>
            <a:xfrm>
              <a:off x="-38834" y="2049639"/>
              <a:ext cx="592652" cy="592652"/>
            </a:xfrm>
            <a:custGeom>
              <a:avLst/>
              <a:gdLst/>
              <a:ahLst/>
              <a:cxnLst/>
              <a:rect l="l" t="t" r="r" b="b"/>
              <a:pathLst>
                <a:path w="22951" h="22951" extrusionOk="0">
                  <a:moveTo>
                    <a:pt x="11476" y="1"/>
                  </a:moveTo>
                  <a:cubicBezTo>
                    <a:pt x="5138" y="1"/>
                    <a:pt x="1" y="5138"/>
                    <a:pt x="1" y="11475"/>
                  </a:cubicBezTo>
                  <a:cubicBezTo>
                    <a:pt x="1" y="17813"/>
                    <a:pt x="5138" y="22950"/>
                    <a:pt x="11476" y="22950"/>
                  </a:cubicBezTo>
                  <a:cubicBezTo>
                    <a:pt x="17814" y="22950"/>
                    <a:pt x="22951" y="17813"/>
                    <a:pt x="22951" y="11475"/>
                  </a:cubicBezTo>
                  <a:cubicBezTo>
                    <a:pt x="22951" y="5138"/>
                    <a:pt x="17814" y="1"/>
                    <a:pt x="1147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7"/>
            <p:cNvSpPr/>
            <p:nvPr/>
          </p:nvSpPr>
          <p:spPr>
            <a:xfrm>
              <a:off x="5116" y="2092711"/>
              <a:ext cx="505630" cy="506508"/>
            </a:xfrm>
            <a:custGeom>
              <a:avLst/>
              <a:gdLst/>
              <a:ahLst/>
              <a:cxnLst/>
              <a:rect l="l" t="t" r="r" b="b"/>
              <a:pathLst>
                <a:path w="19581" h="19615" extrusionOk="0">
                  <a:moveTo>
                    <a:pt x="9774" y="0"/>
                  </a:moveTo>
                  <a:cubicBezTo>
                    <a:pt x="4370" y="0"/>
                    <a:pt x="0" y="4404"/>
                    <a:pt x="0" y="9807"/>
                  </a:cubicBezTo>
                  <a:cubicBezTo>
                    <a:pt x="0" y="15245"/>
                    <a:pt x="4370" y="19614"/>
                    <a:pt x="9774" y="19614"/>
                  </a:cubicBezTo>
                  <a:cubicBezTo>
                    <a:pt x="15211" y="19614"/>
                    <a:pt x="19581" y="15245"/>
                    <a:pt x="19581" y="9807"/>
                  </a:cubicBezTo>
                  <a:cubicBezTo>
                    <a:pt x="19581" y="4404"/>
                    <a:pt x="15211" y="0"/>
                    <a:pt x="9774" y="0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7"/>
            <p:cNvSpPr/>
            <p:nvPr/>
          </p:nvSpPr>
          <p:spPr>
            <a:xfrm>
              <a:off x="5116" y="2092711"/>
              <a:ext cx="505630" cy="506508"/>
            </a:xfrm>
            <a:custGeom>
              <a:avLst/>
              <a:gdLst/>
              <a:ahLst/>
              <a:cxnLst/>
              <a:rect l="l" t="t" r="r" b="b"/>
              <a:pathLst>
                <a:path w="19581" h="19615" extrusionOk="0">
                  <a:moveTo>
                    <a:pt x="9774" y="0"/>
                  </a:moveTo>
                  <a:cubicBezTo>
                    <a:pt x="4370" y="0"/>
                    <a:pt x="0" y="4404"/>
                    <a:pt x="0" y="9807"/>
                  </a:cubicBezTo>
                  <a:cubicBezTo>
                    <a:pt x="0" y="15245"/>
                    <a:pt x="4370" y="19614"/>
                    <a:pt x="9774" y="19614"/>
                  </a:cubicBezTo>
                  <a:cubicBezTo>
                    <a:pt x="15211" y="19614"/>
                    <a:pt x="19581" y="15245"/>
                    <a:pt x="19581" y="9807"/>
                  </a:cubicBezTo>
                  <a:cubicBezTo>
                    <a:pt x="19581" y="4404"/>
                    <a:pt x="15211" y="0"/>
                    <a:pt x="977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7"/>
            <p:cNvSpPr/>
            <p:nvPr/>
          </p:nvSpPr>
          <p:spPr>
            <a:xfrm>
              <a:off x="206661" y="2137487"/>
              <a:ext cx="74111" cy="62929"/>
            </a:xfrm>
            <a:custGeom>
              <a:avLst/>
              <a:gdLst/>
              <a:ahLst/>
              <a:cxnLst/>
              <a:rect l="l" t="t" r="r" b="b"/>
              <a:pathLst>
                <a:path w="2870" h="2437" extrusionOk="0">
                  <a:moveTo>
                    <a:pt x="1202" y="1"/>
                  </a:moveTo>
                  <a:cubicBezTo>
                    <a:pt x="534" y="34"/>
                    <a:pt x="1" y="601"/>
                    <a:pt x="34" y="1302"/>
                  </a:cubicBezTo>
                  <a:cubicBezTo>
                    <a:pt x="67" y="1936"/>
                    <a:pt x="634" y="2436"/>
                    <a:pt x="1268" y="2436"/>
                  </a:cubicBezTo>
                  <a:lnTo>
                    <a:pt x="1635" y="2436"/>
                  </a:lnTo>
                  <a:cubicBezTo>
                    <a:pt x="2302" y="2436"/>
                    <a:pt x="2869" y="1902"/>
                    <a:pt x="2869" y="1202"/>
                  </a:cubicBezTo>
                  <a:cubicBezTo>
                    <a:pt x="2869" y="535"/>
                    <a:pt x="2302" y="1"/>
                    <a:pt x="16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7"/>
            <p:cNvSpPr/>
            <p:nvPr/>
          </p:nvSpPr>
          <p:spPr>
            <a:xfrm>
              <a:off x="42146" y="2164342"/>
              <a:ext cx="149047" cy="211770"/>
            </a:xfrm>
            <a:custGeom>
              <a:avLst/>
              <a:gdLst/>
              <a:ahLst/>
              <a:cxnLst/>
              <a:rect l="l" t="t" r="r" b="b"/>
              <a:pathLst>
                <a:path w="5772" h="8201" extrusionOk="0">
                  <a:moveTo>
                    <a:pt x="4389" y="0"/>
                  </a:moveTo>
                  <a:cubicBezTo>
                    <a:pt x="4166" y="0"/>
                    <a:pt x="3941" y="63"/>
                    <a:pt x="3736" y="195"/>
                  </a:cubicBezTo>
                  <a:cubicBezTo>
                    <a:pt x="1401" y="1663"/>
                    <a:pt x="0" y="4198"/>
                    <a:pt x="0" y="6967"/>
                  </a:cubicBezTo>
                  <a:cubicBezTo>
                    <a:pt x="0" y="7634"/>
                    <a:pt x="534" y="8201"/>
                    <a:pt x="1235" y="8201"/>
                  </a:cubicBezTo>
                  <a:cubicBezTo>
                    <a:pt x="1902" y="8201"/>
                    <a:pt x="2436" y="7634"/>
                    <a:pt x="2436" y="6967"/>
                  </a:cubicBezTo>
                  <a:cubicBezTo>
                    <a:pt x="2436" y="5032"/>
                    <a:pt x="3403" y="3297"/>
                    <a:pt x="5037" y="2263"/>
                  </a:cubicBezTo>
                  <a:cubicBezTo>
                    <a:pt x="5604" y="1896"/>
                    <a:pt x="5771" y="1129"/>
                    <a:pt x="5404" y="562"/>
                  </a:cubicBezTo>
                  <a:cubicBezTo>
                    <a:pt x="5169" y="199"/>
                    <a:pt x="4784" y="0"/>
                    <a:pt x="43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7"/>
            <p:cNvSpPr/>
            <p:nvPr/>
          </p:nvSpPr>
          <p:spPr>
            <a:xfrm>
              <a:off x="5116" y="2092711"/>
              <a:ext cx="505630" cy="506508"/>
            </a:xfrm>
            <a:custGeom>
              <a:avLst/>
              <a:gdLst/>
              <a:ahLst/>
              <a:cxnLst/>
              <a:rect l="l" t="t" r="r" b="b"/>
              <a:pathLst>
                <a:path w="19581" h="19615" fill="none" extrusionOk="0">
                  <a:moveTo>
                    <a:pt x="19581" y="9807"/>
                  </a:moveTo>
                  <a:cubicBezTo>
                    <a:pt x="19581" y="15245"/>
                    <a:pt x="15211" y="19614"/>
                    <a:pt x="9774" y="19614"/>
                  </a:cubicBezTo>
                  <a:cubicBezTo>
                    <a:pt x="4370" y="19614"/>
                    <a:pt x="0" y="15245"/>
                    <a:pt x="0" y="9807"/>
                  </a:cubicBezTo>
                  <a:cubicBezTo>
                    <a:pt x="0" y="4404"/>
                    <a:pt x="4370" y="0"/>
                    <a:pt x="9774" y="0"/>
                  </a:cubicBezTo>
                  <a:cubicBezTo>
                    <a:pt x="15211" y="0"/>
                    <a:pt x="19581" y="4404"/>
                    <a:pt x="19581" y="9807"/>
                  </a:cubicBez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7"/>
            <p:cNvSpPr/>
            <p:nvPr/>
          </p:nvSpPr>
          <p:spPr>
            <a:xfrm>
              <a:off x="1595188" y="1693882"/>
              <a:ext cx="26" cy="1410089"/>
            </a:xfrm>
            <a:custGeom>
              <a:avLst/>
              <a:gdLst/>
              <a:ahLst/>
              <a:cxnLst/>
              <a:rect l="l" t="t" r="r" b="b"/>
              <a:pathLst>
                <a:path w="1" h="54607" fill="none" extrusionOk="0">
                  <a:moveTo>
                    <a:pt x="0" y="1"/>
                  </a:moveTo>
                  <a:lnTo>
                    <a:pt x="0" y="5460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7"/>
            <p:cNvSpPr/>
            <p:nvPr/>
          </p:nvSpPr>
          <p:spPr>
            <a:xfrm>
              <a:off x="724350" y="1693882"/>
              <a:ext cx="26" cy="1410089"/>
            </a:xfrm>
            <a:custGeom>
              <a:avLst/>
              <a:gdLst/>
              <a:ahLst/>
              <a:cxnLst/>
              <a:rect l="l" t="t" r="r" b="b"/>
              <a:pathLst>
                <a:path w="1" h="54607" fill="none" extrusionOk="0">
                  <a:moveTo>
                    <a:pt x="0" y="1"/>
                  </a:moveTo>
                  <a:lnTo>
                    <a:pt x="0" y="54607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7"/>
            <p:cNvSpPr/>
            <p:nvPr/>
          </p:nvSpPr>
          <p:spPr>
            <a:xfrm>
              <a:off x="-146488" y="1693882"/>
              <a:ext cx="26" cy="1180114"/>
            </a:xfrm>
            <a:custGeom>
              <a:avLst/>
              <a:gdLst/>
              <a:ahLst/>
              <a:cxnLst/>
              <a:rect l="l" t="t" r="r" b="b"/>
              <a:pathLst>
                <a:path w="1" h="45701" fill="none" extrusionOk="0">
                  <a:moveTo>
                    <a:pt x="0" y="1"/>
                  </a:moveTo>
                  <a:lnTo>
                    <a:pt x="0" y="45700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7"/>
            <p:cNvSpPr/>
            <p:nvPr/>
          </p:nvSpPr>
          <p:spPr>
            <a:xfrm>
              <a:off x="1213609" y="2742172"/>
              <a:ext cx="26" cy="24144"/>
            </a:xfrm>
            <a:custGeom>
              <a:avLst/>
              <a:gdLst/>
              <a:ahLst/>
              <a:cxnLst/>
              <a:rect l="l" t="t" r="r" b="b"/>
              <a:pathLst>
                <a:path w="1" h="935" fill="none" extrusionOk="0">
                  <a:moveTo>
                    <a:pt x="0" y="1"/>
                  </a:moveTo>
                  <a:lnTo>
                    <a:pt x="0" y="93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7"/>
            <p:cNvSpPr/>
            <p:nvPr/>
          </p:nvSpPr>
          <p:spPr>
            <a:xfrm>
              <a:off x="244568" y="2742172"/>
              <a:ext cx="26" cy="24144"/>
            </a:xfrm>
            <a:custGeom>
              <a:avLst/>
              <a:gdLst/>
              <a:ahLst/>
              <a:cxnLst/>
              <a:rect l="l" t="t" r="r" b="b"/>
              <a:pathLst>
                <a:path w="1" h="935" fill="none" extrusionOk="0">
                  <a:moveTo>
                    <a:pt x="0" y="1"/>
                  </a:moveTo>
                  <a:lnTo>
                    <a:pt x="0" y="935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7"/>
            <p:cNvSpPr/>
            <p:nvPr/>
          </p:nvSpPr>
          <p:spPr>
            <a:xfrm>
              <a:off x="231657" y="2754231"/>
              <a:ext cx="24996" cy="26"/>
            </a:xfrm>
            <a:custGeom>
              <a:avLst/>
              <a:gdLst/>
              <a:ahLst/>
              <a:cxnLst/>
              <a:rect l="l" t="t" r="r" b="b"/>
              <a:pathLst>
                <a:path w="968" h="1" fill="none" extrusionOk="0">
                  <a:moveTo>
                    <a:pt x="967" y="1"/>
                  </a:moveTo>
                  <a:lnTo>
                    <a:pt x="0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7"/>
            <p:cNvSpPr/>
            <p:nvPr/>
          </p:nvSpPr>
          <p:spPr>
            <a:xfrm>
              <a:off x="1951797" y="2737860"/>
              <a:ext cx="3460" cy="24144"/>
            </a:xfrm>
            <a:custGeom>
              <a:avLst/>
              <a:gdLst/>
              <a:ahLst/>
              <a:cxnLst/>
              <a:rect l="l" t="t" r="r" b="b"/>
              <a:pathLst>
                <a:path w="134" h="935" fill="none" extrusionOk="0">
                  <a:moveTo>
                    <a:pt x="134" y="935"/>
                  </a:moveTo>
                  <a:lnTo>
                    <a:pt x="0" y="1"/>
                  </a:ln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7"/>
            <p:cNvSpPr/>
            <p:nvPr/>
          </p:nvSpPr>
          <p:spPr>
            <a:xfrm>
              <a:off x="279015" y="2175394"/>
              <a:ext cx="67216" cy="63782"/>
            </a:xfrm>
            <a:custGeom>
              <a:avLst/>
              <a:gdLst/>
              <a:ahLst/>
              <a:cxnLst/>
              <a:rect l="l" t="t" r="r" b="b"/>
              <a:pathLst>
                <a:path w="2603" h="2470" fill="none" extrusionOk="0">
                  <a:moveTo>
                    <a:pt x="2603" y="2035"/>
                  </a:moveTo>
                  <a:lnTo>
                    <a:pt x="935" y="1"/>
                  </a:lnTo>
                  <a:lnTo>
                    <a:pt x="1" y="2469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4" name="Google Shape;174;p7"/>
            <p:cNvGrpSpPr/>
            <p:nvPr/>
          </p:nvGrpSpPr>
          <p:grpSpPr>
            <a:xfrm>
              <a:off x="196332" y="2707558"/>
              <a:ext cx="1556072" cy="82709"/>
              <a:chOff x="196332" y="2707558"/>
              <a:chExt cx="1556072" cy="82709"/>
            </a:xfrm>
          </p:grpSpPr>
          <p:sp>
            <p:nvSpPr>
              <p:cNvPr id="175" name="Google Shape;175;p7"/>
              <p:cNvSpPr/>
              <p:nvPr/>
            </p:nvSpPr>
            <p:spPr>
              <a:xfrm>
                <a:off x="196332" y="2707558"/>
                <a:ext cx="95647" cy="82709"/>
              </a:xfrm>
              <a:custGeom>
                <a:avLst/>
                <a:gdLst/>
                <a:ahLst/>
                <a:cxnLst/>
                <a:rect l="l" t="t" r="r" b="b"/>
                <a:pathLst>
                  <a:path w="3704" h="3203" extrusionOk="0">
                    <a:moveTo>
                      <a:pt x="934" y="1"/>
                    </a:moveTo>
                    <a:lnTo>
                      <a:pt x="0" y="1602"/>
                    </a:lnTo>
                    <a:lnTo>
                      <a:pt x="934" y="3203"/>
                    </a:lnTo>
                    <a:lnTo>
                      <a:pt x="2769" y="3203"/>
                    </a:lnTo>
                    <a:lnTo>
                      <a:pt x="3703" y="1602"/>
                    </a:lnTo>
                    <a:lnTo>
                      <a:pt x="276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7"/>
              <p:cNvSpPr/>
              <p:nvPr/>
            </p:nvSpPr>
            <p:spPr>
              <a:xfrm>
                <a:off x="926544" y="2707558"/>
                <a:ext cx="95647" cy="82709"/>
              </a:xfrm>
              <a:custGeom>
                <a:avLst/>
                <a:gdLst/>
                <a:ahLst/>
                <a:cxnLst/>
                <a:rect l="l" t="t" r="r" b="b"/>
                <a:pathLst>
                  <a:path w="3704" h="3203" extrusionOk="0">
                    <a:moveTo>
                      <a:pt x="934" y="1"/>
                    </a:moveTo>
                    <a:lnTo>
                      <a:pt x="0" y="1602"/>
                    </a:lnTo>
                    <a:lnTo>
                      <a:pt x="934" y="3203"/>
                    </a:lnTo>
                    <a:lnTo>
                      <a:pt x="2769" y="3203"/>
                    </a:lnTo>
                    <a:lnTo>
                      <a:pt x="3703" y="1602"/>
                    </a:lnTo>
                    <a:lnTo>
                      <a:pt x="276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7"/>
              <p:cNvSpPr/>
              <p:nvPr/>
            </p:nvSpPr>
            <p:spPr>
              <a:xfrm>
                <a:off x="1656757" y="2707558"/>
                <a:ext cx="95647" cy="82709"/>
              </a:xfrm>
              <a:custGeom>
                <a:avLst/>
                <a:gdLst/>
                <a:ahLst/>
                <a:cxnLst/>
                <a:rect l="l" t="t" r="r" b="b"/>
                <a:pathLst>
                  <a:path w="3704" h="3203" extrusionOk="0">
                    <a:moveTo>
                      <a:pt x="934" y="1"/>
                    </a:moveTo>
                    <a:lnTo>
                      <a:pt x="0" y="1602"/>
                    </a:lnTo>
                    <a:lnTo>
                      <a:pt x="934" y="3203"/>
                    </a:lnTo>
                    <a:lnTo>
                      <a:pt x="2769" y="3203"/>
                    </a:lnTo>
                    <a:lnTo>
                      <a:pt x="3703" y="1602"/>
                    </a:lnTo>
                    <a:lnTo>
                      <a:pt x="2769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78" name="Google Shape;178;p7"/>
          <p:cNvSpPr/>
          <p:nvPr/>
        </p:nvSpPr>
        <p:spPr>
          <a:xfrm>
            <a:off x="-381575" y="3480050"/>
            <a:ext cx="12675228" cy="2086341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9" name="Google Shape;179;p7"/>
          <p:cNvGrpSpPr/>
          <p:nvPr/>
        </p:nvGrpSpPr>
        <p:grpSpPr>
          <a:xfrm>
            <a:off x="-855075" y="-588687"/>
            <a:ext cx="4604462" cy="1377212"/>
            <a:chOff x="-981900" y="423788"/>
            <a:chExt cx="4604462" cy="1377212"/>
          </a:xfrm>
        </p:grpSpPr>
        <p:sp>
          <p:nvSpPr>
            <p:cNvPr id="180" name="Google Shape;180;p7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7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7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7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7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7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7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7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7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7"/>
            <p:cNvSpPr/>
            <p:nvPr/>
          </p:nvSpPr>
          <p:spPr>
            <a:xfrm>
              <a:off x="774281" y="1507920"/>
              <a:ext cx="138305" cy="147868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7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7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7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7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7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7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7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7" name="Google Shape;197;p7"/>
          <p:cNvSpPr txBox="1">
            <a:spLocks noGrp="1"/>
          </p:cNvSpPr>
          <p:nvPr>
            <p:ph type="title"/>
          </p:nvPr>
        </p:nvSpPr>
        <p:spPr>
          <a:xfrm>
            <a:off x="4054625" y="521200"/>
            <a:ext cx="4376100" cy="1161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7"/>
          <p:cNvSpPr txBox="1">
            <a:spLocks noGrp="1"/>
          </p:cNvSpPr>
          <p:nvPr>
            <p:ph type="subTitle" idx="1"/>
          </p:nvPr>
        </p:nvSpPr>
        <p:spPr>
          <a:xfrm>
            <a:off x="4054475" y="1911096"/>
            <a:ext cx="4376100" cy="2086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Char char="●"/>
              <a:defRPr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20"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42"/>
          <p:cNvSpPr/>
          <p:nvPr/>
        </p:nvSpPr>
        <p:spPr>
          <a:xfrm flipH="1">
            <a:off x="-1447195" y="1790710"/>
            <a:ext cx="21311455" cy="4347014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0_1">
    <p:bg>
      <p:bgPr>
        <a:solidFill>
          <a:schemeClr val="accent5"/>
        </a:solidFill>
        <a:effectLst/>
      </p:bgPr>
    </p:bg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43"/>
          <p:cNvSpPr/>
          <p:nvPr/>
        </p:nvSpPr>
        <p:spPr>
          <a:xfrm rot="10800000">
            <a:off x="-2648006" y="-61910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3"/>
          <p:cNvSpPr/>
          <p:nvPr/>
        </p:nvSpPr>
        <p:spPr>
          <a:xfrm>
            <a:off x="-2648006" y="257174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2EDE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rompt Black"/>
              <a:buNone/>
              <a:defRPr sz="3600">
                <a:solidFill>
                  <a:schemeClr val="accent1"/>
                </a:solidFill>
                <a:latin typeface="Prompt Black"/>
                <a:ea typeface="Prompt Black"/>
                <a:cs typeface="Prompt Black"/>
                <a:sym typeface="Promp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8" r:id="rId3"/>
    <p:sldLayoutId id="2147483688" r:id="rId4"/>
    <p:sldLayoutId id="2147483689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4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076" name="Google Shape;1076;p4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5" name="Google Shape;1135;p52"/>
          <p:cNvSpPr txBox="1">
            <a:spLocks noGrp="1"/>
          </p:cNvSpPr>
          <p:nvPr>
            <p:ph type="subTitle" idx="1"/>
          </p:nvPr>
        </p:nvSpPr>
        <p:spPr>
          <a:xfrm>
            <a:off x="4054475" y="1911096"/>
            <a:ext cx="4376100" cy="1486154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200000"/>
              </a:lnSpc>
              <a:buClr>
                <a:schemeClr val="accent1"/>
              </a:buClr>
              <a:buNone/>
            </a:pPr>
            <a:r>
              <a:rPr lang="en" dirty="0">
                <a:solidFill>
                  <a:schemeClr val="accent1"/>
                </a:solidFill>
              </a:rPr>
              <a:t>They’re simple</a:t>
            </a:r>
            <a:endParaRPr dirty="0">
              <a:solidFill>
                <a:schemeClr val="accent1"/>
              </a:solidFill>
            </a:endParaRPr>
          </a:p>
          <a:p>
            <a:pPr>
              <a:lnSpc>
                <a:spcPct val="200000"/>
              </a:lnSpc>
              <a:buClr>
                <a:schemeClr val="accent1"/>
              </a:buClr>
              <a:buNone/>
            </a:pPr>
            <a:r>
              <a:rPr lang="en" dirty="0">
                <a:solidFill>
                  <a:schemeClr val="accent1"/>
                </a:solidFill>
              </a:rPr>
              <a:t>You can organize your ideas clearly</a:t>
            </a:r>
            <a:endParaRPr dirty="0">
              <a:solidFill>
                <a:schemeClr val="accent1"/>
              </a:solidFill>
            </a:endParaRPr>
          </a:p>
          <a:p>
            <a:pPr>
              <a:lnSpc>
                <a:spcPct val="200000"/>
              </a:lnSpc>
              <a:buClr>
                <a:schemeClr val="accent1"/>
              </a:buClr>
              <a:buNone/>
            </a:pPr>
            <a:r>
              <a:rPr lang="en" dirty="0">
                <a:solidFill>
                  <a:schemeClr val="accent1"/>
                </a:solidFill>
              </a:rPr>
              <a:t>You’ll never forget to buy milk!</a:t>
            </a:r>
            <a:endParaRPr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C7C8-F9D6-44F4-9026-0D639B4F6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31AFBE-BC31-B2DC-CABD-AA15A52011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698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59A3B-58C8-3937-652B-D69AF790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B97B6B-5FBB-EC7E-5116-8350D1F92E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083242"/>
      </p:ext>
    </p:extLst>
  </p:cSld>
  <p:clrMapOvr>
    <a:masterClrMapping/>
  </p:clrMapOvr>
</p:sld>
</file>

<file path=ppt/theme/theme1.xml><?xml version="1.0" encoding="utf-8"?>
<a:theme xmlns:a="http://schemas.openxmlformats.org/drawingml/2006/main" name="US Submarine Da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30445"/>
      </a:accent1>
      <a:accent2>
        <a:srgbClr val="0077B6"/>
      </a:accent2>
      <a:accent3>
        <a:srgbClr val="8ACBD8"/>
      </a:accent3>
      <a:accent4>
        <a:srgbClr val="B5E5F0"/>
      </a:accent4>
      <a:accent5>
        <a:srgbClr val="E2EDED"/>
      </a:accent5>
      <a:accent6>
        <a:srgbClr val="030445"/>
      </a:accent6>
      <a:hlink>
        <a:srgbClr val="0077B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5353</TotalTime>
  <Words>15</Words>
  <Application>Microsoft Office PowerPoint</Application>
  <PresentationFormat>On-screen Show (16:9)</PresentationFormat>
  <Paragraphs>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Proxima Nova</vt:lpstr>
      <vt:lpstr>Proxima Nova Semibold</vt:lpstr>
      <vt:lpstr>Arial</vt:lpstr>
      <vt:lpstr>Montserrat</vt:lpstr>
      <vt:lpstr>Prompt Black</vt:lpstr>
      <vt:lpstr>US Submarine Day by Slidesgo</vt:lpstr>
      <vt:lpstr>Slidesgo Final Pages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SUBMARINE DAY</dc:title>
  <cp:lastModifiedBy>Zhao Hengyuan</cp:lastModifiedBy>
  <cp:revision>5</cp:revision>
  <dcterms:modified xsi:type="dcterms:W3CDTF">2024-05-31T05:36:49Z</dcterms:modified>
</cp:coreProperties>
</file>