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key topics that will be covered in today's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Provide a brief overview of the company's history, size, and mission.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current market landscape for gluten-free products and the opportunity for Great Pasta.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Detail the specifics of the gluten-free product development process and the ingredients being used.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marketing strategy for promoting the new gluten-free products.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Summarize the main points and the significance of the launch.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next steps in the launch process and timeline.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Great Pasta: Launching Our Gluten-Free Product 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Introduce the presentation and its focus on the new gluten-free product line.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Great Pasta is committed to innovation and meeting consumer needs.</a:t>
            </a:r>
          </a:p>
          <a:p>
            <a:r>
              <a:t>The gluten-free product line represents a significant growth opportunity.</a:t>
            </a:r>
          </a:p>
          <a:p>
            <a:r>
              <a:t>We look forward to launching this exciting new chapter in our product offerings.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Finalize product formulations by Q1 2024.</a:t>
            </a:r>
          </a:p>
          <a:p>
            <a:r>
              <a:t>Begin marketing initiatives by Q2 2024.</a:t>
            </a:r>
          </a:p>
          <a:p>
            <a:r>
              <a:t>Prepare for the product launch event in Q3 2024.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1. Introduction to Great Pasta</a:t>
            </a:r>
          </a:p>
          <a:p>
            <a:r>
              <a:t>2. Market Analysis</a:t>
            </a:r>
          </a:p>
          <a:p>
            <a:r>
              <a:t>3. Product Development</a:t>
            </a:r>
          </a:p>
          <a:p>
            <a:r>
              <a:t>4. Marketing Strategy</a:t>
            </a:r>
          </a:p>
          <a:p>
            <a:r>
              <a:t>5. Conclusion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Introduction to Great Pasta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Founded in 1895, Great Pasta has a long history of excellence.</a:t>
            </a:r>
          </a:p>
          <a:p>
            <a:r>
              <a:t>Located in Rome, Italy, we are committed to providing the best pasta products.</a:t>
            </a:r>
          </a:p>
          <a:p>
            <a:r>
              <a:t>With over 25,000 employees, our mission is to make quality pasta accessible to everyone.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Market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The gluten-free market is expected to reach $7.59 billion by 2027 (Source: Grand View Research).</a:t>
            </a:r>
          </a:p>
          <a:p>
            <a:r>
              <a:t>Consumer demand for gluten-free options has increased by 30% in the last five years.</a:t>
            </a:r>
          </a:p>
          <a:p>
            <a:r>
              <a:t>Great Pasta's entry into this market aligns with growing health and dietary trends.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Product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Our gluten-free product line will include pasta made from quinoa, rice, and lentil flour.</a:t>
            </a:r>
          </a:p>
          <a:p>
            <a:r>
              <a:t>Focus groups indicate a strong preference for taste and texture in gluten-free options.</a:t>
            </a:r>
          </a:p>
          <a:p>
            <a:r>
              <a:t>Testing will begin in Q1 2024 to ensure product quality meets Great Pasta standards.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Marketing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Target audience includes health-conscious consumers and those with gluten sensitivities.</a:t>
            </a:r>
          </a:p>
          <a:p>
            <a:r>
              <a:t>Utilizing social media campaigns and partnerships with health influencers.</a:t>
            </a:r>
          </a:p>
          <a:p>
            <a:r>
              <a:t>Launch event planned for Q3 2024 to showcase the new product line.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