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3"/>
    <p:sldId id="25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microsoft.com/office/2007/relationships/media" Target="../media/audio2.wav"/><Relationship Id="rId7" Type="http://schemas.openxmlformats.org/officeDocument/2006/relationships/audio" Target="../media/audio2.wav"/><Relationship Id="rId6" Type="http://schemas.openxmlformats.org/officeDocument/2006/relationships/image" Target="../media/image4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3.xml"/><Relationship Id="rId15" Type="http://schemas.microsoft.com/office/2007/relationships/media" Target="../media/audio5.wav"/><Relationship Id="rId14" Type="http://schemas.openxmlformats.org/officeDocument/2006/relationships/audio" Target="../media/audio5.wav"/><Relationship Id="rId13" Type="http://schemas.microsoft.com/office/2007/relationships/media" Target="../media/audio4.wav"/><Relationship Id="rId12" Type="http://schemas.openxmlformats.org/officeDocument/2006/relationships/audio" Target="../media/audio4.wav"/><Relationship Id="rId11" Type="http://schemas.openxmlformats.org/officeDocument/2006/relationships/image" Target="../media/image5.png"/><Relationship Id="rId10" Type="http://schemas.microsoft.com/office/2007/relationships/media" Target="../media/audio3.wav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media" Target="../media/audio8.wav"/><Relationship Id="rId8" Type="http://schemas.openxmlformats.org/officeDocument/2006/relationships/audio" Target="../media/audio8.wav"/><Relationship Id="rId7" Type="http://schemas.microsoft.com/office/2007/relationships/media" Target="../media/audio7.wav"/><Relationship Id="rId6" Type="http://schemas.openxmlformats.org/officeDocument/2006/relationships/audio" Target="../media/audio7.wav"/><Relationship Id="rId5" Type="http://schemas.openxmlformats.org/officeDocument/2006/relationships/image" Target="../media/image1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microsoft.com/office/2007/relationships/media" Target="../media/audio6.wav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64.xml"/><Relationship Id="rId15" Type="http://schemas.microsoft.com/office/2007/relationships/media" Target="../media/audio10.wav"/><Relationship Id="rId14" Type="http://schemas.openxmlformats.org/officeDocument/2006/relationships/audio" Target="../media/audio10.wav"/><Relationship Id="rId13" Type="http://schemas.microsoft.com/office/2007/relationships/media" Target="../media/audio9.wav"/><Relationship Id="rId12" Type="http://schemas.openxmlformats.org/officeDocument/2006/relationships/audio" Target="../media/audio9.wav"/><Relationship Id="rId11" Type="http://schemas.openxmlformats.org/officeDocument/2006/relationships/image" Target="../media/image7.png"/><Relationship Id="rId10" Type="http://schemas.openxmlformats.org/officeDocument/2006/relationships/image" Target="../media/image2.png"/><Relationship Id="rId1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" y="1325880"/>
            <a:ext cx="5953760" cy="3209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768350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Target: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707961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Target: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307022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Mixed: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744855" y="325120"/>
            <a:ext cx="3540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FR-EN Example</a:t>
            </a:r>
            <a:endParaRPr lang="en-US" altLang="zh-CN" sz="3200"/>
          </a:p>
        </p:txBody>
      </p:sp>
      <p:sp>
        <p:nvSpPr>
          <p:cNvPr id="18" name="文本框 17"/>
          <p:cNvSpPr txBox="1"/>
          <p:nvPr/>
        </p:nvSpPr>
        <p:spPr>
          <a:xfrm>
            <a:off x="5415915" y="44196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Source: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945197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Mixed: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2307590" y="4646930"/>
            <a:ext cx="1478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SimulMEGA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8410575" y="4646930"/>
            <a:ext cx="1478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Seamless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7483475" y="323215"/>
            <a:ext cx="33331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Parler de sabotage bourgeois, transformer un bourgeois apeur</a:t>
            </a:r>
            <a:r>
              <a:rPr lang="en-US" altLang="en-US" sz="1400"/>
              <a:t>é </a:t>
            </a:r>
            <a:r>
              <a:rPr lang="en-US" altLang="zh-CN" sz="1400"/>
              <a:t>en sabteur me parait ridicule.</a:t>
            </a:r>
            <a:endParaRPr lang="en-US" altLang="zh-CN" sz="140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324610"/>
            <a:ext cx="6015990" cy="32340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图片 1" descr="example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1325880"/>
            <a:ext cx="6014085" cy="32334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output_mixed_fr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22090" y="5519420"/>
            <a:ext cx="825500" cy="825500"/>
          </a:xfrm>
          <a:prstGeom prst="rect">
            <a:avLst/>
          </a:prstGeom>
        </p:spPr>
      </p:pic>
      <p:pic>
        <p:nvPicPr>
          <p:cNvPr id="4" name="output_fr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20215" y="5519420"/>
            <a:ext cx="825500" cy="825500"/>
          </a:xfrm>
          <a:prstGeom prst="rect">
            <a:avLst/>
          </a:prstGeom>
        </p:spPr>
      </p:pic>
      <p:pic>
        <p:nvPicPr>
          <p:cNvPr id="5" name="common_voice_fr_19716603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1915" y="234950"/>
            <a:ext cx="825500" cy="8255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41720" y="1324610"/>
            <a:ext cx="6015990" cy="32334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7" name="文本框 26"/>
          <p:cNvSpPr txBox="1"/>
          <p:nvPr/>
        </p:nvSpPr>
        <p:spPr>
          <a:xfrm>
            <a:off x="6800215" y="5072380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>
              <a:lnSpc>
                <a:spcPts val="1800"/>
              </a:lnSpc>
            </a:pP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Talk about bourgeois sabotage, </a:t>
            </a:r>
            <a:r>
              <a:rPr lang="en-US" altLang="zh-CN" sz="1200" b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you bourgeois!</a:t>
            </a: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 To turn a bourgeois into a saboteur seems ridiculous to me.</a:t>
            </a:r>
            <a:endParaRPr lang="en-US" altLang="zh-CN" sz="1200" b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Menlo" panose="020B0609030804020204"/>
              <a:ea typeface="Menlo" panose="020B0609030804020204"/>
            </a:endParaRPr>
          </a:p>
        </p:txBody>
      </p:sp>
      <p:pic>
        <p:nvPicPr>
          <p:cNvPr id="28" name="sample3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9895" y="5519420"/>
            <a:ext cx="825500" cy="8255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06730" y="5104765"/>
            <a:ext cx="5080000" cy="553085"/>
          </a:xfrm>
          <a:prstGeom prst="rect">
            <a:avLst/>
          </a:prstGeom>
        </p:spPr>
        <p:txBody>
          <a:bodyPr>
            <a:spAutoFit/>
          </a:bodyPr>
          <a:p>
            <a:pPr>
              <a:lnSpc>
                <a:spcPts val="1800"/>
              </a:lnSpc>
            </a:pP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Speaking of bourgeois sabotage, transformed an afraid bourgeois into a saboteur, seems ridiculous to me.</a:t>
            </a:r>
            <a:endParaRPr lang="en-US" altLang="zh-CN" sz="1200" b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Menlo" panose="020B0609030804020204"/>
              <a:ea typeface="Menlo" panose="020B0609030804020204"/>
            </a:endParaRPr>
          </a:p>
        </p:txBody>
      </p:sp>
      <p:pic>
        <p:nvPicPr>
          <p:cNvPr id="30" name="sample_mixed_fr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40035" y="5519420"/>
            <a:ext cx="825500" cy="82550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9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29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99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230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230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>
                <p:cTn id="2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mmon_voice_zh-CN_1881098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44310" y="213360"/>
            <a:ext cx="825500" cy="825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095" y="1325880"/>
            <a:ext cx="6042025" cy="32086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50" y="1325880"/>
            <a:ext cx="5953760" cy="32092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output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98320" y="5519420"/>
            <a:ext cx="825500" cy="825500"/>
          </a:xfrm>
          <a:prstGeom prst="rect">
            <a:avLst/>
          </a:prstGeom>
        </p:spPr>
      </p:pic>
      <p:pic>
        <p:nvPicPr>
          <p:cNvPr id="12" name="sample2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123555" y="5519420"/>
            <a:ext cx="825500" cy="8255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350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Target: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707961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Target: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307022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Mixed: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744855" y="325120"/>
            <a:ext cx="3540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ZH-EN Example</a:t>
            </a:r>
            <a:endParaRPr lang="en-US" altLang="zh-CN" sz="3200"/>
          </a:p>
        </p:txBody>
      </p:sp>
      <p:sp>
        <p:nvSpPr>
          <p:cNvPr id="18" name="文本框 17"/>
          <p:cNvSpPr txBox="1"/>
          <p:nvPr/>
        </p:nvSpPr>
        <p:spPr>
          <a:xfrm>
            <a:off x="5415915" y="44196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Source: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9451975" y="5748020"/>
            <a:ext cx="1128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Mixed: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2307590" y="4646930"/>
            <a:ext cx="1478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SimulMEGA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8410575" y="4646930"/>
            <a:ext cx="1478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Seamless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7674610" y="386715"/>
            <a:ext cx="3333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然而</a:t>
            </a:r>
            <a:r>
              <a:rPr lang="en-US" altLang="zh-CN" sz="1400"/>
              <a:t>，</a:t>
            </a:r>
            <a:r>
              <a:rPr lang="zh-CN" altLang="en-US" sz="1400"/>
              <a:t>根据沙县小吃的商标性质和行业规定</a:t>
            </a:r>
            <a:r>
              <a:rPr lang="en-US" altLang="zh-CN" sz="1400"/>
              <a:t>，</a:t>
            </a:r>
            <a:r>
              <a:rPr lang="zh-CN" altLang="en-US" sz="1400"/>
              <a:t>其必须由沙县的本地人授权经营</a:t>
            </a:r>
            <a:r>
              <a:rPr lang="en-US" altLang="zh-CN" sz="1400"/>
              <a:t>。</a:t>
            </a:r>
            <a:endParaRPr lang="en-US" altLang="zh-CN" sz="140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400" y="1324610"/>
            <a:ext cx="6015990" cy="32340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88380" y="1325880"/>
            <a:ext cx="6047740" cy="32289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output_mixed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21785" y="5519420"/>
            <a:ext cx="825500" cy="825500"/>
          </a:xfrm>
          <a:prstGeom prst="rect">
            <a:avLst/>
          </a:prstGeom>
        </p:spPr>
      </p:pic>
      <p:pic>
        <p:nvPicPr>
          <p:cNvPr id="27" name="sample_mix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46385" y="5519420"/>
            <a:ext cx="825500" cy="8255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238875" y="4952365"/>
            <a:ext cx="5752465" cy="783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1800"/>
              </a:lnSpc>
            </a:pP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However, according to the trademark characteristics and industry specifications of the </a:t>
            </a:r>
            <a:r>
              <a:rPr lang="en-US" altLang="zh-CN" sz="1200" b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small business</a:t>
            </a: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 in Shan County, it must be authorized by the local people of Shan County.</a:t>
            </a:r>
            <a:endParaRPr lang="en-US" altLang="zh-CN" sz="1200" b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Menlo" panose="020B0609030804020204"/>
              <a:ea typeface="Menlo" panose="020B060903080402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3515" y="4952365"/>
            <a:ext cx="5840095" cy="783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1800"/>
              </a:lnSpc>
            </a:pPr>
            <a:r>
              <a:rPr lang="en-US" altLang="zh-CN" sz="1200" b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Menlo" panose="020B0609030804020204"/>
                <a:ea typeface="Menlo" panose="020B0609030804020204"/>
              </a:rPr>
              <a:t>However, according to the trademark nature of Shaxian snacks and its industry regulations, it must be operated under the authorization of Shaxian locals.</a:t>
            </a:r>
            <a:endParaRPr lang="en-US" altLang="zh-CN" sz="1200" b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Menlo" panose="020B0609030804020204"/>
              <a:ea typeface="Menlo" panose="020B0609030804020204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3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1412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1528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413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52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2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WPS 表格</Application>
  <PresentationFormat>宽屏</PresentationFormat>
  <Paragraphs>44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苹方-简</vt:lpstr>
      <vt:lpstr>微软雅黑</vt:lpstr>
      <vt:lpstr>汉仪旗黑</vt:lpstr>
      <vt:lpstr>宋体</vt:lpstr>
      <vt:lpstr>Arial Unicode MS</vt:lpstr>
      <vt:lpstr>汉仪书宋二KW</vt:lpstr>
      <vt:lpstr>Menlo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netherman</cp:lastModifiedBy>
  <cp:revision>163</cp:revision>
  <dcterms:created xsi:type="dcterms:W3CDTF">2025-05-20T12:44:50Z</dcterms:created>
  <dcterms:modified xsi:type="dcterms:W3CDTF">2025-05-20T12:44:50Z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2052-7.3.1.8967</vt:lpwstr>
  </property>
  <property fmtid="{D5CDD505-2E9C-101B-9397-08002B2CF9AE}" pid="3" name="ICV">
    <vt:lpwstr>782765ED737DEA3F8A3B2B6880821A63_41</vt:lpwstr>
  </property>
</Properties>
</file>