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9D4935DC-9D93-4C6D-9040-366EB083A477}">
          <p14:sldIdLst>
            <p14:sldId id="25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0" d="100"/>
          <a:sy n="100" d="100"/>
        </p:scale>
        <p:origin x="876" y="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0DE2D1-C326-403E-87E3-D98DD4A2AE1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A784583-A28C-4E2B-845D-234D92C90C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9CC190-3D74-4E32-AC83-BC3D514F56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FCBA0-744C-4EE0-B310-E755D108D455}" type="datetimeFigureOut">
              <a:rPr lang="en-US" smtClean="0"/>
              <a:t>08-Feb-22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9695FF-83A1-4539-A944-636BFB9BA4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41558A-0994-4B77-98CC-3A61FDB231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FA938-CD48-44E0-A042-580DC86CC6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56265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731CA3-07E6-4540-BCBD-79099092C3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8914C81-AF93-4FD9-9259-4B48F0D541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6D63BF-404C-46B5-81A0-6118C144FD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FCBA0-744C-4EE0-B310-E755D108D455}" type="datetimeFigureOut">
              <a:rPr lang="en-US" smtClean="0"/>
              <a:t>08-Feb-22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C64405-E6D4-4F14-B537-513FCC0F6A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4DC27B-C089-41B5-B65D-697FCB6F25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FA938-CD48-44E0-A042-580DC86CC6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9691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20D2A15-B410-4CE0-91C9-55EF6BB228F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EBA90FA-E600-493C-8EF8-B406A8143C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4115CE-7908-4BC9-90CF-276C54FC50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FCBA0-744C-4EE0-B310-E755D108D455}" type="datetimeFigureOut">
              <a:rPr lang="en-US" smtClean="0"/>
              <a:t>08-Feb-22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179589-4C63-4DD0-8F98-B1BD1D42F8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D75F8A-34A6-418E-8AB2-77A279BDFA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FA938-CD48-44E0-A042-580DC86CC6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9735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676D7E-31C6-4278-B9B6-0CE626BA6E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663107-9D35-4AEF-910E-B3B999D582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6D9D93-EC2C-444A-94BC-891F4874E6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FCBA0-744C-4EE0-B310-E755D108D455}" type="datetimeFigureOut">
              <a:rPr lang="en-US" smtClean="0"/>
              <a:t>08-Feb-22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3F1A4A-1F69-4C78-93E3-B4758F85BE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681B3C-9C76-45A6-93A1-4D172BB1F2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FA938-CD48-44E0-A042-580DC86CC6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72642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B53724-54D1-465B-AF9C-098AADE1C4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355818-5436-4BE2-8E84-C49237BD86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8EB480-E295-4561-B05A-DA6B0B1334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FCBA0-744C-4EE0-B310-E755D108D455}" type="datetimeFigureOut">
              <a:rPr lang="en-US" smtClean="0"/>
              <a:t>08-Feb-22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955D70-9950-4FF0-B090-DA57E9CAA1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6E9BA4-9013-413A-AC72-48AE4707D3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FA938-CD48-44E0-A042-580DC86CC6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0237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31C113-161F-42B1-964E-AC61CBC87C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56B304-E47D-4931-A5C3-75468324D93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C566DC-7DAE-4EFD-9CB5-71A7935EC7D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D6CE5C-EEA9-44CD-B560-B6482D597D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FCBA0-744C-4EE0-B310-E755D108D455}" type="datetimeFigureOut">
              <a:rPr lang="en-US" smtClean="0"/>
              <a:t>08-Feb-22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2354C-A2B3-4AEF-808A-1BDA6AB896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DF8905-5B21-451B-8536-8F61F8555C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FA938-CD48-44E0-A042-580DC86CC6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30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1D229F-CFB8-4AB5-B062-E1F1A6142C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44ED38-18C7-4176-8EE3-6668E227AB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30EE344-C60B-4AB4-BCA8-389DC32C20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86D1483-187F-41CB-9FCB-22CFB32B6AE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B3B5988-BD1B-4531-8C68-A1CB2DBBD8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8D18DB4-5077-44E8-8069-C2C6D13037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FCBA0-744C-4EE0-B310-E755D108D455}" type="datetimeFigureOut">
              <a:rPr lang="en-US" smtClean="0"/>
              <a:t>08-Feb-22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403C626-C127-47D8-B841-3E85D5A7A6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DC17BFB-6B79-43D8-B647-3CD7FE9BCE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FA938-CD48-44E0-A042-580DC86CC6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3275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29B744-343E-4B88-9889-EC30F56325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235831D-BAC3-4740-ACEC-97F02B1B81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FCBA0-744C-4EE0-B310-E755D108D455}" type="datetimeFigureOut">
              <a:rPr lang="en-US" smtClean="0"/>
              <a:t>08-Feb-22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D8DD2D6-5E70-4FA1-858E-7090A7816F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4AD617F-1E27-488C-9C58-C8914A9D53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FA938-CD48-44E0-A042-580DC86CC6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941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5B218E2-3BD9-488D-A6C9-AD73223BC2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FCBA0-744C-4EE0-B310-E755D108D455}" type="datetimeFigureOut">
              <a:rPr lang="en-US" smtClean="0"/>
              <a:t>08-Feb-22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DBC0F68-289F-4B54-879B-02B406B7C3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62D0470-8F76-4B19-AA80-9047C0448A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FA938-CD48-44E0-A042-580DC86CC6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6461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5E2C8E-6458-480C-91DC-C7E62F8440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8589EE-866D-4730-BBB6-7F00478188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74B04B8-C69E-4257-A7C3-523962489A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5C9B14-D527-4F1E-B128-607E7AFB8E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FCBA0-744C-4EE0-B310-E755D108D455}" type="datetimeFigureOut">
              <a:rPr lang="en-US" smtClean="0"/>
              <a:t>08-Feb-22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A41BB7-7C45-4E02-9ACC-FCA507FB1E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BA65C4C-FA91-41C2-A088-51EB75F61B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FA938-CD48-44E0-A042-580DC86CC6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9468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1DC834-6733-4B60-BAFC-A6A285D8FD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A56FF1A-C969-4E32-B600-D6AE8353790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4B7AB94-B980-44AD-8062-64CF56A835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DE5D080-7125-4DAD-A671-D568A70EA9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FCBA0-744C-4EE0-B310-E755D108D455}" type="datetimeFigureOut">
              <a:rPr lang="en-US" smtClean="0"/>
              <a:t>08-Feb-22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2E4F73A-59E4-4193-9595-CB59DE4B4A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6AFC4A-11A8-4A34-952B-C17072ACE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FA938-CD48-44E0-A042-580DC86CC6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91837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F4A30E8-2A31-4507-8C53-52A1E8C495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983439-410B-404E-94DF-7958991BE7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E5D293-81F8-4F9D-B176-BB25AE9F50F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2FCBA0-744C-4EE0-B310-E755D108D455}" type="datetimeFigureOut">
              <a:rPr lang="en-US" smtClean="0"/>
              <a:t>08-Feb-22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9AE078-52F1-43D0-AF0C-9853424A53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D48CA4-02AB-40CF-9090-7DBBBF0669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BFA938-CD48-44E0-A042-580DC86CC6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698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>
            <a:extLst>
              <a:ext uri="{FF2B5EF4-FFF2-40B4-BE49-F238E27FC236}">
                <a16:creationId xmlns:a16="http://schemas.microsoft.com/office/drawing/2014/main" id="{59526768-F55C-4E4F-872E-8ED3F9050B0E}"/>
              </a:ext>
            </a:extLst>
          </p:cNvPr>
          <p:cNvGrpSpPr/>
          <p:nvPr/>
        </p:nvGrpSpPr>
        <p:grpSpPr>
          <a:xfrm>
            <a:off x="0" y="1"/>
            <a:ext cx="12192000" cy="6858000"/>
            <a:chOff x="0" y="1"/>
            <a:chExt cx="12192000" cy="6858000"/>
          </a:xfrm>
        </p:grpSpPr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0106901F-9079-4D0E-9ABA-A73EF6BAAC0E}"/>
                </a:ext>
              </a:extLst>
            </p:cNvPr>
            <p:cNvSpPr/>
            <p:nvPr/>
          </p:nvSpPr>
          <p:spPr>
            <a:xfrm>
              <a:off x="0" y="4189678"/>
              <a:ext cx="12192000" cy="2668323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id="{35C831F3-F831-42CF-9E65-9E5EBCE9D712}"/>
                </a:ext>
              </a:extLst>
            </p:cNvPr>
            <p:cNvSpPr/>
            <p:nvPr/>
          </p:nvSpPr>
          <p:spPr>
            <a:xfrm>
              <a:off x="6319841" y="5125"/>
              <a:ext cx="5872159" cy="4189597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76FE148A-F733-4F2B-923A-44F80D6337ED}"/>
                </a:ext>
              </a:extLst>
            </p:cNvPr>
            <p:cNvSpPr/>
            <p:nvPr/>
          </p:nvSpPr>
          <p:spPr>
            <a:xfrm>
              <a:off x="0" y="1"/>
              <a:ext cx="6319841" cy="419472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Rectangle 3">
            <a:extLst>
              <a:ext uri="{FF2B5EF4-FFF2-40B4-BE49-F238E27FC236}">
                <a16:creationId xmlns:a16="http://schemas.microsoft.com/office/drawing/2014/main" id="{06DF4F9E-9C24-452E-89CB-E74E6956F2B2}"/>
              </a:ext>
            </a:extLst>
          </p:cNvPr>
          <p:cNvSpPr/>
          <p:nvPr/>
        </p:nvSpPr>
        <p:spPr>
          <a:xfrm>
            <a:off x="2090735" y="464345"/>
            <a:ext cx="771525" cy="7715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B2D6138-5C58-4B0F-A221-6E02D8F0571D}"/>
              </a:ext>
            </a:extLst>
          </p:cNvPr>
          <p:cNvSpPr/>
          <p:nvPr/>
        </p:nvSpPr>
        <p:spPr>
          <a:xfrm>
            <a:off x="3443285" y="464345"/>
            <a:ext cx="771525" cy="7715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91709F0-0A2C-4C36-B117-7F0208A93635}"/>
              </a:ext>
            </a:extLst>
          </p:cNvPr>
          <p:cNvSpPr/>
          <p:nvPr/>
        </p:nvSpPr>
        <p:spPr>
          <a:xfrm>
            <a:off x="4795835" y="464345"/>
            <a:ext cx="771525" cy="7715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310FFA4-9857-4E9F-B33D-43B9CE395692}"/>
              </a:ext>
            </a:extLst>
          </p:cNvPr>
          <p:cNvSpPr/>
          <p:nvPr/>
        </p:nvSpPr>
        <p:spPr>
          <a:xfrm>
            <a:off x="2795585" y="1454945"/>
            <a:ext cx="771525" cy="77152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6C63B8E-C094-41C2-ABC4-3ED90F112286}"/>
              </a:ext>
            </a:extLst>
          </p:cNvPr>
          <p:cNvSpPr/>
          <p:nvPr/>
        </p:nvSpPr>
        <p:spPr>
          <a:xfrm>
            <a:off x="4148135" y="1454945"/>
            <a:ext cx="771525" cy="77152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A898E53-5BEE-4CA0-B19A-211E086A7FEA}"/>
              </a:ext>
            </a:extLst>
          </p:cNvPr>
          <p:cNvSpPr/>
          <p:nvPr/>
        </p:nvSpPr>
        <p:spPr>
          <a:xfrm>
            <a:off x="2090735" y="2474120"/>
            <a:ext cx="771525" cy="771525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0D10D06-78F9-4425-8925-16F02276A9D5}"/>
              </a:ext>
            </a:extLst>
          </p:cNvPr>
          <p:cNvSpPr/>
          <p:nvPr/>
        </p:nvSpPr>
        <p:spPr>
          <a:xfrm>
            <a:off x="2205035" y="2588420"/>
            <a:ext cx="771525" cy="771525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1FF876A-0C01-4B7F-BFBD-D1DEDD74B435}"/>
              </a:ext>
            </a:extLst>
          </p:cNvPr>
          <p:cNvSpPr/>
          <p:nvPr/>
        </p:nvSpPr>
        <p:spPr>
          <a:xfrm>
            <a:off x="2357435" y="2740820"/>
            <a:ext cx="771525" cy="771525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FDF76C4-850A-494D-8F6F-EDE75FAC85F6}"/>
              </a:ext>
            </a:extLst>
          </p:cNvPr>
          <p:cNvSpPr/>
          <p:nvPr/>
        </p:nvSpPr>
        <p:spPr>
          <a:xfrm>
            <a:off x="3495672" y="2478882"/>
            <a:ext cx="771525" cy="771525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0E12B12-12A0-482F-8055-EB47DCCC1418}"/>
              </a:ext>
            </a:extLst>
          </p:cNvPr>
          <p:cNvSpPr/>
          <p:nvPr/>
        </p:nvSpPr>
        <p:spPr>
          <a:xfrm>
            <a:off x="3609972" y="2593182"/>
            <a:ext cx="771525" cy="771525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F262FB7-7B2B-4FC7-95EE-8C1E4C233950}"/>
              </a:ext>
            </a:extLst>
          </p:cNvPr>
          <p:cNvSpPr/>
          <p:nvPr/>
        </p:nvSpPr>
        <p:spPr>
          <a:xfrm>
            <a:off x="3762372" y="2745582"/>
            <a:ext cx="771525" cy="771525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ight Brace 20">
            <a:extLst>
              <a:ext uri="{FF2B5EF4-FFF2-40B4-BE49-F238E27FC236}">
                <a16:creationId xmlns:a16="http://schemas.microsoft.com/office/drawing/2014/main" id="{0AD38B9F-DECF-4F81-B574-324F5D6E46DD}"/>
              </a:ext>
            </a:extLst>
          </p:cNvPr>
          <p:cNvSpPr/>
          <p:nvPr/>
        </p:nvSpPr>
        <p:spPr>
          <a:xfrm rot="5400000">
            <a:off x="3005135" y="178594"/>
            <a:ext cx="285750" cy="2266951"/>
          </a:xfrm>
          <a:prstGeom prst="rightBrace">
            <a:avLst>
              <a:gd name="adj1" fmla="val 92376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ight Brace 21">
            <a:extLst>
              <a:ext uri="{FF2B5EF4-FFF2-40B4-BE49-F238E27FC236}">
                <a16:creationId xmlns:a16="http://schemas.microsoft.com/office/drawing/2014/main" id="{4EC6AEAC-499E-4631-885A-5671A09467BD}"/>
              </a:ext>
            </a:extLst>
          </p:cNvPr>
          <p:cNvSpPr/>
          <p:nvPr/>
        </p:nvSpPr>
        <p:spPr>
          <a:xfrm rot="5400000">
            <a:off x="4367210" y="207169"/>
            <a:ext cx="285750" cy="2266951"/>
          </a:xfrm>
          <a:prstGeom prst="rightBrace">
            <a:avLst>
              <a:gd name="adj1" fmla="val 92376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" name="Connector: Curved 26">
            <a:extLst>
              <a:ext uri="{FF2B5EF4-FFF2-40B4-BE49-F238E27FC236}">
                <a16:creationId xmlns:a16="http://schemas.microsoft.com/office/drawing/2014/main" id="{51BC0B60-CF31-4DF0-A864-E7C84DCF571B}"/>
              </a:ext>
            </a:extLst>
          </p:cNvPr>
          <p:cNvCxnSpPr>
            <a:cxnSpLocks/>
          </p:cNvCxnSpPr>
          <p:nvPr/>
        </p:nvCxnSpPr>
        <p:spPr>
          <a:xfrm rot="5400000">
            <a:off x="1785936" y="1731171"/>
            <a:ext cx="1200151" cy="209551"/>
          </a:xfrm>
          <a:prstGeom prst="curvedConnector3">
            <a:avLst>
              <a:gd name="adj1" fmla="val 45238"/>
            </a:avLst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or: Curved 29">
            <a:extLst>
              <a:ext uri="{FF2B5EF4-FFF2-40B4-BE49-F238E27FC236}">
                <a16:creationId xmlns:a16="http://schemas.microsoft.com/office/drawing/2014/main" id="{80F55150-3870-4912-89E3-093F4ED93DB8}"/>
              </a:ext>
            </a:extLst>
          </p:cNvPr>
          <p:cNvCxnSpPr>
            <a:cxnSpLocks/>
          </p:cNvCxnSpPr>
          <p:nvPr/>
        </p:nvCxnSpPr>
        <p:spPr>
          <a:xfrm rot="5400000">
            <a:off x="3162296" y="1740696"/>
            <a:ext cx="1200151" cy="209551"/>
          </a:xfrm>
          <a:prstGeom prst="curvedConnector3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rapezoid 30">
            <a:extLst>
              <a:ext uri="{FF2B5EF4-FFF2-40B4-BE49-F238E27FC236}">
                <a16:creationId xmlns:a16="http://schemas.microsoft.com/office/drawing/2014/main" id="{924309B7-3CEB-40AC-90EE-11F7B6271A5D}"/>
              </a:ext>
            </a:extLst>
          </p:cNvPr>
          <p:cNvSpPr/>
          <p:nvPr/>
        </p:nvSpPr>
        <p:spPr>
          <a:xfrm rot="5400000">
            <a:off x="9074940" y="309561"/>
            <a:ext cx="1585915" cy="1390650"/>
          </a:xfrm>
          <a:prstGeom prst="trapezoid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881AD085-4D17-4388-9FF8-46C779D627FB}"/>
              </a:ext>
            </a:extLst>
          </p:cNvPr>
          <p:cNvSpPr/>
          <p:nvPr/>
        </p:nvSpPr>
        <p:spPr>
          <a:xfrm>
            <a:off x="7800974" y="416716"/>
            <a:ext cx="771525" cy="771525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B0CAC604-F195-41F9-80F1-0A1C92B5BB3E}"/>
              </a:ext>
            </a:extLst>
          </p:cNvPr>
          <p:cNvSpPr/>
          <p:nvPr/>
        </p:nvSpPr>
        <p:spPr>
          <a:xfrm>
            <a:off x="7915274" y="531016"/>
            <a:ext cx="771525" cy="771525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C26B566E-6C31-4A39-B030-2360CF85E535}"/>
              </a:ext>
            </a:extLst>
          </p:cNvPr>
          <p:cNvSpPr/>
          <p:nvPr/>
        </p:nvSpPr>
        <p:spPr>
          <a:xfrm>
            <a:off x="8067674" y="683416"/>
            <a:ext cx="771525" cy="771525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14459BB1-820B-4B4B-9AE7-5972A6151A9D}"/>
              </a:ext>
            </a:extLst>
          </p:cNvPr>
          <p:cNvSpPr/>
          <p:nvPr/>
        </p:nvSpPr>
        <p:spPr>
          <a:xfrm>
            <a:off x="10944226" y="792953"/>
            <a:ext cx="333373" cy="333373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61E87904-15C5-4BE7-9644-E44A482AE047}"/>
              </a:ext>
            </a:extLst>
          </p:cNvPr>
          <p:cNvSpPr/>
          <p:nvPr/>
        </p:nvSpPr>
        <p:spPr>
          <a:xfrm>
            <a:off x="11039476" y="878678"/>
            <a:ext cx="333373" cy="333373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360DA389-651B-4364-901E-9588640FFECD}"/>
              </a:ext>
            </a:extLst>
          </p:cNvPr>
          <p:cNvSpPr/>
          <p:nvPr/>
        </p:nvSpPr>
        <p:spPr>
          <a:xfrm>
            <a:off x="11153776" y="983453"/>
            <a:ext cx="333373" cy="333373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rapezoid 37">
            <a:extLst>
              <a:ext uri="{FF2B5EF4-FFF2-40B4-BE49-F238E27FC236}">
                <a16:creationId xmlns:a16="http://schemas.microsoft.com/office/drawing/2014/main" id="{DEAC1749-7CDC-4CE6-A71D-3034A6A46756}"/>
              </a:ext>
            </a:extLst>
          </p:cNvPr>
          <p:cNvSpPr/>
          <p:nvPr/>
        </p:nvSpPr>
        <p:spPr>
          <a:xfrm rot="5400000">
            <a:off x="9079705" y="2297908"/>
            <a:ext cx="1585915" cy="1390650"/>
          </a:xfrm>
          <a:prstGeom prst="trapezoid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C7372EDB-7AED-40EF-A7F8-7D75BFBE8E86}"/>
              </a:ext>
            </a:extLst>
          </p:cNvPr>
          <p:cNvSpPr/>
          <p:nvPr/>
        </p:nvSpPr>
        <p:spPr>
          <a:xfrm>
            <a:off x="8062912" y="2657476"/>
            <a:ext cx="771525" cy="77152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A904C8E0-D10D-4A9B-B6EF-FFAFAA9F98CB}"/>
              </a:ext>
            </a:extLst>
          </p:cNvPr>
          <p:cNvSpPr/>
          <p:nvPr/>
        </p:nvSpPr>
        <p:spPr>
          <a:xfrm>
            <a:off x="10920413" y="2828926"/>
            <a:ext cx="333373" cy="33337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E0C75596-7966-4C73-98D7-BCC7B8AE5070}"/>
              </a:ext>
            </a:extLst>
          </p:cNvPr>
          <p:cNvSpPr/>
          <p:nvPr/>
        </p:nvSpPr>
        <p:spPr>
          <a:xfrm>
            <a:off x="2433636" y="5072054"/>
            <a:ext cx="333373" cy="333373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7B69975E-DADA-4F22-9133-1B6F9A0D764D}"/>
              </a:ext>
            </a:extLst>
          </p:cNvPr>
          <p:cNvSpPr/>
          <p:nvPr/>
        </p:nvSpPr>
        <p:spPr>
          <a:xfrm>
            <a:off x="2528886" y="5157779"/>
            <a:ext cx="333373" cy="333373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F4945D46-A6AD-4E26-A6D6-E6F91EF58511}"/>
              </a:ext>
            </a:extLst>
          </p:cNvPr>
          <p:cNvSpPr/>
          <p:nvPr/>
        </p:nvSpPr>
        <p:spPr>
          <a:xfrm>
            <a:off x="2643186" y="5262554"/>
            <a:ext cx="333373" cy="333373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DD7908CF-57DE-497D-B83D-BE55E73EF667}"/>
              </a:ext>
            </a:extLst>
          </p:cNvPr>
          <p:cNvSpPr/>
          <p:nvPr/>
        </p:nvSpPr>
        <p:spPr>
          <a:xfrm>
            <a:off x="3943350" y="4714875"/>
            <a:ext cx="3190875" cy="12192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4EA83FD1-72B9-47F3-9F10-F0571BC5EABF}"/>
              </a:ext>
            </a:extLst>
          </p:cNvPr>
          <p:cNvSpPr/>
          <p:nvPr/>
        </p:nvSpPr>
        <p:spPr>
          <a:xfrm>
            <a:off x="8486778" y="5950747"/>
            <a:ext cx="333373" cy="33337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4C4FB052-98D1-4A2C-840C-A9952EA1EB65}"/>
              </a:ext>
            </a:extLst>
          </p:cNvPr>
          <p:cNvSpPr/>
          <p:nvPr/>
        </p:nvSpPr>
        <p:spPr>
          <a:xfrm>
            <a:off x="8486779" y="5157779"/>
            <a:ext cx="333373" cy="33337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ight Brace 47">
            <a:extLst>
              <a:ext uri="{FF2B5EF4-FFF2-40B4-BE49-F238E27FC236}">
                <a16:creationId xmlns:a16="http://schemas.microsoft.com/office/drawing/2014/main" id="{D4EA1878-D9D3-4D4B-855C-D922B8FF4FE9}"/>
              </a:ext>
            </a:extLst>
          </p:cNvPr>
          <p:cNvSpPr/>
          <p:nvPr/>
        </p:nvSpPr>
        <p:spPr>
          <a:xfrm>
            <a:off x="8834430" y="5119679"/>
            <a:ext cx="223846" cy="1219200"/>
          </a:xfrm>
          <a:prstGeom prst="rightBrace">
            <a:avLst>
              <a:gd name="adj1" fmla="val 46241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C0C40FAF-5F1E-4708-A52B-87149AF21531}"/>
              </a:ext>
            </a:extLst>
          </p:cNvPr>
          <p:cNvCxnSpPr>
            <a:cxnSpLocks/>
          </p:cNvCxnSpPr>
          <p:nvPr/>
        </p:nvCxnSpPr>
        <p:spPr>
          <a:xfrm>
            <a:off x="3086100" y="5329229"/>
            <a:ext cx="790575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59740F47-9677-4112-9843-3B2F66A748B7}"/>
              </a:ext>
            </a:extLst>
          </p:cNvPr>
          <p:cNvCxnSpPr>
            <a:cxnSpLocks/>
          </p:cNvCxnSpPr>
          <p:nvPr/>
        </p:nvCxnSpPr>
        <p:spPr>
          <a:xfrm>
            <a:off x="7253287" y="5329229"/>
            <a:ext cx="1147763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5F8197C5-BA0F-4C61-BA53-E537A10B7912}"/>
              </a:ext>
            </a:extLst>
          </p:cNvPr>
          <p:cNvSpPr txBox="1"/>
          <p:nvPr/>
        </p:nvSpPr>
        <p:spPr>
          <a:xfrm>
            <a:off x="9134474" y="5443527"/>
            <a:ext cx="1212065" cy="584775"/>
          </a:xfrm>
          <a:prstGeom prst="rect">
            <a:avLst/>
          </a:prstGeom>
          <a:solidFill>
            <a:srgbClr val="FF00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LOSS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94AD09A-D7D1-4A27-AEB2-E6D8D31A6D21}"/>
              </a:ext>
            </a:extLst>
          </p:cNvPr>
          <p:cNvSpPr txBox="1"/>
          <p:nvPr/>
        </p:nvSpPr>
        <p:spPr>
          <a:xfrm>
            <a:off x="133350" y="464341"/>
            <a:ext cx="15382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Observed PDE trajectory </a:t>
            </a:r>
            <a:r>
              <a:rPr lang="en-US" b="1" dirty="0"/>
              <a:t>u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FA2D752-A7E2-4000-A33E-A921F0C4CF2F}"/>
              </a:ext>
            </a:extLst>
          </p:cNvPr>
          <p:cNvSpPr txBox="1"/>
          <p:nvPr/>
        </p:nvSpPr>
        <p:spPr>
          <a:xfrm>
            <a:off x="2190760" y="127279"/>
            <a:ext cx="5333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u(</a:t>
            </a:r>
            <a:r>
              <a:rPr lang="en-US" dirty="0" err="1"/>
              <a:t>i</a:t>
            </a:r>
            <a:r>
              <a:rPr lang="en-US" dirty="0"/>
              <a:t>)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C26FD529-3018-45EA-AF41-C8CFC2185AAA}"/>
              </a:ext>
            </a:extLst>
          </p:cNvPr>
          <p:cNvSpPr txBox="1"/>
          <p:nvPr/>
        </p:nvSpPr>
        <p:spPr>
          <a:xfrm>
            <a:off x="3448060" y="127279"/>
            <a:ext cx="7572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u(i+1)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18C0F93-1AA4-4790-B765-FAA53B1C6107}"/>
              </a:ext>
            </a:extLst>
          </p:cNvPr>
          <p:cNvSpPr txBox="1"/>
          <p:nvPr/>
        </p:nvSpPr>
        <p:spPr>
          <a:xfrm>
            <a:off x="4800610" y="127279"/>
            <a:ext cx="7572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u(i+2)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384BEC2-88D4-4AE3-A503-07440A86DD98}"/>
              </a:ext>
            </a:extLst>
          </p:cNvPr>
          <p:cNvSpPr txBox="1"/>
          <p:nvPr/>
        </p:nvSpPr>
        <p:spPr>
          <a:xfrm>
            <a:off x="5772150" y="683416"/>
            <a:ext cx="4381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…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790F3A9B-30C9-4C30-BE81-51395B1DAD17}"/>
              </a:ext>
            </a:extLst>
          </p:cNvPr>
          <p:cNvSpPr txBox="1"/>
          <p:nvPr/>
        </p:nvSpPr>
        <p:spPr>
          <a:xfrm>
            <a:off x="5076825" y="1635916"/>
            <a:ext cx="4381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…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4D8A3AA-D623-45F9-BE0F-F953E3F0A293}"/>
              </a:ext>
            </a:extLst>
          </p:cNvPr>
          <p:cNvSpPr txBox="1"/>
          <p:nvPr/>
        </p:nvSpPr>
        <p:spPr>
          <a:xfrm>
            <a:off x="33336" y="1559716"/>
            <a:ext cx="15478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∆</a:t>
            </a:r>
            <a:r>
              <a:rPr lang="en-US" b="1" dirty="0"/>
              <a:t>u </a:t>
            </a:r>
          </a:p>
          <a:p>
            <a:pPr algn="ctr"/>
            <a:r>
              <a:rPr lang="en-US" dirty="0"/>
              <a:t>(∆</a:t>
            </a:r>
            <a:r>
              <a:rPr lang="en-US" dirty="0" err="1"/>
              <a:t>u</a:t>
            </a:r>
            <a:r>
              <a:rPr lang="en-US" baseline="-25000" dirty="0" err="1"/>
              <a:t>i</a:t>
            </a:r>
            <a:r>
              <a:rPr lang="en-US" dirty="0"/>
              <a:t>=u</a:t>
            </a:r>
            <a:r>
              <a:rPr lang="en-US" baseline="-25000" dirty="0"/>
              <a:t>i+1</a:t>
            </a:r>
            <a:r>
              <a:rPr lang="en-US" dirty="0"/>
              <a:t>-u</a:t>
            </a:r>
            <a:r>
              <a:rPr lang="en-US" baseline="-25000" dirty="0"/>
              <a:t>i</a:t>
            </a:r>
            <a:r>
              <a:rPr lang="en-US" dirty="0"/>
              <a:t>) </a:t>
            </a:r>
            <a:endParaRPr lang="en-US" baseline="-250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6F95244-A08E-4460-B967-410A02A1EEEA}"/>
              </a:ext>
            </a:extLst>
          </p:cNvPr>
          <p:cNvSpPr txBox="1"/>
          <p:nvPr/>
        </p:nvSpPr>
        <p:spPr>
          <a:xfrm>
            <a:off x="190500" y="2484241"/>
            <a:ext cx="14382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Features computed from </a:t>
            </a:r>
            <a:r>
              <a:rPr lang="en-US" b="1" dirty="0"/>
              <a:t>u</a:t>
            </a:r>
          </a:p>
        </p:txBody>
      </p:sp>
      <p:sp>
        <p:nvSpPr>
          <p:cNvPr id="20" name="Arrow: Right 19">
            <a:extLst>
              <a:ext uri="{FF2B5EF4-FFF2-40B4-BE49-F238E27FC236}">
                <a16:creationId xmlns:a16="http://schemas.microsoft.com/office/drawing/2014/main" id="{575FB1AE-C354-4081-8E92-0C37942FFA27}"/>
              </a:ext>
            </a:extLst>
          </p:cNvPr>
          <p:cNvSpPr/>
          <p:nvPr/>
        </p:nvSpPr>
        <p:spPr>
          <a:xfrm>
            <a:off x="1681157" y="802478"/>
            <a:ext cx="204788" cy="1809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Arrow: Right 53">
            <a:extLst>
              <a:ext uri="{FF2B5EF4-FFF2-40B4-BE49-F238E27FC236}">
                <a16:creationId xmlns:a16="http://schemas.microsoft.com/office/drawing/2014/main" id="{0D560D4E-AF11-4B5E-9975-A9B45ADA9C4F}"/>
              </a:ext>
            </a:extLst>
          </p:cNvPr>
          <p:cNvSpPr/>
          <p:nvPr/>
        </p:nvSpPr>
        <p:spPr>
          <a:xfrm>
            <a:off x="1633533" y="1774269"/>
            <a:ext cx="204788" cy="1809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Arrow: Right 54">
            <a:extLst>
              <a:ext uri="{FF2B5EF4-FFF2-40B4-BE49-F238E27FC236}">
                <a16:creationId xmlns:a16="http://schemas.microsoft.com/office/drawing/2014/main" id="{0062D679-B89E-485A-884D-D46FE69EA038}"/>
              </a:ext>
            </a:extLst>
          </p:cNvPr>
          <p:cNvSpPr/>
          <p:nvPr/>
        </p:nvSpPr>
        <p:spPr>
          <a:xfrm>
            <a:off x="1604958" y="2793208"/>
            <a:ext cx="204788" cy="1809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2D5A8E2-4DD5-46F4-8AA7-705152C5733A}"/>
              </a:ext>
            </a:extLst>
          </p:cNvPr>
          <p:cNvSpPr txBox="1"/>
          <p:nvPr/>
        </p:nvSpPr>
        <p:spPr>
          <a:xfrm>
            <a:off x="9172572" y="816534"/>
            <a:ext cx="14287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Compression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95B8AC7D-231E-4A0F-8AE9-B1972DE96B62}"/>
              </a:ext>
            </a:extLst>
          </p:cNvPr>
          <p:cNvSpPr txBox="1"/>
          <p:nvPr/>
        </p:nvSpPr>
        <p:spPr>
          <a:xfrm>
            <a:off x="9134472" y="2788209"/>
            <a:ext cx="14287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Compression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11010796-B11A-466A-B00E-08553A63A7B8}"/>
              </a:ext>
            </a:extLst>
          </p:cNvPr>
          <p:cNvSpPr txBox="1"/>
          <p:nvPr/>
        </p:nvSpPr>
        <p:spPr>
          <a:xfrm>
            <a:off x="6619876" y="569715"/>
            <a:ext cx="11477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Features computed from </a:t>
            </a:r>
            <a:r>
              <a:rPr lang="en-US" b="1" dirty="0"/>
              <a:t>u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DA91A191-A66F-41E0-82F2-199DE55053E6}"/>
              </a:ext>
            </a:extLst>
          </p:cNvPr>
          <p:cNvSpPr txBox="1"/>
          <p:nvPr/>
        </p:nvSpPr>
        <p:spPr>
          <a:xfrm>
            <a:off x="10582275" y="148085"/>
            <a:ext cx="13858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Compressed features</a:t>
            </a:r>
            <a:endParaRPr lang="en-US" b="1" dirty="0"/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039F53BD-31A9-4B02-9316-2C784BD151A4}"/>
              </a:ext>
            </a:extLst>
          </p:cNvPr>
          <p:cNvCxnSpPr/>
          <p:nvPr/>
        </p:nvCxnSpPr>
        <p:spPr>
          <a:xfrm>
            <a:off x="8886823" y="1031380"/>
            <a:ext cx="285749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12A07582-0199-48F0-A338-22A22E946BCF}"/>
              </a:ext>
            </a:extLst>
          </p:cNvPr>
          <p:cNvCxnSpPr/>
          <p:nvPr/>
        </p:nvCxnSpPr>
        <p:spPr>
          <a:xfrm>
            <a:off x="10591798" y="1001200"/>
            <a:ext cx="285749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B60D31A7-FF96-4C89-8999-FDBDDC08F92B}"/>
              </a:ext>
            </a:extLst>
          </p:cNvPr>
          <p:cNvCxnSpPr/>
          <p:nvPr/>
        </p:nvCxnSpPr>
        <p:spPr>
          <a:xfrm>
            <a:off x="8877298" y="2993530"/>
            <a:ext cx="285749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7182DEE1-E412-40CF-9F90-34F4F6FF154B}"/>
              </a:ext>
            </a:extLst>
          </p:cNvPr>
          <p:cNvCxnSpPr/>
          <p:nvPr/>
        </p:nvCxnSpPr>
        <p:spPr>
          <a:xfrm>
            <a:off x="10591798" y="2982400"/>
            <a:ext cx="285749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id="{E29E4151-3E36-4731-A9B8-1DE34B5A96BB}"/>
              </a:ext>
            </a:extLst>
          </p:cNvPr>
          <p:cNvSpPr txBox="1"/>
          <p:nvPr/>
        </p:nvSpPr>
        <p:spPr>
          <a:xfrm>
            <a:off x="7286624" y="2833437"/>
            <a:ext cx="771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∆</a:t>
            </a:r>
            <a:r>
              <a:rPr lang="en-US" dirty="0" err="1"/>
              <a:t>u</a:t>
            </a:r>
            <a:r>
              <a:rPr lang="en-US" baseline="-25000" dirty="0" err="1"/>
              <a:t>i</a:t>
            </a:r>
            <a:endParaRPr lang="en-US" baseline="-25000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0E86E686-B059-44AF-AC9E-90C1CDC687FB}"/>
              </a:ext>
            </a:extLst>
          </p:cNvPr>
          <p:cNvSpPr txBox="1"/>
          <p:nvPr/>
        </p:nvSpPr>
        <p:spPr>
          <a:xfrm>
            <a:off x="10601325" y="2185275"/>
            <a:ext cx="13858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Compressed</a:t>
            </a:r>
          </a:p>
          <a:p>
            <a:pPr algn="ctr"/>
            <a:r>
              <a:rPr lang="en-US" dirty="0"/>
              <a:t>∆</a:t>
            </a:r>
            <a:r>
              <a:rPr lang="en-US" dirty="0" err="1"/>
              <a:t>u</a:t>
            </a:r>
            <a:r>
              <a:rPr lang="en-US" baseline="-25000" dirty="0" err="1"/>
              <a:t>i</a:t>
            </a:r>
            <a:endParaRPr lang="en-US" baseline="-25000" dirty="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42B0523F-AE16-4A4F-A40B-40B0253CE8CD}"/>
              </a:ext>
            </a:extLst>
          </p:cNvPr>
          <p:cNvSpPr txBox="1"/>
          <p:nvPr/>
        </p:nvSpPr>
        <p:spPr>
          <a:xfrm>
            <a:off x="950117" y="5001299"/>
            <a:ext cx="13858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Compressed features at time </a:t>
            </a:r>
            <a:r>
              <a:rPr lang="en-US" i="1" dirty="0"/>
              <a:t>t</a:t>
            </a:r>
            <a:endParaRPr lang="en-US" b="1" i="1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D3B69CA-FFC7-4EE3-B033-A586396C9473}"/>
              </a:ext>
            </a:extLst>
          </p:cNvPr>
          <p:cNvSpPr txBox="1"/>
          <p:nvPr/>
        </p:nvSpPr>
        <p:spPr>
          <a:xfrm>
            <a:off x="4262432" y="5005379"/>
            <a:ext cx="2686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Neural Network PDE Model with parameter </a:t>
            </a:r>
            <a:r>
              <a:rPr lang="el-GR" b="1" dirty="0"/>
              <a:t>θ</a:t>
            </a:r>
            <a:endParaRPr lang="en-US" b="1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D931D549-AD23-4C35-A927-63AAD15D6967}"/>
              </a:ext>
            </a:extLst>
          </p:cNvPr>
          <p:cNvSpPr txBox="1"/>
          <p:nvPr/>
        </p:nvSpPr>
        <p:spPr>
          <a:xfrm>
            <a:off x="7739057" y="4454298"/>
            <a:ext cx="18597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Predicted Compressed ∆</a:t>
            </a:r>
            <a:r>
              <a:rPr lang="en-US" dirty="0" err="1"/>
              <a:t>u</a:t>
            </a:r>
            <a:r>
              <a:rPr lang="en-US" baseline="-25000" dirty="0" err="1"/>
              <a:t>i</a:t>
            </a:r>
            <a:r>
              <a:rPr lang="en-US" dirty="0"/>
              <a:t>  </a:t>
            </a:r>
            <a:endParaRPr lang="en-US" b="1" i="1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8611AA5A-3D3D-4E63-B574-52FE2C86623C}"/>
              </a:ext>
            </a:extLst>
          </p:cNvPr>
          <p:cNvSpPr txBox="1"/>
          <p:nvPr/>
        </p:nvSpPr>
        <p:spPr>
          <a:xfrm>
            <a:off x="7710482" y="6206544"/>
            <a:ext cx="18597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Ground truth Compressed ∆</a:t>
            </a:r>
            <a:r>
              <a:rPr lang="en-US" dirty="0" err="1"/>
              <a:t>u</a:t>
            </a:r>
            <a:r>
              <a:rPr lang="en-US" baseline="-25000" dirty="0" err="1"/>
              <a:t>i</a:t>
            </a:r>
            <a:r>
              <a:rPr lang="en-US" dirty="0"/>
              <a:t>  </a:t>
            </a:r>
            <a:endParaRPr lang="en-US" b="1" i="1" dirty="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55F564DE-1A96-4B95-B35B-45072F36879E}"/>
              </a:ext>
            </a:extLst>
          </p:cNvPr>
          <p:cNvSpPr txBox="1"/>
          <p:nvPr/>
        </p:nvSpPr>
        <p:spPr>
          <a:xfrm>
            <a:off x="9525" y="3810000"/>
            <a:ext cx="5762625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Step 1: Feature extraction and System change computation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9C9A2286-00DE-461F-A407-4D54E10E7F87}"/>
              </a:ext>
            </a:extLst>
          </p:cNvPr>
          <p:cNvSpPr txBox="1"/>
          <p:nvPr/>
        </p:nvSpPr>
        <p:spPr>
          <a:xfrm>
            <a:off x="6319841" y="3798979"/>
            <a:ext cx="2814631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Step 2: One time projection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1B1C7C90-EBF8-47C1-B4CC-10857D01B0A2}"/>
              </a:ext>
            </a:extLst>
          </p:cNvPr>
          <p:cNvSpPr txBox="1"/>
          <p:nvPr/>
        </p:nvSpPr>
        <p:spPr>
          <a:xfrm>
            <a:off x="9525" y="6466250"/>
            <a:ext cx="6524625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Step 3: Learning PDE model parameters with compressed features</a:t>
            </a:r>
          </a:p>
        </p:txBody>
      </p:sp>
    </p:spTree>
    <p:extLst>
      <p:ext uri="{BB962C8B-B14F-4D97-AF65-F5344CB8AC3E}">
        <p14:creationId xmlns:p14="http://schemas.microsoft.com/office/powerpoint/2010/main" val="2402462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96</Words>
  <Application>Microsoft Office PowerPoint</Application>
  <PresentationFormat>Widescreen</PresentationFormat>
  <Paragraphs>24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Md Nasim</dc:creator>
  <cp:lastModifiedBy>Md Nasim</cp:lastModifiedBy>
  <cp:revision>4</cp:revision>
  <dcterms:created xsi:type="dcterms:W3CDTF">2022-02-08T06:17:22Z</dcterms:created>
  <dcterms:modified xsi:type="dcterms:W3CDTF">2022-02-08T16:55:46Z</dcterms:modified>
</cp:coreProperties>
</file>