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00B050"/>
                </a:solidFill>
              </a:defRPr>
            </a:pPr>
            <a:r>
              <a:t>Enhancing Employee Engagement and Satisfaction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explores key factors influencing employee engagement at MediConn Solutions, with a focus on enhancing satisfaction levels to drive success. Our goal is to align workforce well-being with company objectives for sustainable growth.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Current Employee Engagement Metrics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3657600"/>
          </a:xfrm>
        </p:spPr>
        <p:txBody>
          <a:bodyPr/>
          <a:lstStyle/>
          <a:p>
            <a:endParaRPr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Employee participation in virtual town halls increased by 15% over the past year.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70% of employees engaged with our internal newsletter, up from 55% last quarter.</a:t>
            </a:r>
          </a:p>
          <a:p>
            <a:pPr>
              <a:spcAft>
                <a:spcPts val="400"/>
              </a:spcAft>
              <a:defRPr sz="1600">
                <a:solidFill>
                  <a:srgbClr val="FF8243"/>
                </a:solidFill>
              </a:defRPr>
            </a:pPr>
            <a:r>
              <a:t>The average response rate to employee feedback surveys was 65% in 2024.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Over 60% of departments have implemented peer recognition programs.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Virtual team-building activities have seen a 20% increase in attendance.</a:t>
            </a:r>
          </a:p>
          <a:p>
            <a:pPr>
              <a:spcAft>
                <a:spcPts val="400"/>
              </a:spcAft>
              <a:defRPr sz="1600">
                <a:solidFill>
                  <a:srgbClr val="FF8243"/>
                </a:solidFill>
              </a:defRPr>
            </a:pPr>
            <a:r>
              <a:t>45% of employees participated in our optional wellness webinars in 2024.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Impact of Remote Work Policies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Our remote work policy was revised in 2023 to offer more flexible working hours.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80% of our workforce operates remotely at least three days a week.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Investments in home office setups increased by 30% in 2024.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Remote training programs accounted for 50% of professional development courses.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Employee productivity metrics showed a 10% increase in remote settings.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Remote work policy feedback sessions were conducted quarterly in 2024.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Strategies for Enhancing Well-being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Launched a new mental health app in December 2024, with 35% employee uptake.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Increased access to virtual fitness classes by 25% over the last year.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Partnered with local wellness experts to provide bi-monthly mindfulness sessions.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Implemented a quarterly stress management workshop series in 2024.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Expanded employee assistance programs to include financial counseling services.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Introduced flexible vacation policies to encourage work-life balance.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Average Employee Satisfaction Score Q1 2025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Satisfaction factors include work-life balance, career growth, and company culture.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Metrics from Q4 2024 were used to identify improvement areas for 2025.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Employee focus groups were held monthly to gather qualitative feedback.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Satisfaction benchmarks are compared against industry standards from 2024.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Survey methodology was revised in late 2024 for enhanced data accuracy.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Satisfaction surveys were distributed across all departments in January 2025.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Future Goals for Employee Retention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Aim to reduce employee turnover by 15% by the end of 2025.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Plan to increase investment in leadership development programs by 20%.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Develop a mentorship initiative to support career progression.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Enhance diversity and inclusion policies to foster a supportive workplace.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Set targets to improve onboarding processes by Q3 2025.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Establish an employee advisory board to influence policy decisions.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3657600"/>
          </a:xfrm>
        </p:spPr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 b="1">
                <a:solidFill>
                  <a:srgbClr val="FF8243"/>
                </a:solidFill>
              </a:defRPr>
            </a:pPr>
            <a:r>
              <a:t>In conclusion, improving employee satisfaction is critical for maintaining our competitive edge in the virtual healthcare industry. Our next steps involve implementing targeted initiatives that align with our strategic goals to foster a more engaged workforce.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470</Words>
  <Application>Microsoft Macintosh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Enhancing Employee Engagement and Satisfaction</vt:lpstr>
      <vt:lpstr>Introduction</vt:lpstr>
      <vt:lpstr>Current Employee Engagement Metrics</vt:lpstr>
      <vt:lpstr>Impact of Remote Work Policies</vt:lpstr>
      <vt:lpstr>Strategies for Enhancing Well-being</vt:lpstr>
      <vt:lpstr>Average Employee Satisfaction Score Q1 2025</vt:lpstr>
      <vt:lpstr>Future Goals for Employee Retention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Amirhossein Abaskohi</cp:lastModifiedBy>
  <cp:revision>1</cp:revision>
  <dcterms:created xsi:type="dcterms:W3CDTF">2013-01-27T09:14:16Z</dcterms:created>
  <dcterms:modified xsi:type="dcterms:W3CDTF">2025-08-19T19:32:34Z</dcterms:modified>
  <cp:category/>
</cp:coreProperties>
</file>