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6" r:id="rId1"/>
  </p:sldMasterIdLst>
  <p:sldIdLst>
    <p:sldId id="256" r:id="rId2"/>
  </p:sldIdLst>
  <p:sldSz cx="7740650" cy="31686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510" autoAdjust="0"/>
    <p:restoredTop sz="94660"/>
  </p:normalViewPr>
  <p:slideViewPr>
    <p:cSldViewPr snapToGrid="0">
      <p:cViewPr varScale="1">
        <p:scale>
          <a:sx n="208" d="100"/>
          <a:sy n="208" d="100"/>
        </p:scale>
        <p:origin x="150" y="5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7581" y="518573"/>
            <a:ext cx="5805488" cy="1103160"/>
          </a:xfrm>
        </p:spPr>
        <p:txBody>
          <a:bodyPr anchor="b"/>
          <a:lstStyle>
            <a:lvl1pPr algn="ctr">
              <a:defRPr sz="2772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67581" y="1664275"/>
            <a:ext cx="5805488" cy="765023"/>
          </a:xfrm>
        </p:spPr>
        <p:txBody>
          <a:bodyPr/>
          <a:lstStyle>
            <a:lvl1pPr marL="0" indent="0" algn="ctr">
              <a:buNone/>
              <a:defRPr sz="1109"/>
            </a:lvl1pPr>
            <a:lvl2pPr marL="211226" indent="0" algn="ctr">
              <a:buNone/>
              <a:defRPr sz="924"/>
            </a:lvl2pPr>
            <a:lvl3pPr marL="422453" indent="0" algn="ctr">
              <a:buNone/>
              <a:defRPr sz="832"/>
            </a:lvl3pPr>
            <a:lvl4pPr marL="633679" indent="0" algn="ctr">
              <a:buNone/>
              <a:defRPr sz="739"/>
            </a:lvl4pPr>
            <a:lvl5pPr marL="844906" indent="0" algn="ctr">
              <a:buNone/>
              <a:defRPr sz="739"/>
            </a:lvl5pPr>
            <a:lvl6pPr marL="1056132" indent="0" algn="ctr">
              <a:buNone/>
              <a:defRPr sz="739"/>
            </a:lvl6pPr>
            <a:lvl7pPr marL="1267358" indent="0" algn="ctr">
              <a:buNone/>
              <a:defRPr sz="739"/>
            </a:lvl7pPr>
            <a:lvl8pPr marL="1478585" indent="0" algn="ctr">
              <a:buNone/>
              <a:defRPr sz="739"/>
            </a:lvl8pPr>
            <a:lvl9pPr marL="1689811" indent="0" algn="ctr">
              <a:buNone/>
              <a:defRPr sz="739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81061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62631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39402" y="168701"/>
            <a:ext cx="1669078" cy="268528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2170" y="168701"/>
            <a:ext cx="4910475" cy="2685284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783096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82126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8138" y="789963"/>
            <a:ext cx="6676311" cy="1318070"/>
          </a:xfrm>
        </p:spPr>
        <p:txBody>
          <a:bodyPr anchor="b"/>
          <a:lstStyle>
            <a:lvl1pPr>
              <a:defRPr sz="2772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8138" y="2120502"/>
            <a:ext cx="6676311" cy="693142"/>
          </a:xfrm>
        </p:spPr>
        <p:txBody>
          <a:bodyPr/>
          <a:lstStyle>
            <a:lvl1pPr marL="0" indent="0">
              <a:buNone/>
              <a:defRPr sz="1109">
                <a:solidFill>
                  <a:schemeClr val="tx1">
                    <a:tint val="75000"/>
                  </a:schemeClr>
                </a:solidFill>
              </a:defRPr>
            </a:lvl1pPr>
            <a:lvl2pPr marL="211226" indent="0">
              <a:buNone/>
              <a:defRPr sz="924">
                <a:solidFill>
                  <a:schemeClr val="tx1">
                    <a:tint val="75000"/>
                  </a:schemeClr>
                </a:solidFill>
              </a:defRPr>
            </a:lvl2pPr>
            <a:lvl3pPr marL="422453" indent="0">
              <a:buNone/>
              <a:defRPr sz="832">
                <a:solidFill>
                  <a:schemeClr val="tx1">
                    <a:tint val="75000"/>
                  </a:schemeClr>
                </a:solidFill>
              </a:defRPr>
            </a:lvl3pPr>
            <a:lvl4pPr marL="633679" indent="0">
              <a:buNone/>
              <a:defRPr sz="739">
                <a:solidFill>
                  <a:schemeClr val="tx1">
                    <a:tint val="75000"/>
                  </a:schemeClr>
                </a:solidFill>
              </a:defRPr>
            </a:lvl4pPr>
            <a:lvl5pPr marL="844906" indent="0">
              <a:buNone/>
              <a:defRPr sz="739">
                <a:solidFill>
                  <a:schemeClr val="tx1">
                    <a:tint val="75000"/>
                  </a:schemeClr>
                </a:solidFill>
              </a:defRPr>
            </a:lvl5pPr>
            <a:lvl6pPr marL="1056132" indent="0">
              <a:buNone/>
              <a:defRPr sz="739">
                <a:solidFill>
                  <a:schemeClr val="tx1">
                    <a:tint val="75000"/>
                  </a:schemeClr>
                </a:solidFill>
              </a:defRPr>
            </a:lvl6pPr>
            <a:lvl7pPr marL="1267358" indent="0">
              <a:buNone/>
              <a:defRPr sz="739">
                <a:solidFill>
                  <a:schemeClr val="tx1">
                    <a:tint val="75000"/>
                  </a:schemeClr>
                </a:solidFill>
              </a:defRPr>
            </a:lvl7pPr>
            <a:lvl8pPr marL="1478585" indent="0">
              <a:buNone/>
              <a:defRPr sz="739">
                <a:solidFill>
                  <a:schemeClr val="tx1">
                    <a:tint val="75000"/>
                  </a:schemeClr>
                </a:solidFill>
              </a:defRPr>
            </a:lvl8pPr>
            <a:lvl9pPr marL="1689811" indent="0">
              <a:buNone/>
              <a:defRPr sz="73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78768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2170" y="843507"/>
            <a:ext cx="3289776" cy="20104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18704" y="843507"/>
            <a:ext cx="3289776" cy="20104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34493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178" y="168702"/>
            <a:ext cx="6676311" cy="61245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178" y="776760"/>
            <a:ext cx="3274657" cy="380678"/>
          </a:xfrm>
        </p:spPr>
        <p:txBody>
          <a:bodyPr anchor="b"/>
          <a:lstStyle>
            <a:lvl1pPr marL="0" indent="0">
              <a:buNone/>
              <a:defRPr sz="1109" b="1"/>
            </a:lvl1pPr>
            <a:lvl2pPr marL="211226" indent="0">
              <a:buNone/>
              <a:defRPr sz="924" b="1"/>
            </a:lvl2pPr>
            <a:lvl3pPr marL="422453" indent="0">
              <a:buNone/>
              <a:defRPr sz="832" b="1"/>
            </a:lvl3pPr>
            <a:lvl4pPr marL="633679" indent="0">
              <a:buNone/>
              <a:defRPr sz="739" b="1"/>
            </a:lvl4pPr>
            <a:lvl5pPr marL="844906" indent="0">
              <a:buNone/>
              <a:defRPr sz="739" b="1"/>
            </a:lvl5pPr>
            <a:lvl6pPr marL="1056132" indent="0">
              <a:buNone/>
              <a:defRPr sz="739" b="1"/>
            </a:lvl6pPr>
            <a:lvl7pPr marL="1267358" indent="0">
              <a:buNone/>
              <a:defRPr sz="739" b="1"/>
            </a:lvl7pPr>
            <a:lvl8pPr marL="1478585" indent="0">
              <a:buNone/>
              <a:defRPr sz="739" b="1"/>
            </a:lvl8pPr>
            <a:lvl9pPr marL="1689811" indent="0">
              <a:buNone/>
              <a:defRPr sz="739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178" y="1157437"/>
            <a:ext cx="3274657" cy="1702416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18704" y="776760"/>
            <a:ext cx="3290784" cy="380678"/>
          </a:xfrm>
        </p:spPr>
        <p:txBody>
          <a:bodyPr anchor="b"/>
          <a:lstStyle>
            <a:lvl1pPr marL="0" indent="0">
              <a:buNone/>
              <a:defRPr sz="1109" b="1"/>
            </a:lvl1pPr>
            <a:lvl2pPr marL="211226" indent="0">
              <a:buNone/>
              <a:defRPr sz="924" b="1"/>
            </a:lvl2pPr>
            <a:lvl3pPr marL="422453" indent="0">
              <a:buNone/>
              <a:defRPr sz="832" b="1"/>
            </a:lvl3pPr>
            <a:lvl4pPr marL="633679" indent="0">
              <a:buNone/>
              <a:defRPr sz="739" b="1"/>
            </a:lvl4pPr>
            <a:lvl5pPr marL="844906" indent="0">
              <a:buNone/>
              <a:defRPr sz="739" b="1"/>
            </a:lvl5pPr>
            <a:lvl6pPr marL="1056132" indent="0">
              <a:buNone/>
              <a:defRPr sz="739" b="1"/>
            </a:lvl6pPr>
            <a:lvl7pPr marL="1267358" indent="0">
              <a:buNone/>
              <a:defRPr sz="739" b="1"/>
            </a:lvl7pPr>
            <a:lvl8pPr marL="1478585" indent="0">
              <a:buNone/>
              <a:defRPr sz="739" b="1"/>
            </a:lvl8pPr>
            <a:lvl9pPr marL="1689811" indent="0">
              <a:buNone/>
              <a:defRPr sz="739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18704" y="1157437"/>
            <a:ext cx="3290784" cy="1702416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817788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01864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61174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178" y="211243"/>
            <a:ext cx="2496561" cy="739352"/>
          </a:xfrm>
        </p:spPr>
        <p:txBody>
          <a:bodyPr anchor="b"/>
          <a:lstStyle>
            <a:lvl1pPr>
              <a:defRPr sz="1478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90784" y="456227"/>
            <a:ext cx="3918704" cy="2251795"/>
          </a:xfrm>
        </p:spPr>
        <p:txBody>
          <a:bodyPr/>
          <a:lstStyle>
            <a:lvl1pPr>
              <a:defRPr sz="1478"/>
            </a:lvl1pPr>
            <a:lvl2pPr>
              <a:defRPr sz="1294"/>
            </a:lvl2pPr>
            <a:lvl3pPr>
              <a:defRPr sz="1109"/>
            </a:lvl3pPr>
            <a:lvl4pPr>
              <a:defRPr sz="924"/>
            </a:lvl4pPr>
            <a:lvl5pPr>
              <a:defRPr sz="924"/>
            </a:lvl5pPr>
            <a:lvl6pPr>
              <a:defRPr sz="924"/>
            </a:lvl6pPr>
            <a:lvl7pPr>
              <a:defRPr sz="924"/>
            </a:lvl7pPr>
            <a:lvl8pPr>
              <a:defRPr sz="924"/>
            </a:lvl8pPr>
            <a:lvl9pPr>
              <a:defRPr sz="924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178" y="950595"/>
            <a:ext cx="2496561" cy="1761095"/>
          </a:xfrm>
        </p:spPr>
        <p:txBody>
          <a:bodyPr/>
          <a:lstStyle>
            <a:lvl1pPr marL="0" indent="0">
              <a:buNone/>
              <a:defRPr sz="739"/>
            </a:lvl1pPr>
            <a:lvl2pPr marL="211226" indent="0">
              <a:buNone/>
              <a:defRPr sz="647"/>
            </a:lvl2pPr>
            <a:lvl3pPr marL="422453" indent="0">
              <a:buNone/>
              <a:defRPr sz="554"/>
            </a:lvl3pPr>
            <a:lvl4pPr marL="633679" indent="0">
              <a:buNone/>
              <a:defRPr sz="462"/>
            </a:lvl4pPr>
            <a:lvl5pPr marL="844906" indent="0">
              <a:buNone/>
              <a:defRPr sz="462"/>
            </a:lvl5pPr>
            <a:lvl6pPr marL="1056132" indent="0">
              <a:buNone/>
              <a:defRPr sz="462"/>
            </a:lvl6pPr>
            <a:lvl7pPr marL="1267358" indent="0">
              <a:buNone/>
              <a:defRPr sz="462"/>
            </a:lvl7pPr>
            <a:lvl8pPr marL="1478585" indent="0">
              <a:buNone/>
              <a:defRPr sz="462"/>
            </a:lvl8pPr>
            <a:lvl9pPr marL="1689811" indent="0">
              <a:buNone/>
              <a:defRPr sz="462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08154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178" y="211243"/>
            <a:ext cx="2496561" cy="739352"/>
          </a:xfrm>
        </p:spPr>
        <p:txBody>
          <a:bodyPr anchor="b"/>
          <a:lstStyle>
            <a:lvl1pPr>
              <a:defRPr sz="1478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90784" y="456227"/>
            <a:ext cx="3918704" cy="2251795"/>
          </a:xfrm>
        </p:spPr>
        <p:txBody>
          <a:bodyPr anchor="t"/>
          <a:lstStyle>
            <a:lvl1pPr marL="0" indent="0">
              <a:buNone/>
              <a:defRPr sz="1478"/>
            </a:lvl1pPr>
            <a:lvl2pPr marL="211226" indent="0">
              <a:buNone/>
              <a:defRPr sz="1294"/>
            </a:lvl2pPr>
            <a:lvl3pPr marL="422453" indent="0">
              <a:buNone/>
              <a:defRPr sz="1109"/>
            </a:lvl3pPr>
            <a:lvl4pPr marL="633679" indent="0">
              <a:buNone/>
              <a:defRPr sz="924"/>
            </a:lvl4pPr>
            <a:lvl5pPr marL="844906" indent="0">
              <a:buNone/>
              <a:defRPr sz="924"/>
            </a:lvl5pPr>
            <a:lvl6pPr marL="1056132" indent="0">
              <a:buNone/>
              <a:defRPr sz="924"/>
            </a:lvl6pPr>
            <a:lvl7pPr marL="1267358" indent="0">
              <a:buNone/>
              <a:defRPr sz="924"/>
            </a:lvl7pPr>
            <a:lvl8pPr marL="1478585" indent="0">
              <a:buNone/>
              <a:defRPr sz="924"/>
            </a:lvl8pPr>
            <a:lvl9pPr marL="1689811" indent="0">
              <a:buNone/>
              <a:defRPr sz="924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178" y="950595"/>
            <a:ext cx="2496561" cy="1761095"/>
          </a:xfrm>
        </p:spPr>
        <p:txBody>
          <a:bodyPr/>
          <a:lstStyle>
            <a:lvl1pPr marL="0" indent="0">
              <a:buNone/>
              <a:defRPr sz="739"/>
            </a:lvl1pPr>
            <a:lvl2pPr marL="211226" indent="0">
              <a:buNone/>
              <a:defRPr sz="647"/>
            </a:lvl2pPr>
            <a:lvl3pPr marL="422453" indent="0">
              <a:buNone/>
              <a:defRPr sz="554"/>
            </a:lvl3pPr>
            <a:lvl4pPr marL="633679" indent="0">
              <a:buNone/>
              <a:defRPr sz="462"/>
            </a:lvl4pPr>
            <a:lvl5pPr marL="844906" indent="0">
              <a:buNone/>
              <a:defRPr sz="462"/>
            </a:lvl5pPr>
            <a:lvl6pPr marL="1056132" indent="0">
              <a:buNone/>
              <a:defRPr sz="462"/>
            </a:lvl6pPr>
            <a:lvl7pPr marL="1267358" indent="0">
              <a:buNone/>
              <a:defRPr sz="462"/>
            </a:lvl7pPr>
            <a:lvl8pPr marL="1478585" indent="0">
              <a:buNone/>
              <a:defRPr sz="462"/>
            </a:lvl8pPr>
            <a:lvl9pPr marL="1689811" indent="0">
              <a:buNone/>
              <a:defRPr sz="462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47350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2170" y="168702"/>
            <a:ext cx="6676311" cy="6124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2170" y="843507"/>
            <a:ext cx="6676311" cy="201047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2170" y="2936869"/>
            <a:ext cx="1741646" cy="1687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D18F2A-8408-4607-94FE-4A5BB568DB42}" type="datetimeFigureOut">
              <a:rPr lang="en-GB" smtClean="0"/>
              <a:t>16/02/2021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64091" y="2936869"/>
            <a:ext cx="2612469" cy="1687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66834" y="2936869"/>
            <a:ext cx="1741646" cy="1687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5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01DC99-8BDC-417F-8B10-EA86EC4719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78337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7" r:id="rId1"/>
    <p:sldLayoutId id="2147483758" r:id="rId2"/>
    <p:sldLayoutId id="2147483759" r:id="rId3"/>
    <p:sldLayoutId id="2147483760" r:id="rId4"/>
    <p:sldLayoutId id="2147483761" r:id="rId5"/>
    <p:sldLayoutId id="2147483762" r:id="rId6"/>
    <p:sldLayoutId id="2147483763" r:id="rId7"/>
    <p:sldLayoutId id="2147483764" r:id="rId8"/>
    <p:sldLayoutId id="2147483765" r:id="rId9"/>
    <p:sldLayoutId id="2147483766" r:id="rId10"/>
    <p:sldLayoutId id="2147483767" r:id="rId11"/>
  </p:sldLayoutIdLst>
  <p:txStyles>
    <p:titleStyle>
      <a:lvl1pPr algn="l" defTabSz="422453" rtl="0" eaLnBrk="1" latinLnBrk="0" hangingPunct="1">
        <a:lnSpc>
          <a:spcPct val="90000"/>
        </a:lnSpc>
        <a:spcBef>
          <a:spcPct val="0"/>
        </a:spcBef>
        <a:buNone/>
        <a:defRPr sz="203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5613" indent="-105613" algn="l" defTabSz="422453" rtl="0" eaLnBrk="1" latinLnBrk="0" hangingPunct="1">
        <a:lnSpc>
          <a:spcPct val="90000"/>
        </a:lnSpc>
        <a:spcBef>
          <a:spcPts val="462"/>
        </a:spcBef>
        <a:buFont typeface="Arial" panose="020B0604020202020204" pitchFamily="34" charset="0"/>
        <a:buChar char="•"/>
        <a:defRPr sz="1294" kern="1200">
          <a:solidFill>
            <a:schemeClr val="tx1"/>
          </a:solidFill>
          <a:latin typeface="+mn-lt"/>
          <a:ea typeface="+mn-ea"/>
          <a:cs typeface="+mn-cs"/>
        </a:defRPr>
      </a:lvl1pPr>
      <a:lvl2pPr marL="316840" indent="-105613" algn="l" defTabSz="422453" rtl="0" eaLnBrk="1" latinLnBrk="0" hangingPunct="1">
        <a:lnSpc>
          <a:spcPct val="90000"/>
        </a:lnSpc>
        <a:spcBef>
          <a:spcPts val="231"/>
        </a:spcBef>
        <a:buFont typeface="Arial" panose="020B0604020202020204" pitchFamily="34" charset="0"/>
        <a:buChar char="•"/>
        <a:defRPr sz="1109" kern="1200">
          <a:solidFill>
            <a:schemeClr val="tx1"/>
          </a:solidFill>
          <a:latin typeface="+mn-lt"/>
          <a:ea typeface="+mn-ea"/>
          <a:cs typeface="+mn-cs"/>
        </a:defRPr>
      </a:lvl2pPr>
      <a:lvl3pPr marL="528066" indent="-105613" algn="l" defTabSz="422453" rtl="0" eaLnBrk="1" latinLnBrk="0" hangingPunct="1">
        <a:lnSpc>
          <a:spcPct val="90000"/>
        </a:lnSpc>
        <a:spcBef>
          <a:spcPts val="231"/>
        </a:spcBef>
        <a:buFont typeface="Arial" panose="020B0604020202020204" pitchFamily="34" charset="0"/>
        <a:buChar char="•"/>
        <a:defRPr sz="924" kern="1200">
          <a:solidFill>
            <a:schemeClr val="tx1"/>
          </a:solidFill>
          <a:latin typeface="+mn-lt"/>
          <a:ea typeface="+mn-ea"/>
          <a:cs typeface="+mn-cs"/>
        </a:defRPr>
      </a:lvl3pPr>
      <a:lvl4pPr marL="739292" indent="-105613" algn="l" defTabSz="422453" rtl="0" eaLnBrk="1" latinLnBrk="0" hangingPunct="1">
        <a:lnSpc>
          <a:spcPct val="90000"/>
        </a:lnSpc>
        <a:spcBef>
          <a:spcPts val="231"/>
        </a:spcBef>
        <a:buFont typeface="Arial" panose="020B0604020202020204" pitchFamily="34" charset="0"/>
        <a:buChar char="•"/>
        <a:defRPr sz="832" kern="1200">
          <a:solidFill>
            <a:schemeClr val="tx1"/>
          </a:solidFill>
          <a:latin typeface="+mn-lt"/>
          <a:ea typeface="+mn-ea"/>
          <a:cs typeface="+mn-cs"/>
        </a:defRPr>
      </a:lvl4pPr>
      <a:lvl5pPr marL="950519" indent="-105613" algn="l" defTabSz="422453" rtl="0" eaLnBrk="1" latinLnBrk="0" hangingPunct="1">
        <a:lnSpc>
          <a:spcPct val="90000"/>
        </a:lnSpc>
        <a:spcBef>
          <a:spcPts val="231"/>
        </a:spcBef>
        <a:buFont typeface="Arial" panose="020B0604020202020204" pitchFamily="34" charset="0"/>
        <a:buChar char="•"/>
        <a:defRPr sz="832" kern="1200">
          <a:solidFill>
            <a:schemeClr val="tx1"/>
          </a:solidFill>
          <a:latin typeface="+mn-lt"/>
          <a:ea typeface="+mn-ea"/>
          <a:cs typeface="+mn-cs"/>
        </a:defRPr>
      </a:lvl5pPr>
      <a:lvl6pPr marL="1161745" indent="-105613" algn="l" defTabSz="422453" rtl="0" eaLnBrk="1" latinLnBrk="0" hangingPunct="1">
        <a:lnSpc>
          <a:spcPct val="90000"/>
        </a:lnSpc>
        <a:spcBef>
          <a:spcPts val="231"/>
        </a:spcBef>
        <a:buFont typeface="Arial" panose="020B0604020202020204" pitchFamily="34" charset="0"/>
        <a:buChar char="•"/>
        <a:defRPr sz="832" kern="1200">
          <a:solidFill>
            <a:schemeClr val="tx1"/>
          </a:solidFill>
          <a:latin typeface="+mn-lt"/>
          <a:ea typeface="+mn-ea"/>
          <a:cs typeface="+mn-cs"/>
        </a:defRPr>
      </a:lvl6pPr>
      <a:lvl7pPr marL="1372972" indent="-105613" algn="l" defTabSz="422453" rtl="0" eaLnBrk="1" latinLnBrk="0" hangingPunct="1">
        <a:lnSpc>
          <a:spcPct val="90000"/>
        </a:lnSpc>
        <a:spcBef>
          <a:spcPts val="231"/>
        </a:spcBef>
        <a:buFont typeface="Arial" panose="020B0604020202020204" pitchFamily="34" charset="0"/>
        <a:buChar char="•"/>
        <a:defRPr sz="832" kern="1200">
          <a:solidFill>
            <a:schemeClr val="tx1"/>
          </a:solidFill>
          <a:latin typeface="+mn-lt"/>
          <a:ea typeface="+mn-ea"/>
          <a:cs typeface="+mn-cs"/>
        </a:defRPr>
      </a:lvl7pPr>
      <a:lvl8pPr marL="1584198" indent="-105613" algn="l" defTabSz="422453" rtl="0" eaLnBrk="1" latinLnBrk="0" hangingPunct="1">
        <a:lnSpc>
          <a:spcPct val="90000"/>
        </a:lnSpc>
        <a:spcBef>
          <a:spcPts val="231"/>
        </a:spcBef>
        <a:buFont typeface="Arial" panose="020B0604020202020204" pitchFamily="34" charset="0"/>
        <a:buChar char="•"/>
        <a:defRPr sz="832" kern="1200">
          <a:solidFill>
            <a:schemeClr val="tx1"/>
          </a:solidFill>
          <a:latin typeface="+mn-lt"/>
          <a:ea typeface="+mn-ea"/>
          <a:cs typeface="+mn-cs"/>
        </a:defRPr>
      </a:lvl8pPr>
      <a:lvl9pPr marL="1795424" indent="-105613" algn="l" defTabSz="422453" rtl="0" eaLnBrk="1" latinLnBrk="0" hangingPunct="1">
        <a:lnSpc>
          <a:spcPct val="90000"/>
        </a:lnSpc>
        <a:spcBef>
          <a:spcPts val="231"/>
        </a:spcBef>
        <a:buFont typeface="Arial" panose="020B0604020202020204" pitchFamily="34" charset="0"/>
        <a:buChar char="•"/>
        <a:defRPr sz="83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22453" rtl="0" eaLnBrk="1" latinLnBrk="0" hangingPunct="1">
        <a:defRPr sz="832" kern="1200">
          <a:solidFill>
            <a:schemeClr val="tx1"/>
          </a:solidFill>
          <a:latin typeface="+mn-lt"/>
          <a:ea typeface="+mn-ea"/>
          <a:cs typeface="+mn-cs"/>
        </a:defRPr>
      </a:lvl1pPr>
      <a:lvl2pPr marL="211226" algn="l" defTabSz="422453" rtl="0" eaLnBrk="1" latinLnBrk="0" hangingPunct="1">
        <a:defRPr sz="832" kern="1200">
          <a:solidFill>
            <a:schemeClr val="tx1"/>
          </a:solidFill>
          <a:latin typeface="+mn-lt"/>
          <a:ea typeface="+mn-ea"/>
          <a:cs typeface="+mn-cs"/>
        </a:defRPr>
      </a:lvl2pPr>
      <a:lvl3pPr marL="422453" algn="l" defTabSz="422453" rtl="0" eaLnBrk="1" latinLnBrk="0" hangingPunct="1">
        <a:defRPr sz="832" kern="1200">
          <a:solidFill>
            <a:schemeClr val="tx1"/>
          </a:solidFill>
          <a:latin typeface="+mn-lt"/>
          <a:ea typeface="+mn-ea"/>
          <a:cs typeface="+mn-cs"/>
        </a:defRPr>
      </a:lvl3pPr>
      <a:lvl4pPr marL="633679" algn="l" defTabSz="422453" rtl="0" eaLnBrk="1" latinLnBrk="0" hangingPunct="1">
        <a:defRPr sz="832" kern="1200">
          <a:solidFill>
            <a:schemeClr val="tx1"/>
          </a:solidFill>
          <a:latin typeface="+mn-lt"/>
          <a:ea typeface="+mn-ea"/>
          <a:cs typeface="+mn-cs"/>
        </a:defRPr>
      </a:lvl4pPr>
      <a:lvl5pPr marL="844906" algn="l" defTabSz="422453" rtl="0" eaLnBrk="1" latinLnBrk="0" hangingPunct="1">
        <a:defRPr sz="832" kern="1200">
          <a:solidFill>
            <a:schemeClr val="tx1"/>
          </a:solidFill>
          <a:latin typeface="+mn-lt"/>
          <a:ea typeface="+mn-ea"/>
          <a:cs typeface="+mn-cs"/>
        </a:defRPr>
      </a:lvl5pPr>
      <a:lvl6pPr marL="1056132" algn="l" defTabSz="422453" rtl="0" eaLnBrk="1" latinLnBrk="0" hangingPunct="1">
        <a:defRPr sz="832" kern="1200">
          <a:solidFill>
            <a:schemeClr val="tx1"/>
          </a:solidFill>
          <a:latin typeface="+mn-lt"/>
          <a:ea typeface="+mn-ea"/>
          <a:cs typeface="+mn-cs"/>
        </a:defRPr>
      </a:lvl6pPr>
      <a:lvl7pPr marL="1267358" algn="l" defTabSz="422453" rtl="0" eaLnBrk="1" latinLnBrk="0" hangingPunct="1">
        <a:defRPr sz="832" kern="1200">
          <a:solidFill>
            <a:schemeClr val="tx1"/>
          </a:solidFill>
          <a:latin typeface="+mn-lt"/>
          <a:ea typeface="+mn-ea"/>
          <a:cs typeface="+mn-cs"/>
        </a:defRPr>
      </a:lvl7pPr>
      <a:lvl8pPr marL="1478585" algn="l" defTabSz="422453" rtl="0" eaLnBrk="1" latinLnBrk="0" hangingPunct="1">
        <a:defRPr sz="832" kern="1200">
          <a:solidFill>
            <a:schemeClr val="tx1"/>
          </a:solidFill>
          <a:latin typeface="+mn-lt"/>
          <a:ea typeface="+mn-ea"/>
          <a:cs typeface="+mn-cs"/>
        </a:defRPr>
      </a:lvl8pPr>
      <a:lvl9pPr marL="1689811" algn="l" defTabSz="422453" rtl="0" eaLnBrk="1" latinLnBrk="0" hangingPunct="1">
        <a:defRPr sz="83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903626" y="733295"/>
            <a:ext cx="1224001" cy="86400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19" rIns="91440" bIns="45719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GB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UNet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541549" y="42863"/>
            <a:ext cx="1249749" cy="599594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19" rIns="91440" bIns="45719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904658" y="1849162"/>
            <a:ext cx="1224001" cy="86400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19" rIns="91440" bIns="45719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GB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MRF</a:t>
            </a:r>
          </a:p>
        </p:txBody>
      </p:sp>
      <p:sp>
        <p:nvSpPr>
          <p:cNvPr id="7" name="Rectangle 6"/>
          <p:cNvSpPr/>
          <p:nvPr/>
        </p:nvSpPr>
        <p:spPr>
          <a:xfrm>
            <a:off x="4109799" y="1849162"/>
            <a:ext cx="1224001" cy="86400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19" rIns="91440" bIns="45719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GB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softmax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330363" y="1849162"/>
            <a:ext cx="1356325" cy="86400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19" rIns="91440" bIns="45719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1" name="Straight Arrow Connector 10"/>
          <p:cNvCxnSpPr>
            <a:stCxn id="4" idx="3"/>
            <a:endCxn id="35" idx="2"/>
          </p:cNvCxnSpPr>
          <p:nvPr/>
        </p:nvCxnSpPr>
        <p:spPr>
          <a:xfrm flipV="1">
            <a:off x="2127625" y="1165283"/>
            <a:ext cx="922764" cy="10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>
            <a:off x="71049" y="2258152"/>
            <a:ext cx="823188" cy="0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>
            <a:stCxn id="6" idx="3"/>
            <a:endCxn id="16" idx="2"/>
          </p:cNvCxnSpPr>
          <p:nvPr/>
        </p:nvCxnSpPr>
        <p:spPr>
          <a:xfrm flipV="1">
            <a:off x="2128659" y="2281151"/>
            <a:ext cx="921733" cy="11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16" idx="6"/>
            <a:endCxn id="7" idx="1"/>
          </p:cNvCxnSpPr>
          <p:nvPr/>
        </p:nvCxnSpPr>
        <p:spPr>
          <a:xfrm>
            <a:off x="3283356" y="2281151"/>
            <a:ext cx="826443" cy="11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endCxn id="8" idx="1"/>
          </p:cNvCxnSpPr>
          <p:nvPr/>
        </p:nvCxnSpPr>
        <p:spPr>
          <a:xfrm>
            <a:off x="5339057" y="2281148"/>
            <a:ext cx="991292" cy="0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TextBox 69"/>
          <p:cNvSpPr txBox="1"/>
          <p:nvPr/>
        </p:nvSpPr>
        <p:spPr>
          <a:xfrm>
            <a:off x="96448" y="853100"/>
            <a:ext cx="3249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X</a:t>
            </a:r>
          </a:p>
        </p:txBody>
      </p:sp>
      <p:cxnSp>
        <p:nvCxnSpPr>
          <p:cNvPr id="26" name="Straight Arrow Connector 25"/>
          <p:cNvCxnSpPr>
            <a:stCxn id="35" idx="4"/>
            <a:endCxn id="16" idx="0"/>
          </p:cNvCxnSpPr>
          <p:nvPr/>
        </p:nvCxnSpPr>
        <p:spPr>
          <a:xfrm>
            <a:off x="3166870" y="1282287"/>
            <a:ext cx="0" cy="881865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tangle 28"/>
          <p:cNvSpPr/>
          <p:nvPr/>
        </p:nvSpPr>
        <p:spPr>
          <a:xfrm>
            <a:off x="480696" y="1731670"/>
            <a:ext cx="5372100" cy="1348621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19" rIns="91440" bIns="45719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pSp>
        <p:nvGrpSpPr>
          <p:cNvPr id="58" name="Group 57"/>
          <p:cNvGrpSpPr/>
          <p:nvPr/>
        </p:nvGrpSpPr>
        <p:grpSpPr>
          <a:xfrm>
            <a:off x="3050388" y="2164148"/>
            <a:ext cx="232964" cy="234000"/>
            <a:chOff x="5862469" y="4222623"/>
            <a:chExt cx="232964" cy="234000"/>
          </a:xfrm>
        </p:grpSpPr>
        <p:sp>
          <p:nvSpPr>
            <p:cNvPr id="16" name="Oval 15"/>
            <p:cNvSpPr/>
            <p:nvPr/>
          </p:nvSpPr>
          <p:spPr>
            <a:xfrm>
              <a:off x="5862469" y="4222623"/>
              <a:ext cx="232964" cy="234000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19" rIns="91440" bIns="45719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GB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cxnSp>
          <p:nvCxnSpPr>
            <p:cNvPr id="31" name="Straight Arrow Connector 30"/>
            <p:cNvCxnSpPr>
              <a:stCxn id="16" idx="2"/>
              <a:endCxn id="16" idx="6"/>
            </p:cNvCxnSpPr>
            <p:nvPr/>
          </p:nvCxnSpPr>
          <p:spPr>
            <a:xfrm>
              <a:off x="5862469" y="4339623"/>
              <a:ext cx="232964" cy="0"/>
            </a:xfrm>
            <a:prstGeom prst="straightConnector1">
              <a:avLst/>
            </a:prstGeom>
            <a:ln w="12700">
              <a:solidFill>
                <a:schemeClr val="tx1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Arrow Connector 33"/>
            <p:cNvCxnSpPr>
              <a:stCxn id="16" idx="0"/>
              <a:endCxn id="16" idx="4"/>
            </p:cNvCxnSpPr>
            <p:nvPr/>
          </p:nvCxnSpPr>
          <p:spPr>
            <a:xfrm>
              <a:off x="5978951" y="4222623"/>
              <a:ext cx="0" cy="234000"/>
            </a:xfrm>
            <a:prstGeom prst="straightConnector1">
              <a:avLst/>
            </a:prstGeom>
            <a:ln w="12700">
              <a:solidFill>
                <a:schemeClr val="tx1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1" name="TextBox 60"/>
          <p:cNvSpPr txBox="1"/>
          <p:nvPr/>
        </p:nvSpPr>
        <p:spPr>
          <a:xfrm>
            <a:off x="2452871" y="142581"/>
            <a:ext cx="14451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dirty="0">
                <a:latin typeface="Times New Roman" panose="02020603050405020304" pitchFamily="18" charset="0"/>
                <a:cs typeface="Times New Roman" panose="02020603050405020304" pitchFamily="18" charset="0"/>
              </a:rPr>
              <a:t>log-sum-</a:t>
            </a:r>
            <a:r>
              <a:rPr lang="en-GB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exp</a:t>
            </a:r>
            <a:endParaRPr lang="en-GB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6237060" y="1973843"/>
            <a:ext cx="154928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dirty="0">
                <a:latin typeface="Times New Roman" panose="02020603050405020304" pitchFamily="18" charset="0"/>
                <a:cs typeface="Times New Roman" panose="02020603050405020304" pitchFamily="18" charset="0"/>
              </a:rPr>
              <a:t>categorical cross-entropy</a:t>
            </a:r>
          </a:p>
        </p:txBody>
      </p:sp>
      <p:sp>
        <p:nvSpPr>
          <p:cNvPr id="71" name="TextBox 70"/>
          <p:cNvSpPr txBox="1"/>
          <p:nvPr/>
        </p:nvSpPr>
        <p:spPr>
          <a:xfrm>
            <a:off x="96448" y="1942797"/>
            <a:ext cx="3249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R</a:t>
            </a:r>
          </a:p>
        </p:txBody>
      </p:sp>
      <p:sp>
        <p:nvSpPr>
          <p:cNvPr id="72" name="TextBox 71"/>
          <p:cNvSpPr txBox="1"/>
          <p:nvPr/>
        </p:nvSpPr>
        <p:spPr>
          <a:xfrm>
            <a:off x="5350180" y="1955496"/>
            <a:ext cx="5260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R</a:t>
            </a:r>
            <a:r>
              <a:rPr lang="en-GB" b="1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*</a:t>
            </a:r>
          </a:p>
        </p:txBody>
      </p:sp>
      <p:cxnSp>
        <p:nvCxnSpPr>
          <p:cNvPr id="75" name="Straight Arrow Connector 74"/>
          <p:cNvCxnSpPr/>
          <p:nvPr/>
        </p:nvCxnSpPr>
        <p:spPr>
          <a:xfrm>
            <a:off x="80429" y="1165283"/>
            <a:ext cx="823188" cy="0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Arrow Connector 75"/>
          <p:cNvCxnSpPr/>
          <p:nvPr/>
        </p:nvCxnSpPr>
        <p:spPr>
          <a:xfrm>
            <a:off x="7008527" y="1045148"/>
            <a:ext cx="0" cy="804000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TextBox 79"/>
          <p:cNvSpPr txBox="1"/>
          <p:nvPr/>
        </p:nvSpPr>
        <p:spPr>
          <a:xfrm>
            <a:off x="6970673" y="964857"/>
            <a:ext cx="3249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Z</a:t>
            </a:r>
          </a:p>
        </p:txBody>
      </p:sp>
      <p:sp>
        <p:nvSpPr>
          <p:cNvPr id="81" name="TextBox 80"/>
          <p:cNvSpPr txBox="1"/>
          <p:nvPr/>
        </p:nvSpPr>
        <p:spPr>
          <a:xfrm>
            <a:off x="1967219" y="2836123"/>
            <a:ext cx="2416418" cy="2771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1201" dirty="0">
                <a:latin typeface="Times New Roman" panose="02020603050405020304" pitchFamily="18" charset="0"/>
                <a:cs typeface="Times New Roman" panose="02020603050405020304" pitchFamily="18" charset="0"/>
              </a:rPr>
              <a:t>Mean-field iteration</a:t>
            </a:r>
          </a:p>
        </p:txBody>
      </p:sp>
      <p:cxnSp>
        <p:nvCxnSpPr>
          <p:cNvPr id="27" name="Straight Arrow Connector 26"/>
          <p:cNvCxnSpPr/>
          <p:nvPr/>
        </p:nvCxnSpPr>
        <p:spPr>
          <a:xfrm>
            <a:off x="5567982" y="2281434"/>
            <a:ext cx="0" cy="566096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/>
          <p:nvPr/>
        </p:nvCxnSpPr>
        <p:spPr>
          <a:xfrm>
            <a:off x="646198" y="2858115"/>
            <a:ext cx="4932358" cy="1071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/>
          <p:nvPr/>
        </p:nvCxnSpPr>
        <p:spPr>
          <a:xfrm>
            <a:off x="652841" y="2267150"/>
            <a:ext cx="0" cy="590965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" name="Group 9"/>
          <p:cNvGrpSpPr>
            <a:grpSpLocks noChangeAspect="1"/>
          </p:cNvGrpSpPr>
          <p:nvPr/>
        </p:nvGrpSpPr>
        <p:grpSpPr>
          <a:xfrm>
            <a:off x="7108221" y="1027147"/>
            <a:ext cx="56216" cy="28800"/>
            <a:chOff x="7103169" y="350906"/>
            <a:chExt cx="73974" cy="36885"/>
          </a:xfrm>
        </p:grpSpPr>
        <p:cxnSp>
          <p:nvCxnSpPr>
            <p:cNvPr id="3" name="Straight Connector 2"/>
            <p:cNvCxnSpPr/>
            <p:nvPr/>
          </p:nvCxnSpPr>
          <p:spPr>
            <a:xfrm flipV="1">
              <a:off x="7103169" y="350906"/>
              <a:ext cx="38412" cy="36885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>
              <a:off x="7138731" y="350906"/>
              <a:ext cx="38412" cy="36885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5" name="Oval 34"/>
          <p:cNvSpPr/>
          <p:nvPr/>
        </p:nvSpPr>
        <p:spPr>
          <a:xfrm>
            <a:off x="3050388" y="1048283"/>
            <a:ext cx="232964" cy="234000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19" rIns="91440" bIns="45719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GB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36" name="Straight Arrow Connector 35"/>
          <p:cNvCxnSpPr>
            <a:stCxn id="35" idx="2"/>
            <a:endCxn id="35" idx="6"/>
          </p:cNvCxnSpPr>
          <p:nvPr/>
        </p:nvCxnSpPr>
        <p:spPr>
          <a:xfrm>
            <a:off x="3050388" y="1165283"/>
            <a:ext cx="232964" cy="0"/>
          </a:xfrm>
          <a:prstGeom prst="straightConnector1">
            <a:avLst/>
          </a:prstGeom>
          <a:ln w="1270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3166423" y="646745"/>
            <a:ext cx="446" cy="404595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/>
          <p:nvPr/>
        </p:nvCxnSpPr>
        <p:spPr>
          <a:xfrm flipH="1">
            <a:off x="2341001" y="314112"/>
            <a:ext cx="0" cy="854333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/>
          <p:nvPr/>
        </p:nvCxnSpPr>
        <p:spPr>
          <a:xfrm flipV="1">
            <a:off x="2330451" y="321473"/>
            <a:ext cx="208800" cy="0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2175330" y="1128732"/>
            <a:ext cx="3249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U</a:t>
            </a:r>
          </a:p>
        </p:txBody>
      </p:sp>
    </p:spTree>
    <p:extLst>
      <p:ext uri="{BB962C8B-B14F-4D97-AF65-F5344CB8AC3E}">
        <p14:creationId xmlns:p14="http://schemas.microsoft.com/office/powerpoint/2010/main" val="16661277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51</TotalTime>
  <Words>14</Words>
  <Application>Microsoft Office PowerPoint</Application>
  <PresentationFormat>Custom</PresentationFormat>
  <Paragraphs>11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Mikael Brudfors</dc:creator>
  <cp:lastModifiedBy>Mikael Brudfors</cp:lastModifiedBy>
  <cp:revision>17</cp:revision>
  <dcterms:created xsi:type="dcterms:W3CDTF">2021-02-14T13:06:16Z</dcterms:created>
  <dcterms:modified xsi:type="dcterms:W3CDTF">2021-02-16T10:29:00Z</dcterms:modified>
</cp:coreProperties>
</file>

<file path=docProps/thumbnail.jpeg>
</file>