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80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205"/>
    <p:restoredTop sz="94688"/>
  </p:normalViewPr>
  <p:slideViewPr>
    <p:cSldViewPr snapToGrid="0">
      <p:cViewPr varScale="1">
        <p:scale>
          <a:sx n="106" d="100"/>
          <a:sy n="106" d="100"/>
        </p:scale>
        <p:origin x="528" y="4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BF44267-A25D-FD52-E9EC-0E7D47159DE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5B5E5C6D-B46D-A4AA-FAB8-A9CCEBF5C34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70FEC4E-5E89-BFE3-6EC8-A37E91AD71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321CBC-1F80-6B4E-932E-33EA04F1853F}" type="datetimeFigureOut">
              <a:rPr kumimoji="1" lang="zh-CN" altLang="en-US" smtClean="0"/>
              <a:t>2025/9/23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FDE8F6E-8C08-05D0-5F67-C02D6FB9A2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180F411-725F-BB69-6AD7-9B02A2E685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CFE47E-BC87-7241-A61A-26EE61027EE2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9813614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D6D0A9A-113D-8823-4E0A-1BCE00E71F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E0EC1F7A-B156-C6AF-1F14-6D7EF1BC622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C41CD53-93BD-C502-B00C-55C585C355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321CBC-1F80-6B4E-932E-33EA04F1853F}" type="datetimeFigureOut">
              <a:rPr kumimoji="1" lang="zh-CN" altLang="en-US" smtClean="0"/>
              <a:t>2025/9/23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6D71FF1-1216-64A1-64EA-F8E1BD4E67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3458E96-44D0-CA80-1725-2C159C2D7E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CFE47E-BC87-7241-A61A-26EE61027EE2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778045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761656DD-F17E-3881-2B99-064DBCDF7E9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1E682AF-F727-A382-F897-C9A0EC5503C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2C9464B-9D86-2960-C933-F196D6D3D8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321CBC-1F80-6B4E-932E-33EA04F1853F}" type="datetimeFigureOut">
              <a:rPr kumimoji="1" lang="zh-CN" altLang="en-US" smtClean="0"/>
              <a:t>2025/9/23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EF12EEF-1720-2301-4438-E0B95162C1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A74E4B9-A3A2-95D9-E236-13645914F1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CFE47E-BC87-7241-A61A-26EE61027EE2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914655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721F556-0CEE-0BF5-2DEA-E1D8E42225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92FBB94-7079-9E81-3348-C81FDE85DE2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4E74077-4795-8083-7569-46F894DBAE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321CBC-1F80-6B4E-932E-33EA04F1853F}" type="datetimeFigureOut">
              <a:rPr kumimoji="1" lang="zh-CN" altLang="en-US" smtClean="0"/>
              <a:t>2025/9/23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A6A6F6D-9423-A6FA-CC20-B0608240E7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61A8104-9CF4-FD92-DB5F-E6B0726725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CFE47E-BC87-7241-A61A-26EE61027EE2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3634490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3886E67-F2B7-09E2-E1FF-5C7CF22854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EA26B774-A56A-4E1B-D5CE-4861A7D8DC7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C077C41-BACF-47AF-4DEA-03E2F5DEAF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321CBC-1F80-6B4E-932E-33EA04F1853F}" type="datetimeFigureOut">
              <a:rPr kumimoji="1" lang="zh-CN" altLang="en-US" smtClean="0"/>
              <a:t>2025/9/23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C02D382-4570-233B-0CDA-FCC485F9A5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0CDFE09-B428-0F73-8D09-414525228B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CFE47E-BC87-7241-A61A-26EE61027EE2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1617766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5D4CF23-FFF4-50AB-AB4E-094DA1553F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1009AC5-0D7C-4195-7744-6F25B8A2D76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0CF46270-BEA9-A904-474C-F031410A8C8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B6271FF8-ED3E-C367-770C-D593B41389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321CBC-1F80-6B4E-932E-33EA04F1853F}" type="datetimeFigureOut">
              <a:rPr kumimoji="1" lang="zh-CN" altLang="en-US" smtClean="0"/>
              <a:t>2025/9/23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3052CEC8-332F-C42B-2B37-E785A744E9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54586BE4-CBFE-D179-53B6-9ECCFBFCA7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CFE47E-BC87-7241-A61A-26EE61027EE2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045813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57FD38A-DE01-DFCC-E392-A3ED5E7F0C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C8E251A-7A6F-794E-B4BE-139DED00728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83FA88AE-5654-C73E-5F28-91BE250A56C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AD9858D9-FD31-E941-3F81-5743B06702F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F6C6F158-1565-83C8-FC8F-DEB08D0CCF1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72A4DDC-BCED-4A3F-4142-17AE5E7242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321CBC-1F80-6B4E-932E-33EA04F1853F}" type="datetimeFigureOut">
              <a:rPr kumimoji="1" lang="zh-CN" altLang="en-US" smtClean="0"/>
              <a:t>2025/9/23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012D2D37-8AE8-E9D2-AD5A-CC5E6E9AF7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D38618A0-FEE0-C250-9721-B895BA7F79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CFE47E-BC87-7241-A61A-26EE61027EE2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7312572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5AA2E59-9D09-F60E-1339-88A9B19068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2C78E450-EFEA-85C6-8D61-28F5245530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321CBC-1F80-6B4E-932E-33EA04F1853F}" type="datetimeFigureOut">
              <a:rPr kumimoji="1" lang="zh-CN" altLang="en-US" smtClean="0"/>
              <a:t>2025/9/23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C2E39E80-967D-CCD8-AC19-F84AB924B0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5502E4D9-296D-5521-17A4-F822ADDE71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CFE47E-BC87-7241-A61A-26EE61027EE2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03014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1A9876A8-C3FE-04D1-AA68-03EDC4D0B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321CBC-1F80-6B4E-932E-33EA04F1853F}" type="datetimeFigureOut">
              <a:rPr kumimoji="1" lang="zh-CN" altLang="en-US" smtClean="0"/>
              <a:t>2025/9/23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4C777CBD-56F2-778B-92CE-0668EA07A9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BC56E6AB-CF4D-324B-B666-40DF0DDBFC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CFE47E-BC87-7241-A61A-26EE61027EE2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216931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853C4AF-A81F-9A0B-492C-BE3BA81343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F9176B9-7A52-77A4-CB9E-4951ABFE088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115B50EC-34EB-CB66-8824-E2B2A2F2430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22AEF937-4D0D-3D88-92B1-CB1ED5BBE6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321CBC-1F80-6B4E-932E-33EA04F1853F}" type="datetimeFigureOut">
              <a:rPr kumimoji="1" lang="zh-CN" altLang="en-US" smtClean="0"/>
              <a:t>2025/9/23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B9E199FC-2128-BC42-00A4-28A1DD1B23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A6B815EE-4D3A-18DD-557A-B98E71DB6B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CFE47E-BC87-7241-A61A-26EE61027EE2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704537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81ADCD1-D660-59EA-A535-F5FBE8DA8C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77F8556C-D6C7-0E26-D89A-F0A79C1B83D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C0734C73-9403-FCED-06F9-014EFB6A83A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4F55235-9430-E3B0-E9B8-0389B511C4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321CBC-1F80-6B4E-932E-33EA04F1853F}" type="datetimeFigureOut">
              <a:rPr kumimoji="1" lang="zh-CN" altLang="en-US" smtClean="0"/>
              <a:t>2025/9/23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7ABFC3D3-9F8D-57D3-0058-7451E475A8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4F389E35-54C0-EE8A-AB3F-D46B96458B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CFE47E-BC87-7241-A61A-26EE61027EE2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14254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A2F96C29-1C74-0E71-5C0F-AAC22326B3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E6D8DE9B-F83A-CAA9-A6AE-4A645C3CD54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6C6152B-761E-A0B7-F6D8-A2D37EB0C68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6321CBC-1F80-6B4E-932E-33EA04F1853F}" type="datetimeFigureOut">
              <a:rPr kumimoji="1" lang="zh-CN" altLang="en-US" smtClean="0"/>
              <a:t>2025/9/23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24210EB-708B-8409-89C1-78FE0F7196A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CB97B15-6CA8-6935-37FE-A01CB3E517D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0CFE47E-BC87-7241-A61A-26EE61027EE2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242550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microsoft.com/office/2007/relationships/media" Target="../media/media26.mp4"/><Relationship Id="rId7" Type="http://schemas.openxmlformats.org/officeDocument/2006/relationships/slideLayout" Target="../slideLayouts/slideLayout2.xml"/><Relationship Id="rId2" Type="http://schemas.openxmlformats.org/officeDocument/2006/relationships/video" Target="../media/media25.mp4"/><Relationship Id="rId1" Type="http://schemas.microsoft.com/office/2007/relationships/media" Target="../media/media25.mp4"/><Relationship Id="rId6" Type="http://schemas.openxmlformats.org/officeDocument/2006/relationships/video" Target="../media/media27.mp4"/><Relationship Id="rId5" Type="http://schemas.microsoft.com/office/2007/relationships/media" Target="../media/media27.mp4"/><Relationship Id="rId10" Type="http://schemas.openxmlformats.org/officeDocument/2006/relationships/image" Target="../media/image27.png"/><Relationship Id="rId4" Type="http://schemas.openxmlformats.org/officeDocument/2006/relationships/video" Target="../media/media26.mp4"/><Relationship Id="rId9" Type="http://schemas.openxmlformats.org/officeDocument/2006/relationships/image" Target="../media/image26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microsoft.com/office/2007/relationships/media" Target="../media/media29.mp4"/><Relationship Id="rId7" Type="http://schemas.openxmlformats.org/officeDocument/2006/relationships/slideLayout" Target="../slideLayouts/slideLayout2.xml"/><Relationship Id="rId2" Type="http://schemas.openxmlformats.org/officeDocument/2006/relationships/video" Target="../media/media28.mp4"/><Relationship Id="rId1" Type="http://schemas.microsoft.com/office/2007/relationships/media" Target="../media/media28.mp4"/><Relationship Id="rId6" Type="http://schemas.openxmlformats.org/officeDocument/2006/relationships/video" Target="../media/media30.mp4"/><Relationship Id="rId5" Type="http://schemas.microsoft.com/office/2007/relationships/media" Target="../media/media30.mp4"/><Relationship Id="rId10" Type="http://schemas.openxmlformats.org/officeDocument/2006/relationships/image" Target="../media/image30.png"/><Relationship Id="rId4" Type="http://schemas.openxmlformats.org/officeDocument/2006/relationships/video" Target="../media/media29.mp4"/><Relationship Id="rId9" Type="http://schemas.openxmlformats.org/officeDocument/2006/relationships/image" Target="../media/image29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microsoft.com/office/2007/relationships/media" Target="../media/media32.mp4"/><Relationship Id="rId7" Type="http://schemas.openxmlformats.org/officeDocument/2006/relationships/slideLayout" Target="../slideLayouts/slideLayout2.xml"/><Relationship Id="rId2" Type="http://schemas.openxmlformats.org/officeDocument/2006/relationships/video" Target="../media/media31.mp4"/><Relationship Id="rId1" Type="http://schemas.microsoft.com/office/2007/relationships/media" Target="../media/media31.mp4"/><Relationship Id="rId6" Type="http://schemas.openxmlformats.org/officeDocument/2006/relationships/video" Target="../media/media33.mp4"/><Relationship Id="rId5" Type="http://schemas.microsoft.com/office/2007/relationships/media" Target="../media/media33.mp4"/><Relationship Id="rId10" Type="http://schemas.openxmlformats.org/officeDocument/2006/relationships/image" Target="../media/image33.png"/><Relationship Id="rId4" Type="http://schemas.openxmlformats.org/officeDocument/2006/relationships/video" Target="../media/media32.mp4"/><Relationship Id="rId9" Type="http://schemas.openxmlformats.org/officeDocument/2006/relationships/image" Target="../media/image32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microsoft.com/office/2007/relationships/media" Target="../media/media35.mp4"/><Relationship Id="rId7" Type="http://schemas.openxmlformats.org/officeDocument/2006/relationships/slideLayout" Target="../slideLayouts/slideLayout2.xml"/><Relationship Id="rId2" Type="http://schemas.openxmlformats.org/officeDocument/2006/relationships/video" Target="../media/media34.mp4"/><Relationship Id="rId1" Type="http://schemas.microsoft.com/office/2007/relationships/media" Target="../media/media34.mp4"/><Relationship Id="rId6" Type="http://schemas.openxmlformats.org/officeDocument/2006/relationships/video" Target="../media/media24.mp4"/><Relationship Id="rId5" Type="http://schemas.microsoft.com/office/2007/relationships/media" Target="../media/media24.mp4"/><Relationship Id="rId10" Type="http://schemas.openxmlformats.org/officeDocument/2006/relationships/image" Target="../media/image24.png"/><Relationship Id="rId4" Type="http://schemas.openxmlformats.org/officeDocument/2006/relationships/video" Target="../media/media35.mp4"/><Relationship Id="rId9" Type="http://schemas.openxmlformats.org/officeDocument/2006/relationships/image" Target="../media/image35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microsoft.com/office/2007/relationships/media" Target="../media/media37.mp4"/><Relationship Id="rId7" Type="http://schemas.openxmlformats.org/officeDocument/2006/relationships/slideLayout" Target="../slideLayouts/slideLayout2.xml"/><Relationship Id="rId2" Type="http://schemas.openxmlformats.org/officeDocument/2006/relationships/video" Target="../media/media36.mp4"/><Relationship Id="rId1" Type="http://schemas.microsoft.com/office/2007/relationships/media" Target="../media/media36.mp4"/><Relationship Id="rId6" Type="http://schemas.openxmlformats.org/officeDocument/2006/relationships/video" Target="../media/media38.mp4"/><Relationship Id="rId5" Type="http://schemas.microsoft.com/office/2007/relationships/media" Target="../media/media38.mp4"/><Relationship Id="rId10" Type="http://schemas.openxmlformats.org/officeDocument/2006/relationships/image" Target="../media/image38.png"/><Relationship Id="rId4" Type="http://schemas.openxmlformats.org/officeDocument/2006/relationships/video" Target="../media/media37.mp4"/><Relationship Id="rId9" Type="http://schemas.openxmlformats.org/officeDocument/2006/relationships/image" Target="../media/image37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microsoft.com/office/2007/relationships/media" Target="../media/media40.mp4"/><Relationship Id="rId7" Type="http://schemas.openxmlformats.org/officeDocument/2006/relationships/slideLayout" Target="../slideLayouts/slideLayout2.xml"/><Relationship Id="rId2" Type="http://schemas.openxmlformats.org/officeDocument/2006/relationships/video" Target="../media/media39.mp4"/><Relationship Id="rId1" Type="http://schemas.microsoft.com/office/2007/relationships/media" Target="../media/media39.mp4"/><Relationship Id="rId6" Type="http://schemas.openxmlformats.org/officeDocument/2006/relationships/video" Target="../media/media41.mp4"/><Relationship Id="rId5" Type="http://schemas.microsoft.com/office/2007/relationships/media" Target="../media/media41.mp4"/><Relationship Id="rId10" Type="http://schemas.openxmlformats.org/officeDocument/2006/relationships/image" Target="../media/image41.png"/><Relationship Id="rId4" Type="http://schemas.openxmlformats.org/officeDocument/2006/relationships/video" Target="../media/media40.mp4"/><Relationship Id="rId9" Type="http://schemas.openxmlformats.org/officeDocument/2006/relationships/image" Target="../media/image40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microsoft.com/office/2007/relationships/media" Target="../media/media43.mp4"/><Relationship Id="rId7" Type="http://schemas.openxmlformats.org/officeDocument/2006/relationships/slideLayout" Target="../slideLayouts/slideLayout2.xml"/><Relationship Id="rId2" Type="http://schemas.openxmlformats.org/officeDocument/2006/relationships/video" Target="../media/media42.mp4"/><Relationship Id="rId1" Type="http://schemas.microsoft.com/office/2007/relationships/media" Target="../media/media42.mp4"/><Relationship Id="rId6" Type="http://schemas.openxmlformats.org/officeDocument/2006/relationships/video" Target="../media/media44.mp4"/><Relationship Id="rId5" Type="http://schemas.microsoft.com/office/2007/relationships/media" Target="../media/media44.mp4"/><Relationship Id="rId10" Type="http://schemas.openxmlformats.org/officeDocument/2006/relationships/image" Target="../media/image44.png"/><Relationship Id="rId4" Type="http://schemas.openxmlformats.org/officeDocument/2006/relationships/video" Target="../media/media43.mp4"/><Relationship Id="rId9" Type="http://schemas.openxmlformats.org/officeDocument/2006/relationships/image" Target="../media/image43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microsoft.com/office/2007/relationships/media" Target="../media/media46.mp4"/><Relationship Id="rId7" Type="http://schemas.openxmlformats.org/officeDocument/2006/relationships/slideLayout" Target="../slideLayouts/slideLayout2.xml"/><Relationship Id="rId2" Type="http://schemas.openxmlformats.org/officeDocument/2006/relationships/video" Target="../media/media45.mp4"/><Relationship Id="rId1" Type="http://schemas.microsoft.com/office/2007/relationships/media" Target="../media/media45.mp4"/><Relationship Id="rId6" Type="http://schemas.openxmlformats.org/officeDocument/2006/relationships/video" Target="../media/media47.mp4"/><Relationship Id="rId5" Type="http://schemas.microsoft.com/office/2007/relationships/media" Target="../media/media47.mp4"/><Relationship Id="rId10" Type="http://schemas.openxmlformats.org/officeDocument/2006/relationships/image" Target="../media/image47.png"/><Relationship Id="rId4" Type="http://schemas.openxmlformats.org/officeDocument/2006/relationships/video" Target="../media/media46.mp4"/><Relationship Id="rId9" Type="http://schemas.openxmlformats.org/officeDocument/2006/relationships/image" Target="../media/image46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3" Type="http://schemas.microsoft.com/office/2007/relationships/media" Target="../media/media49.mp4"/><Relationship Id="rId7" Type="http://schemas.openxmlformats.org/officeDocument/2006/relationships/slideLayout" Target="../slideLayouts/slideLayout2.xml"/><Relationship Id="rId2" Type="http://schemas.openxmlformats.org/officeDocument/2006/relationships/video" Target="../media/media48.mp4"/><Relationship Id="rId1" Type="http://schemas.microsoft.com/office/2007/relationships/media" Target="../media/media48.mp4"/><Relationship Id="rId6" Type="http://schemas.openxmlformats.org/officeDocument/2006/relationships/video" Target="../media/media50.mp4"/><Relationship Id="rId5" Type="http://schemas.microsoft.com/office/2007/relationships/media" Target="../media/media50.mp4"/><Relationship Id="rId10" Type="http://schemas.openxmlformats.org/officeDocument/2006/relationships/image" Target="../media/image50.png"/><Relationship Id="rId4" Type="http://schemas.openxmlformats.org/officeDocument/2006/relationships/video" Target="../media/media49.mp4"/><Relationship Id="rId9" Type="http://schemas.openxmlformats.org/officeDocument/2006/relationships/image" Target="../media/image49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microsoft.com/office/2007/relationships/media" Target="../media/media2.mp4"/><Relationship Id="rId7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video" Target="../media/media3.mp4"/><Relationship Id="rId5" Type="http://schemas.microsoft.com/office/2007/relationships/media" Target="../media/media3.mp4"/><Relationship Id="rId10" Type="http://schemas.openxmlformats.org/officeDocument/2006/relationships/image" Target="../media/image3.png"/><Relationship Id="rId4" Type="http://schemas.openxmlformats.org/officeDocument/2006/relationships/video" Target="../media/media2.mp4"/><Relationship Id="rId9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3" Type="http://schemas.microsoft.com/office/2007/relationships/media" Target="../media/media52.mp4"/><Relationship Id="rId7" Type="http://schemas.openxmlformats.org/officeDocument/2006/relationships/slideLayout" Target="../slideLayouts/slideLayout2.xml"/><Relationship Id="rId2" Type="http://schemas.openxmlformats.org/officeDocument/2006/relationships/video" Target="../media/media51.mp4"/><Relationship Id="rId1" Type="http://schemas.microsoft.com/office/2007/relationships/media" Target="../media/media51.mp4"/><Relationship Id="rId6" Type="http://schemas.openxmlformats.org/officeDocument/2006/relationships/video" Target="../media/media53.mp4"/><Relationship Id="rId5" Type="http://schemas.microsoft.com/office/2007/relationships/media" Target="../media/media53.mp4"/><Relationship Id="rId10" Type="http://schemas.openxmlformats.org/officeDocument/2006/relationships/image" Target="../media/image53.png"/><Relationship Id="rId4" Type="http://schemas.openxmlformats.org/officeDocument/2006/relationships/video" Target="../media/media52.mp4"/><Relationship Id="rId9" Type="http://schemas.openxmlformats.org/officeDocument/2006/relationships/image" Target="../media/image52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png"/><Relationship Id="rId3" Type="http://schemas.microsoft.com/office/2007/relationships/media" Target="../media/media55.mp4"/><Relationship Id="rId7" Type="http://schemas.openxmlformats.org/officeDocument/2006/relationships/slideLayout" Target="../slideLayouts/slideLayout2.xml"/><Relationship Id="rId2" Type="http://schemas.openxmlformats.org/officeDocument/2006/relationships/video" Target="../media/media54.mp4"/><Relationship Id="rId1" Type="http://schemas.microsoft.com/office/2007/relationships/media" Target="../media/media54.mp4"/><Relationship Id="rId6" Type="http://schemas.openxmlformats.org/officeDocument/2006/relationships/video" Target="../media/media56.mp4"/><Relationship Id="rId5" Type="http://schemas.microsoft.com/office/2007/relationships/media" Target="../media/media56.mp4"/><Relationship Id="rId10" Type="http://schemas.openxmlformats.org/officeDocument/2006/relationships/image" Target="../media/image56.png"/><Relationship Id="rId4" Type="http://schemas.openxmlformats.org/officeDocument/2006/relationships/video" Target="../media/media55.mp4"/><Relationship Id="rId9" Type="http://schemas.openxmlformats.org/officeDocument/2006/relationships/image" Target="../media/image55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png"/><Relationship Id="rId3" Type="http://schemas.microsoft.com/office/2007/relationships/media" Target="../media/media58.mp4"/><Relationship Id="rId7" Type="http://schemas.openxmlformats.org/officeDocument/2006/relationships/slideLayout" Target="../slideLayouts/slideLayout2.xml"/><Relationship Id="rId2" Type="http://schemas.openxmlformats.org/officeDocument/2006/relationships/video" Target="../media/media57.mp4"/><Relationship Id="rId1" Type="http://schemas.microsoft.com/office/2007/relationships/media" Target="../media/media57.mp4"/><Relationship Id="rId6" Type="http://schemas.openxmlformats.org/officeDocument/2006/relationships/video" Target="../media/media59.mp4"/><Relationship Id="rId5" Type="http://schemas.microsoft.com/office/2007/relationships/media" Target="../media/media59.mp4"/><Relationship Id="rId10" Type="http://schemas.openxmlformats.org/officeDocument/2006/relationships/image" Target="../media/image59.png"/><Relationship Id="rId4" Type="http://schemas.openxmlformats.org/officeDocument/2006/relationships/video" Target="../media/media58.mp4"/><Relationship Id="rId9" Type="http://schemas.openxmlformats.org/officeDocument/2006/relationships/image" Target="../media/image58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microsoft.com/office/2007/relationships/media" Target="../media/media5.mp4"/><Relationship Id="rId7" Type="http://schemas.openxmlformats.org/officeDocument/2006/relationships/slideLayout" Target="../slideLayouts/slideLayout2.xml"/><Relationship Id="rId2" Type="http://schemas.openxmlformats.org/officeDocument/2006/relationships/video" Target="../media/media4.mp4"/><Relationship Id="rId1" Type="http://schemas.microsoft.com/office/2007/relationships/media" Target="../media/media4.mp4"/><Relationship Id="rId6" Type="http://schemas.openxmlformats.org/officeDocument/2006/relationships/video" Target="../media/media6.mp4"/><Relationship Id="rId5" Type="http://schemas.microsoft.com/office/2007/relationships/media" Target="../media/media6.mp4"/><Relationship Id="rId10" Type="http://schemas.openxmlformats.org/officeDocument/2006/relationships/image" Target="../media/image6.png"/><Relationship Id="rId4" Type="http://schemas.openxmlformats.org/officeDocument/2006/relationships/video" Target="../media/media5.mp4"/><Relationship Id="rId9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microsoft.com/office/2007/relationships/media" Target="../media/media8.mp4"/><Relationship Id="rId7" Type="http://schemas.openxmlformats.org/officeDocument/2006/relationships/slideLayout" Target="../slideLayouts/slideLayout2.xml"/><Relationship Id="rId2" Type="http://schemas.openxmlformats.org/officeDocument/2006/relationships/video" Target="../media/media7.mp4"/><Relationship Id="rId1" Type="http://schemas.microsoft.com/office/2007/relationships/media" Target="../media/media7.mp4"/><Relationship Id="rId6" Type="http://schemas.openxmlformats.org/officeDocument/2006/relationships/video" Target="../media/media9.mp4"/><Relationship Id="rId5" Type="http://schemas.microsoft.com/office/2007/relationships/media" Target="../media/media9.mp4"/><Relationship Id="rId10" Type="http://schemas.openxmlformats.org/officeDocument/2006/relationships/image" Target="../media/image9.png"/><Relationship Id="rId4" Type="http://schemas.openxmlformats.org/officeDocument/2006/relationships/video" Target="../media/media8.mp4"/><Relationship Id="rId9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microsoft.com/office/2007/relationships/media" Target="../media/media11.mp4"/><Relationship Id="rId7" Type="http://schemas.openxmlformats.org/officeDocument/2006/relationships/slideLayout" Target="../slideLayouts/slideLayout2.xml"/><Relationship Id="rId2" Type="http://schemas.openxmlformats.org/officeDocument/2006/relationships/video" Target="../media/media10.mp4"/><Relationship Id="rId1" Type="http://schemas.microsoft.com/office/2007/relationships/media" Target="../media/media10.mp4"/><Relationship Id="rId6" Type="http://schemas.openxmlformats.org/officeDocument/2006/relationships/video" Target="../media/media12.mp4"/><Relationship Id="rId5" Type="http://schemas.microsoft.com/office/2007/relationships/media" Target="../media/media12.mp4"/><Relationship Id="rId10" Type="http://schemas.openxmlformats.org/officeDocument/2006/relationships/image" Target="../media/image12.png"/><Relationship Id="rId4" Type="http://schemas.openxmlformats.org/officeDocument/2006/relationships/video" Target="../media/media11.mp4"/><Relationship Id="rId9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microsoft.com/office/2007/relationships/media" Target="../media/media14.mp4"/><Relationship Id="rId7" Type="http://schemas.openxmlformats.org/officeDocument/2006/relationships/slideLayout" Target="../slideLayouts/slideLayout2.xml"/><Relationship Id="rId2" Type="http://schemas.openxmlformats.org/officeDocument/2006/relationships/video" Target="../media/media13.mp4"/><Relationship Id="rId1" Type="http://schemas.microsoft.com/office/2007/relationships/media" Target="../media/media13.mp4"/><Relationship Id="rId6" Type="http://schemas.openxmlformats.org/officeDocument/2006/relationships/video" Target="../media/media15.mp4"/><Relationship Id="rId5" Type="http://schemas.microsoft.com/office/2007/relationships/media" Target="../media/media15.mp4"/><Relationship Id="rId10" Type="http://schemas.openxmlformats.org/officeDocument/2006/relationships/image" Target="../media/image15.png"/><Relationship Id="rId4" Type="http://schemas.openxmlformats.org/officeDocument/2006/relationships/video" Target="../media/media14.mp4"/><Relationship Id="rId9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microsoft.com/office/2007/relationships/media" Target="../media/media17.mp4"/><Relationship Id="rId7" Type="http://schemas.openxmlformats.org/officeDocument/2006/relationships/slideLayout" Target="../slideLayouts/slideLayout2.xml"/><Relationship Id="rId2" Type="http://schemas.openxmlformats.org/officeDocument/2006/relationships/video" Target="../media/media16.mp4"/><Relationship Id="rId1" Type="http://schemas.microsoft.com/office/2007/relationships/media" Target="../media/media16.mp4"/><Relationship Id="rId6" Type="http://schemas.openxmlformats.org/officeDocument/2006/relationships/video" Target="../media/media18.mp4"/><Relationship Id="rId5" Type="http://schemas.microsoft.com/office/2007/relationships/media" Target="../media/media18.mp4"/><Relationship Id="rId10" Type="http://schemas.openxmlformats.org/officeDocument/2006/relationships/image" Target="../media/image18.png"/><Relationship Id="rId4" Type="http://schemas.openxmlformats.org/officeDocument/2006/relationships/video" Target="../media/media17.mp4"/><Relationship Id="rId9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microsoft.com/office/2007/relationships/media" Target="../media/media20.mp4"/><Relationship Id="rId7" Type="http://schemas.openxmlformats.org/officeDocument/2006/relationships/slideLayout" Target="../slideLayouts/slideLayout2.xml"/><Relationship Id="rId2" Type="http://schemas.openxmlformats.org/officeDocument/2006/relationships/video" Target="../media/media19.mp4"/><Relationship Id="rId1" Type="http://schemas.microsoft.com/office/2007/relationships/media" Target="../media/media19.mp4"/><Relationship Id="rId6" Type="http://schemas.openxmlformats.org/officeDocument/2006/relationships/video" Target="../media/media21.mp4"/><Relationship Id="rId5" Type="http://schemas.microsoft.com/office/2007/relationships/media" Target="../media/media21.mp4"/><Relationship Id="rId10" Type="http://schemas.openxmlformats.org/officeDocument/2006/relationships/image" Target="../media/image21.png"/><Relationship Id="rId4" Type="http://schemas.openxmlformats.org/officeDocument/2006/relationships/video" Target="../media/media20.mp4"/><Relationship Id="rId9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microsoft.com/office/2007/relationships/media" Target="../media/media23.mp4"/><Relationship Id="rId7" Type="http://schemas.openxmlformats.org/officeDocument/2006/relationships/slideLayout" Target="../slideLayouts/slideLayout2.xml"/><Relationship Id="rId2" Type="http://schemas.openxmlformats.org/officeDocument/2006/relationships/video" Target="../media/media22.mp4"/><Relationship Id="rId1" Type="http://schemas.microsoft.com/office/2007/relationships/media" Target="../media/media22.mp4"/><Relationship Id="rId6" Type="http://schemas.openxmlformats.org/officeDocument/2006/relationships/video" Target="../media/media24.mp4"/><Relationship Id="rId5" Type="http://schemas.microsoft.com/office/2007/relationships/media" Target="../media/media24.mp4"/><Relationship Id="rId10" Type="http://schemas.openxmlformats.org/officeDocument/2006/relationships/image" Target="../media/image24.png"/><Relationship Id="rId4" Type="http://schemas.openxmlformats.org/officeDocument/2006/relationships/video" Target="../media/media23.mp4"/><Relationship Id="rId9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2EF272D-84B7-77FD-403E-AA80838237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en-US" altLang="zh-CN" sz="6000" b="1" dirty="0">
                <a:latin typeface="Cambria Math" panose="02040503050406030204" pitchFamily="18" charset="0"/>
                <a:ea typeface="Cambria Math" panose="02040503050406030204" pitchFamily="18" charset="0"/>
              </a:rPr>
              <a:t>Diffusion</a:t>
            </a:r>
            <a:r>
              <a:rPr kumimoji="1" lang="zh-CN" altLang="en-US" sz="6000" b="1" dirty="0">
                <a:latin typeface="Cambria Math" panose="02040503050406030204" pitchFamily="18" charset="0"/>
              </a:rPr>
              <a:t> </a:t>
            </a:r>
            <a:r>
              <a:rPr kumimoji="1" lang="en-US" altLang="zh-CN" sz="6000" b="1" dirty="0">
                <a:latin typeface="Cambria Math" panose="02040503050406030204" pitchFamily="18" charset="0"/>
                <a:ea typeface="Cambria Math" panose="02040503050406030204" pitchFamily="18" charset="0"/>
              </a:rPr>
              <a:t>world</a:t>
            </a:r>
            <a:r>
              <a:rPr kumimoji="1" lang="zh-CN" altLang="en-US" sz="6000" b="1" dirty="0">
                <a:latin typeface="Cambria Math" panose="02040503050406030204" pitchFamily="18" charset="0"/>
              </a:rPr>
              <a:t> </a:t>
            </a:r>
            <a:r>
              <a:rPr kumimoji="1" lang="en-US" altLang="zh-CN" sz="6000" b="1" dirty="0">
                <a:latin typeface="Cambria Math" panose="02040503050406030204" pitchFamily="18" charset="0"/>
                <a:ea typeface="Cambria Math" panose="02040503050406030204" pitchFamily="18" charset="0"/>
              </a:rPr>
              <a:t>model</a:t>
            </a:r>
            <a:endParaRPr kumimoji="1" lang="zh-CN" altLang="en-US" sz="6000" b="1" dirty="0">
              <a:latin typeface="Cambria Math" panose="02040503050406030204" pitchFamily="18" charset="0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ADD7592-7BC5-9576-A541-CE27AD0CDD86}"/>
              </a:ext>
            </a:extLst>
          </p:cNvPr>
          <p:cNvSpPr txBox="1"/>
          <p:nvPr/>
        </p:nvSpPr>
        <p:spPr>
          <a:xfrm>
            <a:off x="838200" y="1690688"/>
            <a:ext cx="837652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4000" b="1" dirty="0">
                <a:latin typeface="Cambria Math" panose="02040503050406030204" pitchFamily="18" charset="0"/>
                <a:ea typeface="Cambria Math" panose="02040503050406030204" pitchFamily="18" charset="0"/>
              </a:rPr>
              <a:t>Left:</a:t>
            </a:r>
            <a:r>
              <a:rPr kumimoji="1" lang="zh-CN" altLang="en-US" sz="4000" b="1" dirty="0">
                <a:latin typeface="Cambria Math" panose="02040503050406030204" pitchFamily="18" charset="0"/>
              </a:rPr>
              <a:t> </a:t>
            </a:r>
            <a:r>
              <a:rPr kumimoji="1" lang="en-US" altLang="zh-CN" sz="4000" b="1" dirty="0">
                <a:latin typeface="Cambria Math" panose="02040503050406030204" pitchFamily="18" charset="0"/>
                <a:ea typeface="Cambria Math" panose="02040503050406030204" pitchFamily="18" charset="0"/>
              </a:rPr>
              <a:t>RLIR</a:t>
            </a:r>
            <a:r>
              <a:rPr kumimoji="1" lang="zh-CN" altLang="en-US" sz="4000" b="1" dirty="0">
                <a:latin typeface="Cambria Math" panose="02040503050406030204" pitchFamily="18" charset="0"/>
              </a:rPr>
              <a:t> </a:t>
            </a:r>
            <a:r>
              <a:rPr kumimoji="1" lang="en-US" altLang="zh-CN" sz="4000" b="1" dirty="0">
                <a:latin typeface="Cambria Math" panose="02040503050406030204" pitchFamily="18" charset="0"/>
                <a:ea typeface="Cambria Math" panose="02040503050406030204" pitchFamily="18" charset="0"/>
              </a:rPr>
              <a:t>post-training</a:t>
            </a:r>
            <a:r>
              <a:rPr kumimoji="1" lang="en-US" altLang="zh-CN" sz="4000" b="1" dirty="0">
                <a:latin typeface="Cambria Math" panose="02040503050406030204" pitchFamily="18" charset="0"/>
              </a:rPr>
              <a:t>,</a:t>
            </a:r>
            <a:r>
              <a:rPr kumimoji="1" lang="zh-CN" altLang="en-US" sz="4000" b="1" dirty="0">
                <a:latin typeface="Cambria Math" panose="02040503050406030204" pitchFamily="18" charset="0"/>
              </a:rPr>
              <a:t>  </a:t>
            </a:r>
            <a:r>
              <a:rPr kumimoji="1" lang="en-US" altLang="zh-CN" sz="4000" b="1" dirty="0">
                <a:latin typeface="Cambria Math" panose="02040503050406030204" pitchFamily="18" charset="0"/>
                <a:ea typeface="Cambria Math" panose="02040503050406030204" pitchFamily="18" charset="0"/>
              </a:rPr>
              <a:t>Right:</a:t>
            </a:r>
            <a:r>
              <a:rPr kumimoji="1" lang="zh-CN" altLang="en-US" sz="4000" b="1" dirty="0">
                <a:latin typeface="Cambria Math" panose="02040503050406030204" pitchFamily="18" charset="0"/>
              </a:rPr>
              <a:t> </a:t>
            </a:r>
            <a:r>
              <a:rPr kumimoji="1" lang="en-US" altLang="zh-CN" sz="4000" b="1" dirty="0">
                <a:latin typeface="Cambria Math" panose="02040503050406030204" pitchFamily="18" charset="0"/>
                <a:ea typeface="Cambria Math" panose="02040503050406030204" pitchFamily="18" charset="0"/>
              </a:rPr>
              <a:t>NFD</a:t>
            </a:r>
          </a:p>
        </p:txBody>
      </p:sp>
    </p:spTree>
    <p:extLst>
      <p:ext uri="{BB962C8B-B14F-4D97-AF65-F5344CB8AC3E}">
        <p14:creationId xmlns:p14="http://schemas.microsoft.com/office/powerpoint/2010/main" val="135408389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5BA2D2B-F9D2-0FC8-456C-0F2FD65579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lip_33">
            <a:hlinkClick r:id="" action="ppaction://media"/>
            <a:extLst>
              <a:ext uri="{FF2B5EF4-FFF2-40B4-BE49-F238E27FC236}">
                <a16:creationId xmlns:a16="http://schemas.microsoft.com/office/drawing/2014/main" id="{6F0DCB22-0786-6A61-A758-6A143F947B38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6644368" y="1425575"/>
            <a:ext cx="4876800" cy="2844800"/>
          </a:xfrm>
          <a:prstGeom prst="rect">
            <a:avLst/>
          </a:prstGeom>
        </p:spPr>
      </p:pic>
      <p:pic>
        <p:nvPicPr>
          <p:cNvPr id="3" name="clip_33">
            <a:hlinkClick r:id="" action="ppaction://media"/>
            <a:extLst>
              <a:ext uri="{FF2B5EF4-FFF2-40B4-BE49-F238E27FC236}">
                <a16:creationId xmlns:a16="http://schemas.microsoft.com/office/drawing/2014/main" id="{41BBDDFB-3C46-5AB7-B0C7-DE6F749E38C1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670833" y="1425575"/>
            <a:ext cx="4876800" cy="2844800"/>
          </a:xfrm>
          <a:prstGeom prst="rect">
            <a:avLst/>
          </a:prstGeom>
        </p:spPr>
      </p:pic>
      <p:pic>
        <p:nvPicPr>
          <p:cNvPr id="4" name="clip_33">
            <a:hlinkClick r:id="" action="ppaction://media"/>
            <a:extLst>
              <a:ext uri="{FF2B5EF4-FFF2-40B4-BE49-F238E27FC236}">
                <a16:creationId xmlns:a16="http://schemas.microsoft.com/office/drawing/2014/main" id="{AE68007C-887E-E997-238A-97CD3FD565BC}"/>
              </a:ext>
            </a:extLst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8831179" y="4897521"/>
            <a:ext cx="3360821" cy="19604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4533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75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375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375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5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0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21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2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4B27DE-BEC5-AF94-176C-08FA70DD7F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lip_42">
            <a:hlinkClick r:id="" action="ppaction://media"/>
            <a:extLst>
              <a:ext uri="{FF2B5EF4-FFF2-40B4-BE49-F238E27FC236}">
                <a16:creationId xmlns:a16="http://schemas.microsoft.com/office/drawing/2014/main" id="{7911A41E-3568-5FD1-3395-3C11DD4EDD53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6644369" y="1425575"/>
            <a:ext cx="4876800" cy="2844800"/>
          </a:xfrm>
          <a:prstGeom prst="rect">
            <a:avLst/>
          </a:prstGeom>
        </p:spPr>
      </p:pic>
      <p:pic>
        <p:nvPicPr>
          <p:cNvPr id="6" name="clip_42">
            <a:hlinkClick r:id="" action="ppaction://media"/>
            <a:extLst>
              <a:ext uri="{FF2B5EF4-FFF2-40B4-BE49-F238E27FC236}">
                <a16:creationId xmlns:a16="http://schemas.microsoft.com/office/drawing/2014/main" id="{D0001651-FBB8-A81B-D60A-CA61574C0C89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670831" y="1425575"/>
            <a:ext cx="4876800" cy="2844800"/>
          </a:xfrm>
          <a:prstGeom prst="rect">
            <a:avLst/>
          </a:prstGeom>
        </p:spPr>
      </p:pic>
      <p:pic>
        <p:nvPicPr>
          <p:cNvPr id="7" name="clip_42">
            <a:hlinkClick r:id="" action="ppaction://media"/>
            <a:extLst>
              <a:ext uri="{FF2B5EF4-FFF2-40B4-BE49-F238E27FC236}">
                <a16:creationId xmlns:a16="http://schemas.microsoft.com/office/drawing/2014/main" id="{C7571272-7D1E-4939-BFBE-43C67ECB6AE3}"/>
              </a:ext>
            </a:extLst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8843211" y="4901364"/>
            <a:ext cx="3348789" cy="19534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0466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75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375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375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5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0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21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27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0F5FB5-D3EE-D69E-06D5-FA75D8B3E1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C762353-0E10-FFE5-9FE0-51E58A6CC9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en-US" altLang="zh-CN" sz="6000" b="1" dirty="0">
                <a:latin typeface="Cambria Math" panose="02040503050406030204" pitchFamily="18" charset="0"/>
                <a:ea typeface="Cambria Math" panose="02040503050406030204" pitchFamily="18" charset="0"/>
              </a:rPr>
              <a:t>Autoregressive</a:t>
            </a:r>
            <a:r>
              <a:rPr kumimoji="1" lang="zh-CN" altLang="en-US" sz="6000" b="1" dirty="0">
                <a:latin typeface="Cambria Math" panose="02040503050406030204" pitchFamily="18" charset="0"/>
              </a:rPr>
              <a:t> </a:t>
            </a:r>
            <a:r>
              <a:rPr kumimoji="1" lang="en-US" altLang="zh-CN" sz="6000" b="1" dirty="0">
                <a:latin typeface="Cambria Math" panose="02040503050406030204" pitchFamily="18" charset="0"/>
                <a:ea typeface="Cambria Math" panose="02040503050406030204" pitchFamily="18" charset="0"/>
              </a:rPr>
              <a:t>world</a:t>
            </a:r>
            <a:r>
              <a:rPr kumimoji="1" lang="zh-CN" altLang="en-US" sz="6000" b="1" dirty="0">
                <a:latin typeface="Cambria Math" panose="02040503050406030204" pitchFamily="18" charset="0"/>
              </a:rPr>
              <a:t> </a:t>
            </a:r>
            <a:r>
              <a:rPr kumimoji="1" lang="en-US" altLang="zh-CN" sz="6000" b="1" dirty="0">
                <a:latin typeface="Cambria Math" panose="02040503050406030204" pitchFamily="18" charset="0"/>
                <a:ea typeface="Cambria Math" panose="02040503050406030204" pitchFamily="18" charset="0"/>
              </a:rPr>
              <a:t>model</a:t>
            </a:r>
            <a:endParaRPr kumimoji="1" lang="zh-CN" altLang="en-US" sz="6000" b="1" dirty="0">
              <a:latin typeface="Cambria Math" panose="02040503050406030204" pitchFamily="18" charset="0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E328C0A-3507-B79D-DF80-FDD22E067446}"/>
              </a:ext>
            </a:extLst>
          </p:cNvPr>
          <p:cNvSpPr txBox="1"/>
          <p:nvPr/>
        </p:nvSpPr>
        <p:spPr>
          <a:xfrm>
            <a:off x="838200" y="1690688"/>
            <a:ext cx="991970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4000" b="1" dirty="0">
                <a:latin typeface="Cambria Math" panose="02040503050406030204" pitchFamily="18" charset="0"/>
                <a:ea typeface="Cambria Math" panose="02040503050406030204" pitchFamily="18" charset="0"/>
              </a:rPr>
              <a:t>Left:</a:t>
            </a:r>
            <a:r>
              <a:rPr kumimoji="1" lang="zh-CN" altLang="en-US" sz="4000" b="1" dirty="0">
                <a:latin typeface="Cambria Math" panose="02040503050406030204" pitchFamily="18" charset="0"/>
              </a:rPr>
              <a:t> </a:t>
            </a:r>
            <a:r>
              <a:rPr kumimoji="1" lang="en-US" altLang="zh-CN" sz="4000" b="1" dirty="0">
                <a:latin typeface="Cambria Math" panose="02040503050406030204" pitchFamily="18" charset="0"/>
                <a:ea typeface="Cambria Math" panose="02040503050406030204" pitchFamily="18" charset="0"/>
              </a:rPr>
              <a:t>RLIR</a:t>
            </a:r>
            <a:r>
              <a:rPr kumimoji="1" lang="zh-CN" altLang="en-US" sz="4000" b="1" dirty="0">
                <a:latin typeface="Cambria Math" panose="02040503050406030204" pitchFamily="18" charset="0"/>
              </a:rPr>
              <a:t> </a:t>
            </a:r>
            <a:r>
              <a:rPr kumimoji="1" lang="en-US" altLang="zh-CN" sz="4000" b="1" dirty="0">
                <a:latin typeface="Cambria Math" panose="02040503050406030204" pitchFamily="18" charset="0"/>
                <a:ea typeface="Cambria Math" panose="02040503050406030204" pitchFamily="18" charset="0"/>
              </a:rPr>
              <a:t>post-training</a:t>
            </a:r>
            <a:r>
              <a:rPr kumimoji="1" lang="en-US" altLang="zh-CN" sz="4000" b="1" dirty="0">
                <a:latin typeface="Cambria Math" panose="02040503050406030204" pitchFamily="18" charset="0"/>
              </a:rPr>
              <a:t>,</a:t>
            </a:r>
            <a:r>
              <a:rPr kumimoji="1" lang="zh-CN" altLang="en-US" sz="4000" b="1" dirty="0">
                <a:latin typeface="Cambria Math" panose="02040503050406030204" pitchFamily="18" charset="0"/>
              </a:rPr>
              <a:t>  </a:t>
            </a:r>
            <a:r>
              <a:rPr kumimoji="1" lang="en-US" altLang="zh-CN" sz="4000" b="1" dirty="0">
                <a:latin typeface="Cambria Math" panose="02040503050406030204" pitchFamily="18" charset="0"/>
                <a:ea typeface="Cambria Math" panose="02040503050406030204" pitchFamily="18" charset="0"/>
              </a:rPr>
              <a:t>Right:</a:t>
            </a:r>
            <a:r>
              <a:rPr kumimoji="1" lang="zh-CN" altLang="en-US" sz="4000" b="1" dirty="0">
                <a:latin typeface="Cambria Math" panose="02040503050406030204" pitchFamily="18" charset="0"/>
              </a:rPr>
              <a:t> </a:t>
            </a:r>
            <a:r>
              <a:rPr kumimoji="1" lang="en-US" altLang="zh-CN" sz="4000" b="1" dirty="0" err="1">
                <a:latin typeface="Cambria Math" panose="02040503050406030204" pitchFamily="18" charset="0"/>
                <a:ea typeface="Cambria Math" panose="02040503050406030204" pitchFamily="18" charset="0"/>
              </a:rPr>
              <a:t>MineWorld</a:t>
            </a:r>
            <a:endParaRPr kumimoji="1" lang="en-US" altLang="zh-CN" sz="4000" b="1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41593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165C007-52A8-9E9C-2B45-79C0F07519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lip_4">
            <a:hlinkClick r:id="" action="ppaction://media"/>
            <a:extLst>
              <a:ext uri="{FF2B5EF4-FFF2-40B4-BE49-F238E27FC236}">
                <a16:creationId xmlns:a16="http://schemas.microsoft.com/office/drawing/2014/main" id="{1D22C515-D00C-FC2C-4A21-B5649CA59E44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670831" y="1425575"/>
            <a:ext cx="4876800" cy="2844800"/>
          </a:xfrm>
          <a:prstGeom prst="rect">
            <a:avLst/>
          </a:prstGeom>
        </p:spPr>
      </p:pic>
      <p:pic>
        <p:nvPicPr>
          <p:cNvPr id="3" name="clip_4">
            <a:hlinkClick r:id="" action="ppaction://media"/>
            <a:extLst>
              <a:ext uri="{FF2B5EF4-FFF2-40B4-BE49-F238E27FC236}">
                <a16:creationId xmlns:a16="http://schemas.microsoft.com/office/drawing/2014/main" id="{70C2B515-A581-C94F-A092-FF6ACEBDC9ED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6644369" y="1425575"/>
            <a:ext cx="4876800" cy="2844800"/>
          </a:xfrm>
          <a:prstGeom prst="rect">
            <a:avLst/>
          </a:prstGeom>
        </p:spPr>
      </p:pic>
      <p:pic>
        <p:nvPicPr>
          <p:cNvPr id="4" name="clip_4">
            <a:hlinkClick r:id="" action="ppaction://media"/>
            <a:extLst>
              <a:ext uri="{FF2B5EF4-FFF2-40B4-BE49-F238E27FC236}">
                <a16:creationId xmlns:a16="http://schemas.microsoft.com/office/drawing/2014/main" id="{C6553133-ECE7-8329-B1CE-18EC1E9E1F0D}"/>
              </a:ext>
            </a:extLst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9192126" y="5108072"/>
            <a:ext cx="2999874" cy="1749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68372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0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250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375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5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0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21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2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9BA23A-BB5D-1ED5-45E9-9D765F1C43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lip_32">
            <a:hlinkClick r:id="" action="ppaction://media"/>
            <a:extLst>
              <a:ext uri="{FF2B5EF4-FFF2-40B4-BE49-F238E27FC236}">
                <a16:creationId xmlns:a16="http://schemas.microsoft.com/office/drawing/2014/main" id="{A8D26A09-4D08-C826-F0E6-A0D466C0197D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6644369" y="1425575"/>
            <a:ext cx="4876800" cy="2844800"/>
          </a:xfrm>
          <a:prstGeom prst="rect">
            <a:avLst/>
          </a:prstGeom>
        </p:spPr>
      </p:pic>
      <p:pic>
        <p:nvPicPr>
          <p:cNvPr id="6" name="clip_32">
            <a:hlinkClick r:id="" action="ppaction://media"/>
            <a:extLst>
              <a:ext uri="{FF2B5EF4-FFF2-40B4-BE49-F238E27FC236}">
                <a16:creationId xmlns:a16="http://schemas.microsoft.com/office/drawing/2014/main" id="{29972F9B-1592-4738-97B2-59C6DDF3897A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670831" y="1425575"/>
            <a:ext cx="4876800" cy="2844800"/>
          </a:xfrm>
          <a:prstGeom prst="rect">
            <a:avLst/>
          </a:prstGeom>
        </p:spPr>
      </p:pic>
      <p:pic>
        <p:nvPicPr>
          <p:cNvPr id="7" name="clip_32">
            <a:hlinkClick r:id="" action="ppaction://media"/>
            <a:extLst>
              <a:ext uri="{FF2B5EF4-FFF2-40B4-BE49-F238E27FC236}">
                <a16:creationId xmlns:a16="http://schemas.microsoft.com/office/drawing/2014/main" id="{4923D250-29FF-F218-03DC-FDEFAC7C3C41}"/>
              </a:ext>
            </a:extLst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9192126" y="5104897"/>
            <a:ext cx="2999874" cy="1749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9029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0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250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375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5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0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21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27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919F8C-AD94-7260-9948-1D7DB6F877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lip_38">
            <a:hlinkClick r:id="" action="ppaction://media"/>
            <a:extLst>
              <a:ext uri="{FF2B5EF4-FFF2-40B4-BE49-F238E27FC236}">
                <a16:creationId xmlns:a16="http://schemas.microsoft.com/office/drawing/2014/main" id="{0E8D08D8-60CE-DCFD-3DDD-A3121DBF7B3F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9186681" y="5104897"/>
            <a:ext cx="3005319" cy="1753103"/>
          </a:xfrm>
          <a:prstGeom prst="rect">
            <a:avLst/>
          </a:prstGeom>
        </p:spPr>
      </p:pic>
      <p:pic>
        <p:nvPicPr>
          <p:cNvPr id="3" name="clip_38">
            <a:hlinkClick r:id="" action="ppaction://media"/>
            <a:extLst>
              <a:ext uri="{FF2B5EF4-FFF2-40B4-BE49-F238E27FC236}">
                <a16:creationId xmlns:a16="http://schemas.microsoft.com/office/drawing/2014/main" id="{F32FC8AB-2C4E-14BA-89A8-7F617275FF4E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670832" y="1425575"/>
            <a:ext cx="4876800" cy="2844800"/>
          </a:xfrm>
          <a:prstGeom prst="rect">
            <a:avLst/>
          </a:prstGeom>
        </p:spPr>
      </p:pic>
      <p:pic>
        <p:nvPicPr>
          <p:cNvPr id="4" name="clip_38">
            <a:hlinkClick r:id="" action="ppaction://media"/>
            <a:extLst>
              <a:ext uri="{FF2B5EF4-FFF2-40B4-BE49-F238E27FC236}">
                <a16:creationId xmlns:a16="http://schemas.microsoft.com/office/drawing/2014/main" id="{967C3FF1-ACA6-7AC4-EF8B-0B6C5C7CCD9E}"/>
              </a:ext>
            </a:extLst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6748281" y="1425575"/>
            <a:ext cx="4876800" cy="284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209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75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250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25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5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0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21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2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878A45-2744-512D-60BC-0C1FF8A7CD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clip_34">
            <a:hlinkClick r:id="" action="ppaction://media"/>
            <a:extLst>
              <a:ext uri="{FF2B5EF4-FFF2-40B4-BE49-F238E27FC236}">
                <a16:creationId xmlns:a16="http://schemas.microsoft.com/office/drawing/2014/main" id="{A5F24D61-4A6E-6C62-543F-65DB0EC4CAE5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9186680" y="5104897"/>
            <a:ext cx="3005320" cy="1753103"/>
          </a:xfrm>
          <a:prstGeom prst="rect">
            <a:avLst/>
          </a:prstGeom>
        </p:spPr>
      </p:pic>
      <p:pic>
        <p:nvPicPr>
          <p:cNvPr id="9" name="clip_34">
            <a:hlinkClick r:id="" action="ppaction://media"/>
            <a:extLst>
              <a:ext uri="{FF2B5EF4-FFF2-40B4-BE49-F238E27FC236}">
                <a16:creationId xmlns:a16="http://schemas.microsoft.com/office/drawing/2014/main" id="{3A1FBA42-6352-B34F-1E36-D9DC540A9F2C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670830" y="1425575"/>
            <a:ext cx="4876800" cy="2844800"/>
          </a:xfrm>
          <a:prstGeom prst="rect">
            <a:avLst/>
          </a:prstGeom>
        </p:spPr>
      </p:pic>
      <p:pic>
        <p:nvPicPr>
          <p:cNvPr id="10" name="clip_34">
            <a:hlinkClick r:id="" action="ppaction://media"/>
            <a:extLst>
              <a:ext uri="{FF2B5EF4-FFF2-40B4-BE49-F238E27FC236}">
                <a16:creationId xmlns:a16="http://schemas.microsoft.com/office/drawing/2014/main" id="{1301449B-D059-2E6D-77FF-A40AD88DC47E}"/>
              </a:ext>
            </a:extLst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6644372" y="1425575"/>
            <a:ext cx="4876800" cy="284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57169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75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250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2500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5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0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 vol="80000">
                <p:cTn id="21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>
              <p:cMediaNode vol="80000">
                <p:cTn id="27" fill="hold" display="0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2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AC27D5-AA48-B6F5-2EA7-D698C4AECB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lip_76">
            <a:hlinkClick r:id="" action="ppaction://media"/>
            <a:extLst>
              <a:ext uri="{FF2B5EF4-FFF2-40B4-BE49-F238E27FC236}">
                <a16:creationId xmlns:a16="http://schemas.microsoft.com/office/drawing/2014/main" id="{42876FAD-40F5-4217-CB4E-FA2AFFF8BB5D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6644370" y="1425575"/>
            <a:ext cx="4876800" cy="2844800"/>
          </a:xfrm>
          <a:prstGeom prst="rect">
            <a:avLst/>
          </a:prstGeom>
        </p:spPr>
      </p:pic>
      <p:pic>
        <p:nvPicPr>
          <p:cNvPr id="3" name="clip_76">
            <a:hlinkClick r:id="" action="ppaction://media"/>
            <a:extLst>
              <a:ext uri="{FF2B5EF4-FFF2-40B4-BE49-F238E27FC236}">
                <a16:creationId xmlns:a16="http://schemas.microsoft.com/office/drawing/2014/main" id="{0702FF17-5A80-5C36-64F0-9426EBDA798F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670830" y="1425575"/>
            <a:ext cx="4876800" cy="2844800"/>
          </a:xfrm>
          <a:prstGeom prst="rect">
            <a:avLst/>
          </a:prstGeom>
        </p:spPr>
      </p:pic>
      <p:pic>
        <p:nvPicPr>
          <p:cNvPr id="4" name="clip_76">
            <a:hlinkClick r:id="" action="ppaction://media"/>
            <a:extLst>
              <a:ext uri="{FF2B5EF4-FFF2-40B4-BE49-F238E27FC236}">
                <a16:creationId xmlns:a16="http://schemas.microsoft.com/office/drawing/2014/main" id="{E301D254-E768-F4AA-D959-E889594D42DA}"/>
              </a:ext>
            </a:extLst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9186679" y="5104896"/>
            <a:ext cx="3005321" cy="1753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6562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0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250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375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5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0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21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2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9EF869F-2E4C-63BD-50E4-C71C4E49D5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lip_79">
            <a:hlinkClick r:id="" action="ppaction://media"/>
            <a:extLst>
              <a:ext uri="{FF2B5EF4-FFF2-40B4-BE49-F238E27FC236}">
                <a16:creationId xmlns:a16="http://schemas.microsoft.com/office/drawing/2014/main" id="{E66BA1DE-1BDB-D98E-D258-421A9DD59AE7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670830" y="1425575"/>
            <a:ext cx="4876800" cy="2844800"/>
          </a:xfrm>
          <a:prstGeom prst="rect">
            <a:avLst/>
          </a:prstGeom>
        </p:spPr>
      </p:pic>
      <p:pic>
        <p:nvPicPr>
          <p:cNvPr id="6" name="clip_79">
            <a:hlinkClick r:id="" action="ppaction://media"/>
            <a:extLst>
              <a:ext uri="{FF2B5EF4-FFF2-40B4-BE49-F238E27FC236}">
                <a16:creationId xmlns:a16="http://schemas.microsoft.com/office/drawing/2014/main" id="{08937262-691D-67BA-2F67-68F0349DD3AC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6644370" y="1425575"/>
            <a:ext cx="4876800" cy="2844800"/>
          </a:xfrm>
          <a:prstGeom prst="rect">
            <a:avLst/>
          </a:prstGeom>
        </p:spPr>
      </p:pic>
      <p:pic>
        <p:nvPicPr>
          <p:cNvPr id="7" name="clip_79">
            <a:hlinkClick r:id="" action="ppaction://media"/>
            <a:extLst>
              <a:ext uri="{FF2B5EF4-FFF2-40B4-BE49-F238E27FC236}">
                <a16:creationId xmlns:a16="http://schemas.microsoft.com/office/drawing/2014/main" id="{A8274597-C94C-61DE-D780-A269C9AF9B8E}"/>
              </a:ext>
            </a:extLst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9216188" y="5118935"/>
            <a:ext cx="2975811" cy="1735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9651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0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250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375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5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0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21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27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1A572F-E5EA-0D7D-EFC7-0BDF2D0ED5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lip_91">
            <a:hlinkClick r:id="" action="ppaction://media"/>
            <a:extLst>
              <a:ext uri="{FF2B5EF4-FFF2-40B4-BE49-F238E27FC236}">
                <a16:creationId xmlns:a16="http://schemas.microsoft.com/office/drawing/2014/main" id="{0BB8D276-DF3C-E2DE-F506-E3D2C926C494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6644370" y="1425575"/>
            <a:ext cx="4876800" cy="2844800"/>
          </a:xfrm>
          <a:prstGeom prst="rect">
            <a:avLst/>
          </a:prstGeom>
        </p:spPr>
      </p:pic>
      <p:pic>
        <p:nvPicPr>
          <p:cNvPr id="6" name="clip_91">
            <a:hlinkClick r:id="" action="ppaction://media"/>
            <a:extLst>
              <a:ext uri="{FF2B5EF4-FFF2-40B4-BE49-F238E27FC236}">
                <a16:creationId xmlns:a16="http://schemas.microsoft.com/office/drawing/2014/main" id="{879FFC9D-69BA-D879-F4BA-68C0615F6FE4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670830" y="1425575"/>
            <a:ext cx="4876800" cy="2844800"/>
          </a:xfrm>
          <a:prstGeom prst="rect">
            <a:avLst/>
          </a:prstGeom>
        </p:spPr>
      </p:pic>
      <p:pic>
        <p:nvPicPr>
          <p:cNvPr id="7" name="clip_91">
            <a:hlinkClick r:id="" action="ppaction://media"/>
            <a:extLst>
              <a:ext uri="{FF2B5EF4-FFF2-40B4-BE49-F238E27FC236}">
                <a16:creationId xmlns:a16="http://schemas.microsoft.com/office/drawing/2014/main" id="{9587DEE0-F778-CE99-A7F7-3047A29489A3}"/>
              </a:ext>
            </a:extLst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9186679" y="5104896"/>
            <a:ext cx="3005321" cy="1753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1797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0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250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375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5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0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21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27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lip_5">
            <a:hlinkClick r:id="" action="ppaction://media"/>
            <a:extLst>
              <a:ext uri="{FF2B5EF4-FFF2-40B4-BE49-F238E27FC236}">
                <a16:creationId xmlns:a16="http://schemas.microsoft.com/office/drawing/2014/main" id="{59B4E704-5E3C-96EC-8FAC-3AE5000B3F37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8550857" y="4734000"/>
            <a:ext cx="3641143" cy="2124000"/>
          </a:xfrm>
          <a:prstGeom prst="rect">
            <a:avLst/>
          </a:prstGeom>
        </p:spPr>
      </p:pic>
      <p:pic>
        <p:nvPicPr>
          <p:cNvPr id="7" name="clip_5">
            <a:hlinkClick r:id="" action="ppaction://media"/>
            <a:extLst>
              <a:ext uri="{FF2B5EF4-FFF2-40B4-BE49-F238E27FC236}">
                <a16:creationId xmlns:a16="http://schemas.microsoft.com/office/drawing/2014/main" id="{C96CABC5-E8FF-2B1E-C5E9-C2FA07E03D2B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6644370" y="1425575"/>
            <a:ext cx="4876800" cy="2844800"/>
          </a:xfrm>
          <a:prstGeom prst="rect">
            <a:avLst/>
          </a:prstGeom>
        </p:spPr>
      </p:pic>
      <p:pic>
        <p:nvPicPr>
          <p:cNvPr id="8" name="clip_5">
            <a:hlinkClick r:id="" action="ppaction://media"/>
            <a:extLst>
              <a:ext uri="{FF2B5EF4-FFF2-40B4-BE49-F238E27FC236}">
                <a16:creationId xmlns:a16="http://schemas.microsoft.com/office/drawing/2014/main" id="{CE60C069-A514-1C1D-2D01-82EFE6AC6687}"/>
              </a:ext>
            </a:extLst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670832" y="1425575"/>
            <a:ext cx="4876800" cy="284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6339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75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375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375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5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0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21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 vol="80000">
                <p:cTn id="27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2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9EF9E3-945C-F254-34D3-639647F838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lip_92">
            <a:hlinkClick r:id="" action="ppaction://media"/>
            <a:extLst>
              <a:ext uri="{FF2B5EF4-FFF2-40B4-BE49-F238E27FC236}">
                <a16:creationId xmlns:a16="http://schemas.microsoft.com/office/drawing/2014/main" id="{6D4D7061-D0EC-F21E-E5EE-8741F4A989A1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6644372" y="1425575"/>
            <a:ext cx="4876800" cy="2844800"/>
          </a:xfrm>
          <a:prstGeom prst="rect">
            <a:avLst/>
          </a:prstGeom>
        </p:spPr>
      </p:pic>
      <p:pic>
        <p:nvPicPr>
          <p:cNvPr id="3" name="clip_92">
            <a:hlinkClick r:id="" action="ppaction://media"/>
            <a:extLst>
              <a:ext uri="{FF2B5EF4-FFF2-40B4-BE49-F238E27FC236}">
                <a16:creationId xmlns:a16="http://schemas.microsoft.com/office/drawing/2014/main" id="{B7607DA6-8D4D-3857-B575-0BC71FA66516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670828" y="1425575"/>
            <a:ext cx="4876800" cy="2844800"/>
          </a:xfrm>
          <a:prstGeom prst="rect">
            <a:avLst/>
          </a:prstGeom>
        </p:spPr>
      </p:pic>
      <p:pic>
        <p:nvPicPr>
          <p:cNvPr id="4" name="clip_92">
            <a:hlinkClick r:id="" action="ppaction://media"/>
            <a:extLst>
              <a:ext uri="{FF2B5EF4-FFF2-40B4-BE49-F238E27FC236}">
                <a16:creationId xmlns:a16="http://schemas.microsoft.com/office/drawing/2014/main" id="{27BDFB41-AE4E-7FA0-889C-FB4F750469BE}"/>
              </a:ext>
            </a:extLst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9186678" y="5104895"/>
            <a:ext cx="3005322" cy="1753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304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0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250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375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5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0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21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2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F9F3B5-BFCC-A03D-7C92-F4C193BA77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lip_116">
            <a:hlinkClick r:id="" action="ppaction://media"/>
            <a:extLst>
              <a:ext uri="{FF2B5EF4-FFF2-40B4-BE49-F238E27FC236}">
                <a16:creationId xmlns:a16="http://schemas.microsoft.com/office/drawing/2014/main" id="{A59AE903-E475-7E44-3089-F8F814DF9115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6644372" y="1425575"/>
            <a:ext cx="4876800" cy="2844800"/>
          </a:xfrm>
          <a:prstGeom prst="rect">
            <a:avLst/>
          </a:prstGeom>
        </p:spPr>
      </p:pic>
      <p:pic>
        <p:nvPicPr>
          <p:cNvPr id="6" name="clip_116">
            <a:hlinkClick r:id="" action="ppaction://media"/>
            <a:extLst>
              <a:ext uri="{FF2B5EF4-FFF2-40B4-BE49-F238E27FC236}">
                <a16:creationId xmlns:a16="http://schemas.microsoft.com/office/drawing/2014/main" id="{057E38E3-A327-0DB3-0966-F85E2EB00224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670828" y="1425575"/>
            <a:ext cx="4876800" cy="2844800"/>
          </a:xfrm>
          <a:prstGeom prst="rect">
            <a:avLst/>
          </a:prstGeom>
        </p:spPr>
      </p:pic>
      <p:pic>
        <p:nvPicPr>
          <p:cNvPr id="7" name="clip_116">
            <a:hlinkClick r:id="" action="ppaction://media"/>
            <a:extLst>
              <a:ext uri="{FF2B5EF4-FFF2-40B4-BE49-F238E27FC236}">
                <a16:creationId xmlns:a16="http://schemas.microsoft.com/office/drawing/2014/main" id="{3007AEE4-D801-1702-945B-F3EAF248BC04}"/>
              </a:ext>
            </a:extLst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9432758" y="5245267"/>
            <a:ext cx="2759242" cy="1609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1703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0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250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375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5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0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21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27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2C532D-A481-7398-7824-7BC5FCE874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lip_104">
            <a:hlinkClick r:id="" action="ppaction://media"/>
            <a:extLst>
              <a:ext uri="{FF2B5EF4-FFF2-40B4-BE49-F238E27FC236}">
                <a16:creationId xmlns:a16="http://schemas.microsoft.com/office/drawing/2014/main" id="{1832B1A5-AA4F-6EBE-F671-250AD7C5F680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670828" y="1425575"/>
            <a:ext cx="4876800" cy="2844800"/>
          </a:xfrm>
          <a:prstGeom prst="rect">
            <a:avLst/>
          </a:prstGeom>
        </p:spPr>
      </p:pic>
      <p:pic>
        <p:nvPicPr>
          <p:cNvPr id="6" name="clip_104">
            <a:hlinkClick r:id="" action="ppaction://media"/>
            <a:extLst>
              <a:ext uri="{FF2B5EF4-FFF2-40B4-BE49-F238E27FC236}">
                <a16:creationId xmlns:a16="http://schemas.microsoft.com/office/drawing/2014/main" id="{6D190F84-A561-662C-BF83-8ADB10588725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6644374" y="1425575"/>
            <a:ext cx="4876800" cy="2844800"/>
          </a:xfrm>
          <a:prstGeom prst="rect">
            <a:avLst/>
          </a:prstGeom>
        </p:spPr>
      </p:pic>
      <p:pic>
        <p:nvPicPr>
          <p:cNvPr id="7" name="clip_104">
            <a:hlinkClick r:id="" action="ppaction://media"/>
            <a:extLst>
              <a:ext uri="{FF2B5EF4-FFF2-40B4-BE49-F238E27FC236}">
                <a16:creationId xmlns:a16="http://schemas.microsoft.com/office/drawing/2014/main" id="{913F9ECF-6F49-0D89-25A9-5DE4FBBF55C9}"/>
              </a:ext>
            </a:extLst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9186677" y="5104895"/>
            <a:ext cx="3005323" cy="1753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6497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0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250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375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5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0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21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27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6E2E4E-85FD-9984-3650-8107885336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lip_16">
            <a:hlinkClick r:id="" action="ppaction://media"/>
            <a:extLst>
              <a:ext uri="{FF2B5EF4-FFF2-40B4-BE49-F238E27FC236}">
                <a16:creationId xmlns:a16="http://schemas.microsoft.com/office/drawing/2014/main" id="{F6245942-8D6A-95CE-5C55-CEDA1511B508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6644370" y="1425575"/>
            <a:ext cx="4876800" cy="2844800"/>
          </a:xfrm>
          <a:prstGeom prst="rect">
            <a:avLst/>
          </a:prstGeom>
        </p:spPr>
      </p:pic>
      <p:pic>
        <p:nvPicPr>
          <p:cNvPr id="3" name="clip_16">
            <a:hlinkClick r:id="" action="ppaction://media"/>
            <a:extLst>
              <a:ext uri="{FF2B5EF4-FFF2-40B4-BE49-F238E27FC236}">
                <a16:creationId xmlns:a16="http://schemas.microsoft.com/office/drawing/2014/main" id="{02803414-AA58-B40C-71A3-D093BD4A5493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670831" y="1425575"/>
            <a:ext cx="4876800" cy="2844800"/>
          </a:xfrm>
          <a:prstGeom prst="rect">
            <a:avLst/>
          </a:prstGeom>
        </p:spPr>
      </p:pic>
      <p:pic>
        <p:nvPicPr>
          <p:cNvPr id="4" name="clip_16">
            <a:hlinkClick r:id="" action="ppaction://media"/>
            <a:extLst>
              <a:ext uri="{FF2B5EF4-FFF2-40B4-BE49-F238E27FC236}">
                <a16:creationId xmlns:a16="http://schemas.microsoft.com/office/drawing/2014/main" id="{DA572A64-DCE0-0B8B-107B-996A1B3873E6}"/>
              </a:ext>
            </a:extLst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8550857" y="4734000"/>
            <a:ext cx="3641143" cy="21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0936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75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375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375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5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0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21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2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114DA2-0483-3112-31A4-A7859686CC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lip_17">
            <a:hlinkClick r:id="" action="ppaction://media"/>
            <a:extLst>
              <a:ext uri="{FF2B5EF4-FFF2-40B4-BE49-F238E27FC236}">
                <a16:creationId xmlns:a16="http://schemas.microsoft.com/office/drawing/2014/main" id="{49A62788-4F26-DE78-75C9-96A68B3A0ED5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6644370" y="1425575"/>
            <a:ext cx="4876800" cy="2844800"/>
          </a:xfrm>
          <a:prstGeom prst="rect">
            <a:avLst/>
          </a:prstGeom>
        </p:spPr>
      </p:pic>
      <p:pic>
        <p:nvPicPr>
          <p:cNvPr id="3" name="clip_17">
            <a:hlinkClick r:id="" action="ppaction://media"/>
            <a:extLst>
              <a:ext uri="{FF2B5EF4-FFF2-40B4-BE49-F238E27FC236}">
                <a16:creationId xmlns:a16="http://schemas.microsoft.com/office/drawing/2014/main" id="{6B9B5477-FD36-9DA3-1029-A6B46FFF42EF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670830" y="1425575"/>
            <a:ext cx="4876800" cy="2844800"/>
          </a:xfrm>
          <a:prstGeom prst="rect">
            <a:avLst/>
          </a:prstGeom>
        </p:spPr>
      </p:pic>
      <p:pic>
        <p:nvPicPr>
          <p:cNvPr id="4" name="clip_17">
            <a:hlinkClick r:id="" action="ppaction://media"/>
            <a:extLst>
              <a:ext uri="{FF2B5EF4-FFF2-40B4-BE49-F238E27FC236}">
                <a16:creationId xmlns:a16="http://schemas.microsoft.com/office/drawing/2014/main" id="{EE268010-19CB-65BA-D302-BC181D9E080E}"/>
              </a:ext>
            </a:extLst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8582527" y="4752474"/>
            <a:ext cx="3609472" cy="2105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3423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75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375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375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5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0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21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2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358219-A3A0-0983-4909-01F352B35E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lip_27">
            <a:hlinkClick r:id="" action="ppaction://media"/>
            <a:extLst>
              <a:ext uri="{FF2B5EF4-FFF2-40B4-BE49-F238E27FC236}">
                <a16:creationId xmlns:a16="http://schemas.microsoft.com/office/drawing/2014/main" id="{3D3EA2F7-AADB-A1CC-BDA9-E2DC7B028C7D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6644370" y="1425575"/>
            <a:ext cx="4876800" cy="2844800"/>
          </a:xfrm>
          <a:prstGeom prst="rect">
            <a:avLst/>
          </a:prstGeom>
        </p:spPr>
      </p:pic>
      <p:pic>
        <p:nvPicPr>
          <p:cNvPr id="3" name="clip_27">
            <a:hlinkClick r:id="" action="ppaction://media"/>
            <a:extLst>
              <a:ext uri="{FF2B5EF4-FFF2-40B4-BE49-F238E27FC236}">
                <a16:creationId xmlns:a16="http://schemas.microsoft.com/office/drawing/2014/main" id="{E95AAC46-6AD0-388C-C49F-0A0303598882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670830" y="1425575"/>
            <a:ext cx="4876800" cy="2844800"/>
          </a:xfrm>
          <a:prstGeom prst="rect">
            <a:avLst/>
          </a:prstGeom>
        </p:spPr>
      </p:pic>
      <p:pic>
        <p:nvPicPr>
          <p:cNvPr id="4" name="clip_27">
            <a:hlinkClick r:id="" action="ppaction://media"/>
            <a:extLst>
              <a:ext uri="{FF2B5EF4-FFF2-40B4-BE49-F238E27FC236}">
                <a16:creationId xmlns:a16="http://schemas.microsoft.com/office/drawing/2014/main" id="{7EF46705-F379-6376-8BFF-9DA79E5A8096}"/>
              </a:ext>
            </a:extLst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8550856" y="4733999"/>
            <a:ext cx="3641144" cy="2124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22160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75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375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375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5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0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21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2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64DD85-7926-913C-9957-9ED1B6B2EB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lip_28">
            <a:hlinkClick r:id="" action="ppaction://media"/>
            <a:extLst>
              <a:ext uri="{FF2B5EF4-FFF2-40B4-BE49-F238E27FC236}">
                <a16:creationId xmlns:a16="http://schemas.microsoft.com/office/drawing/2014/main" id="{962B8914-4C43-E804-82EF-6E7C70A543A3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6644368" y="1425575"/>
            <a:ext cx="4876800" cy="2844800"/>
          </a:xfrm>
          <a:prstGeom prst="rect">
            <a:avLst/>
          </a:prstGeom>
        </p:spPr>
      </p:pic>
      <p:pic>
        <p:nvPicPr>
          <p:cNvPr id="3" name="clip_28">
            <a:hlinkClick r:id="" action="ppaction://media"/>
            <a:extLst>
              <a:ext uri="{FF2B5EF4-FFF2-40B4-BE49-F238E27FC236}">
                <a16:creationId xmlns:a16="http://schemas.microsoft.com/office/drawing/2014/main" id="{F6F56063-54CB-D255-8D97-1151D27C97CF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670832" y="1425575"/>
            <a:ext cx="4876800" cy="2844800"/>
          </a:xfrm>
          <a:prstGeom prst="rect">
            <a:avLst/>
          </a:prstGeom>
        </p:spPr>
      </p:pic>
      <p:pic>
        <p:nvPicPr>
          <p:cNvPr id="4" name="clip_28">
            <a:hlinkClick r:id="" action="ppaction://media"/>
            <a:extLst>
              <a:ext uri="{FF2B5EF4-FFF2-40B4-BE49-F238E27FC236}">
                <a16:creationId xmlns:a16="http://schemas.microsoft.com/office/drawing/2014/main" id="{58CC1644-43E8-1E08-004C-4E3294378B03}"/>
              </a:ext>
            </a:extLst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8550855" y="4733999"/>
            <a:ext cx="3641145" cy="2124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2622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75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375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375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5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0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21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2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646BA8C-A817-65D1-6126-0CF634CC79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lip_30">
            <a:hlinkClick r:id="" action="ppaction://media"/>
            <a:extLst>
              <a:ext uri="{FF2B5EF4-FFF2-40B4-BE49-F238E27FC236}">
                <a16:creationId xmlns:a16="http://schemas.microsoft.com/office/drawing/2014/main" id="{E8FA7776-FBA6-903E-4438-5B6169645E9E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6644370" y="1425575"/>
            <a:ext cx="4876800" cy="2844800"/>
          </a:xfrm>
          <a:prstGeom prst="rect">
            <a:avLst/>
          </a:prstGeom>
        </p:spPr>
      </p:pic>
      <p:pic>
        <p:nvPicPr>
          <p:cNvPr id="6" name="clip_30">
            <a:hlinkClick r:id="" action="ppaction://media"/>
            <a:extLst>
              <a:ext uri="{FF2B5EF4-FFF2-40B4-BE49-F238E27FC236}">
                <a16:creationId xmlns:a16="http://schemas.microsoft.com/office/drawing/2014/main" id="{77B2F1E2-D3CA-F0C0-E99B-87B0B1BE6619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670830" y="1425575"/>
            <a:ext cx="4876800" cy="2844800"/>
          </a:xfrm>
          <a:prstGeom prst="rect">
            <a:avLst/>
          </a:prstGeom>
        </p:spPr>
      </p:pic>
      <p:pic>
        <p:nvPicPr>
          <p:cNvPr id="7" name="clip_30">
            <a:hlinkClick r:id="" action="ppaction://media"/>
            <a:extLst>
              <a:ext uri="{FF2B5EF4-FFF2-40B4-BE49-F238E27FC236}">
                <a16:creationId xmlns:a16="http://schemas.microsoft.com/office/drawing/2014/main" id="{DB1E7E6E-9C45-46A7-5D49-844D86E5F7B8}"/>
              </a:ext>
            </a:extLst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8550855" y="4733999"/>
            <a:ext cx="3641145" cy="2124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4005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75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375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375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5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0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21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27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DC7F636-C451-069E-F896-6762FB4A08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lip_40">
            <a:hlinkClick r:id="" action="ppaction://media"/>
            <a:extLst>
              <a:ext uri="{FF2B5EF4-FFF2-40B4-BE49-F238E27FC236}">
                <a16:creationId xmlns:a16="http://schemas.microsoft.com/office/drawing/2014/main" id="{96141B9B-32ED-F3A0-0F19-DB222C9057F0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670831" y="1425575"/>
            <a:ext cx="4876800" cy="2844800"/>
          </a:xfrm>
          <a:prstGeom prst="rect">
            <a:avLst/>
          </a:prstGeom>
        </p:spPr>
      </p:pic>
      <p:pic>
        <p:nvPicPr>
          <p:cNvPr id="3" name="clip_40">
            <a:hlinkClick r:id="" action="ppaction://media"/>
            <a:extLst>
              <a:ext uri="{FF2B5EF4-FFF2-40B4-BE49-F238E27FC236}">
                <a16:creationId xmlns:a16="http://schemas.microsoft.com/office/drawing/2014/main" id="{60238436-73B0-CD56-5804-B87352D751C1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6644369" y="1425575"/>
            <a:ext cx="4876800" cy="2844800"/>
          </a:xfrm>
          <a:prstGeom prst="rect">
            <a:avLst/>
          </a:prstGeom>
        </p:spPr>
      </p:pic>
      <p:pic>
        <p:nvPicPr>
          <p:cNvPr id="4" name="clip_40">
            <a:hlinkClick r:id="" action="ppaction://media"/>
            <a:extLst>
              <a:ext uri="{FF2B5EF4-FFF2-40B4-BE49-F238E27FC236}">
                <a16:creationId xmlns:a16="http://schemas.microsoft.com/office/drawing/2014/main" id="{1A70E9FB-7F1A-1B79-2353-8DBE85D1F994}"/>
              </a:ext>
            </a:extLst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8650706" y="4792244"/>
            <a:ext cx="3541294" cy="20657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67715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75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375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375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5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0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21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2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E5E331-F1C8-5E54-8811-C9279C434F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lip_32">
            <a:hlinkClick r:id="" action="ppaction://media"/>
            <a:extLst>
              <a:ext uri="{FF2B5EF4-FFF2-40B4-BE49-F238E27FC236}">
                <a16:creationId xmlns:a16="http://schemas.microsoft.com/office/drawing/2014/main" id="{EAEDB9CB-C20A-DF87-9A9E-FF7E59022246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670832" y="1425575"/>
            <a:ext cx="4876800" cy="2844800"/>
          </a:xfrm>
          <a:prstGeom prst="rect">
            <a:avLst/>
          </a:prstGeom>
        </p:spPr>
      </p:pic>
      <p:pic>
        <p:nvPicPr>
          <p:cNvPr id="6" name="clip_32">
            <a:hlinkClick r:id="" action="ppaction://media"/>
            <a:extLst>
              <a:ext uri="{FF2B5EF4-FFF2-40B4-BE49-F238E27FC236}">
                <a16:creationId xmlns:a16="http://schemas.microsoft.com/office/drawing/2014/main" id="{348E42DE-696A-C2E5-3873-2CE42F52579A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6644370" y="1425575"/>
            <a:ext cx="4876800" cy="2844800"/>
          </a:xfrm>
          <a:prstGeom prst="rect">
            <a:avLst/>
          </a:prstGeom>
        </p:spPr>
      </p:pic>
      <p:pic>
        <p:nvPicPr>
          <p:cNvPr id="7" name="clip_32">
            <a:hlinkClick r:id="" action="ppaction://media"/>
            <a:extLst>
              <a:ext uri="{FF2B5EF4-FFF2-40B4-BE49-F238E27FC236}">
                <a16:creationId xmlns:a16="http://schemas.microsoft.com/office/drawing/2014/main" id="{83FCCB87-FC54-EFDD-F206-EC6903234322}"/>
              </a:ext>
            </a:extLst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8831180" y="4894346"/>
            <a:ext cx="3360820" cy="19604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5422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75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375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375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5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0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21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27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</TotalTime>
  <Words>22</Words>
  <Application>Microsoft Macintosh PowerPoint</Application>
  <PresentationFormat>宽屏</PresentationFormat>
  <Paragraphs>4</Paragraphs>
  <Slides>22</Slides>
  <Notes>0</Notes>
  <HiddenSlides>0</HiddenSlides>
  <MMClips>60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7" baseType="lpstr">
      <vt:lpstr>等线</vt:lpstr>
      <vt:lpstr>等线 Light</vt:lpstr>
      <vt:lpstr>Arial</vt:lpstr>
      <vt:lpstr>Cambria Math</vt:lpstr>
      <vt:lpstr>Office 主题​​</vt:lpstr>
      <vt:lpstr>Diffusion world model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Autoregressive world model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baiyiranyy@gmail.com</dc:creator>
  <cp:lastModifiedBy>baiyiranyy@gmail.com</cp:lastModifiedBy>
  <cp:revision>10</cp:revision>
  <dcterms:created xsi:type="dcterms:W3CDTF">2025-09-03T02:10:44Z</dcterms:created>
  <dcterms:modified xsi:type="dcterms:W3CDTF">2025-09-23T03:12:21Z</dcterms:modified>
</cp:coreProperties>
</file>