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7030A0"/>
                </a:solidFill>
              </a:defRPr>
            </a:pPr>
            <a:r>
              <a:t>Enhancing Customer Trust Through Support Innovation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strategic approaches to enhancing customer trust through effective after-sales support. It aims to align our service strategies with Elexion Automotive's commitment to customer satisfaction and sustainability.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Optimizing Customer Feedback Mechanisms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6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Analyzing Q3 2025 reveals a $140 average cost per service request, underscoring the need for efficient resource allocation in after-sales support.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Implementing advanced diagnostic tools can reduce service request costs, aligning with our goal of balancing quality service with financial prudence.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Enhancing remote diagnostics capabilities not only lowers operational expenses but also improves service speed and accuracy, fostering greater customer trust.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Proactive maintenance strategies are anticipated to decrease the frequency of service requests, which could lead to significant cost savings over time.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By 2025, leveraging over-the-air software updates can enhance customer experience while maintaining a cost-effective service model.</a:t>
            </a:r>
          </a:p>
          <a:p>
            <a:pPr>
              <a:spcAft>
                <a:spcPts val="400"/>
              </a:spcAft>
              <a:defRPr sz="1600">
                <a:solidFill>
                  <a:srgbClr val="FFC000"/>
                </a:solidFill>
              </a:defRPr>
            </a:pPr>
            <a:r>
              <a:rPr dirty="0"/>
              <a:t>Continuous training for customer service representatives ensures adherence to high service standards, contributing to decreased costs and increased satisfaction.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Collaborating with partners to expand charging infrastructure access supports both cost efficiency and improved customer convenience.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Leveraging Technology for Service Excellence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Explore the development of in-car technology from 2010-2015 and its impact on user experience.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Analyze the integration of early telematics systems in vehicles and their service implications.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Discuss the adoption rates of first-generation EV software updates prior to 2018.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Elexion's technology partnerships with software firms from past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Examine the transition from analog to digital service records in the automotive industry.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Highlight the role of mobile apps in vehicle diagnostics during the early 2010s.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Insights on Trust Through Support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customer trust metrics from the annual reports of 2016-2019 to identify historical trends.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Analyze the impact of legacy support initiatives like toll-free hotlines on customer trust.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Examine trust-building strategies used by traditional automakers before the EV market boom.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Discuss the role of face-to-face interactions in building trust before the digital era.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Highlight the evolution of customer loyalty programs over the past decade.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Assess the influence of brand reputation on trust from a historical perspective.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Balancing Cost Efficiency with Service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Analyze cost management strategies in the electric vehicle sector from 2010-2015.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Discuss the historical impact of economic downturns on service quality within the auto industry.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Examine the role of outsourcing in cost efficiency during the early days of Elexion.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Highlight the evolution of service pricing models over the past two decades.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labor cost trends in North America and their impact on service operations historically.</a:t>
            </a:r>
          </a:p>
          <a:p>
            <a:pPr>
              <a:spcAft>
                <a:spcPts val="600"/>
              </a:spcAft>
              <a:defRPr sz="1800">
                <a:solidFill>
                  <a:srgbClr val="FFC000"/>
                </a:solidFill>
              </a:defRPr>
            </a:pPr>
            <a:r>
              <a:t>Assess the balance between premium service offerings and cost in the 2005-2010 period.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7030A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C000"/>
                </a:solidFill>
              </a:defRPr>
            </a:pPr>
            <a:r>
              <a:t>By integrating advanced customer support strategies, Elexion can significantly enhance trust and loyalty among our customers. Implementing these insights will ensure we deliver unparalleled service while maintaining operational efficiency.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485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Enhancing Customer Trust Through Support Innovation</vt:lpstr>
      <vt:lpstr>Introduction</vt:lpstr>
      <vt:lpstr>Optimizing Customer Feedback Mechanisms</vt:lpstr>
      <vt:lpstr>Leveraging Technology for Service Excellence</vt:lpstr>
      <vt:lpstr>Insights on Trust Through Support Initiatives</vt:lpstr>
      <vt:lpstr>Balancing Cost Efficiency with Service Quality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2025-08-19T19:22:25Z</dcterms:modified>
  <cp:category/>
</cp:coreProperties>
</file>