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8/15/25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8/15/25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DC143C"/>
                </a:solidFill>
              </a:defRPr>
            </a:pPr>
            <a:r>
              <a:t>Enhancing Centennial Shopper Experience with Chatbots</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explores innovative strategies to elevate the consumer experience for our centennial shoppers. We aim to identify how leveraging technology, specifically chatbots, can enhance engagement and satisfaction within Lee's Market.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Current Trends in Customer Engagement</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a:t>Centennial shoppers are projected to adopt chatbots at a 55% rate by Q1 2025, indicating a significant shift towards digital customer service interactions.</a:t>
            </a:r>
          </a:p>
          <a:p>
            <a:pPr>
              <a:spcAft>
                <a:spcPts val="400"/>
              </a:spcAft>
              <a:defRPr sz="1600">
                <a:solidFill>
                  <a:srgbClr val="404040"/>
                </a:solidFill>
              </a:defRPr>
            </a:pPr>
            <a:r>
              <a:rPr dirty="0"/>
              <a:t>The increasing preference for chatbots among young consumers aligns with industry trends where 62% favor instant responses, crucial for enhancing user satisfaction.</a:t>
            </a:r>
          </a:p>
          <a:p>
            <a:pPr>
              <a:spcAft>
                <a:spcPts val="400"/>
              </a:spcAft>
              <a:defRPr sz="1600">
                <a:solidFill>
                  <a:srgbClr val="FFD700"/>
                </a:solidFill>
              </a:defRPr>
            </a:pPr>
            <a:r>
              <a:rPr dirty="0"/>
              <a:t>Lee's Market can capitalize on AI-driven chat solutions to meet centennial demands for 24/7 availability, thereby aligning with broader retail strategies.</a:t>
            </a:r>
          </a:p>
          <a:p>
            <a:pPr>
              <a:spcAft>
                <a:spcPts val="400"/>
              </a:spcAft>
              <a:defRPr sz="1600">
                <a:solidFill>
                  <a:srgbClr val="404040"/>
                </a:solidFill>
              </a:defRPr>
            </a:pPr>
            <a:r>
              <a:rPr dirty="0"/>
              <a:t>Implementing chatbots can reduce customer service costs by up to 30%, aiding Lee’s Market in managing operational expenses while improving service efficiency.</a:t>
            </a:r>
          </a:p>
          <a:p>
            <a:pPr>
              <a:spcAft>
                <a:spcPts val="400"/>
              </a:spcAft>
              <a:defRPr sz="1600">
                <a:solidFill>
                  <a:srgbClr val="404040"/>
                </a:solidFill>
              </a:defRPr>
            </a:pPr>
            <a:r>
              <a:rPr dirty="0"/>
              <a:t>By Q1 2025, the anticipated adoption rate highlights a critical opportunity for Lee’s Market to enhance personalized and timely customer interactions.</a:t>
            </a:r>
          </a:p>
          <a:p>
            <a:pPr>
              <a:spcAft>
                <a:spcPts val="400"/>
              </a:spcAft>
              <a:defRPr sz="1600">
                <a:solidFill>
                  <a:srgbClr val="FFD700"/>
                </a:solidFill>
              </a:defRPr>
            </a:pPr>
            <a:r>
              <a:rPr dirty="0"/>
              <a:t>The projected engagement rate among centennials underscores the importance of integrating chat technology for proactive and seamless customer experiences.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Chatbot Integration for Centennial Shoppers</a:t>
            </a:r>
          </a:p>
        </p:txBody>
      </p:sp>
      <p:sp>
        <p:nvSpPr>
          <p:cNvPr id="3" name="Content Placeholder 2"/>
          <p:cNvSpPr>
            <a:spLocks noGrp="1"/>
          </p:cNvSpPr>
          <p:nvPr>
            <p:ph idx="1"/>
          </p:nvPr>
        </p:nvSpPr>
        <p:spPr>
          <a:xfrm>
            <a:off x="457200" y="1589567"/>
            <a:ext cx="8229600" cy="4525963"/>
          </a:xfrm>
        </p:spPr>
        <p:txBody>
          <a:bodyPr>
            <a:normAutofit fontScale="92500" lnSpcReduction="20000"/>
          </a:bodyPr>
          <a:lstStyle/>
          <a:p>
            <a:endParaRPr dirty="0"/>
          </a:p>
          <a:p>
            <a:pPr>
              <a:spcAft>
                <a:spcPts val="600"/>
              </a:spcAft>
              <a:defRPr sz="1800">
                <a:solidFill>
                  <a:srgbClr val="404040"/>
                </a:solidFill>
              </a:defRPr>
            </a:pPr>
            <a:r>
              <a:rPr dirty="0"/>
              <a:t>The IT department conducted a systems audit in 2022 to ensure all digital platforms are optimized for peak performance.</a:t>
            </a:r>
          </a:p>
          <a:p>
            <a:pPr>
              <a:spcAft>
                <a:spcPts val="600"/>
              </a:spcAft>
              <a:defRPr sz="1800">
                <a:solidFill>
                  <a:srgbClr val="404040"/>
                </a:solidFill>
              </a:defRPr>
            </a:pPr>
            <a:r>
              <a:rPr dirty="0"/>
              <a:t>A survey in 2021 revealed that 78% of customers preferred email notifications over SMS for order updates.</a:t>
            </a:r>
          </a:p>
          <a:p>
            <a:pPr>
              <a:spcAft>
                <a:spcPts val="600"/>
              </a:spcAft>
              <a:defRPr sz="1800">
                <a:solidFill>
                  <a:srgbClr val="FFD700"/>
                </a:solidFill>
              </a:defRPr>
            </a:pPr>
            <a:r>
              <a:rPr dirty="0"/>
              <a:t>Lee's Market's CRM system underwent a major upgrade in 2023, improving data analytics capabilities for marketing strategies.</a:t>
            </a:r>
          </a:p>
          <a:p>
            <a:pPr>
              <a:spcAft>
                <a:spcPts val="600"/>
              </a:spcAft>
              <a:defRPr sz="1800">
                <a:solidFill>
                  <a:srgbClr val="404040"/>
                </a:solidFill>
              </a:defRPr>
            </a:pPr>
            <a:r>
              <a:rPr dirty="0"/>
              <a:t>The marketing team is exploring augmented reality experiences to enhance online shopping, with pilot tests scheduled for Q4 2023.</a:t>
            </a:r>
          </a:p>
          <a:p>
            <a:pPr>
              <a:spcAft>
                <a:spcPts val="600"/>
              </a:spcAft>
              <a:defRPr sz="1800">
                <a:solidFill>
                  <a:srgbClr val="404040"/>
                </a:solidFill>
              </a:defRPr>
            </a:pPr>
            <a:r>
              <a:rPr dirty="0"/>
              <a:t>Cross-departmental workshops were held in 2022 to align e-commerce strategies with sales targets across all regions.</a:t>
            </a:r>
          </a:p>
          <a:p>
            <a:pPr>
              <a:spcAft>
                <a:spcPts val="600"/>
              </a:spcAft>
              <a:defRPr sz="1800">
                <a:solidFill>
                  <a:srgbClr val="FFD700"/>
                </a:solidFill>
              </a:defRPr>
            </a:pPr>
            <a:r>
              <a:rPr dirty="0"/>
              <a:t>A strategic partnership with a local tech firm was formed in 2023 to explore virtual reality applications in retail spaces.</a:t>
            </a:r>
          </a:p>
          <a:p>
            <a:pPr>
              <a:spcAft>
                <a:spcPts val="600"/>
              </a:spcAft>
              <a:defRPr sz="1800">
                <a:solidFill>
                  <a:srgbClr val="404040"/>
                </a:solidFill>
              </a:defRPr>
            </a:pPr>
            <a:r>
              <a:rPr dirty="0"/>
              <a:t>The finance department reported a 5% increase in digital transaction volumes in Q1 2023, signifying a shift toward online purchases.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Improving Feedback Mechanisms for Better Service</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Lee's Market launched a new customer feedback portal in 2021, increasing feedback submissions by 35% over previous years.</a:t>
            </a:r>
          </a:p>
          <a:p>
            <a:pPr>
              <a:spcAft>
                <a:spcPts val="600"/>
              </a:spcAft>
              <a:defRPr sz="1800">
                <a:solidFill>
                  <a:srgbClr val="404040"/>
                </a:solidFill>
              </a:defRPr>
            </a:pPr>
            <a:r>
              <a:t>In Q2 2023, the data analytics team introduced a sentiment analysis tool to better understand customer feedback trends.</a:t>
            </a:r>
          </a:p>
          <a:p>
            <a:pPr>
              <a:spcAft>
                <a:spcPts val="600"/>
              </a:spcAft>
              <a:defRPr sz="1800">
                <a:solidFill>
                  <a:srgbClr val="FFD700"/>
                </a:solidFill>
              </a:defRPr>
            </a:pPr>
            <a:r>
              <a:t>A bi-annual customer satisfaction survey highlighted a 12% improvement in overall satisfaction scores from 2022 to 2023.</a:t>
            </a:r>
          </a:p>
          <a:p>
            <a:pPr>
              <a:spcAft>
                <a:spcPts val="600"/>
              </a:spcAft>
              <a:defRPr sz="1800">
                <a:solidFill>
                  <a:srgbClr val="404040"/>
                </a:solidFill>
              </a:defRPr>
            </a:pPr>
            <a:r>
              <a:t>Employee feedback initiatives were expanded in 2022, resulting in a 15% increase in internal process improvement suggestions.</a:t>
            </a:r>
          </a:p>
          <a:p>
            <a:pPr>
              <a:spcAft>
                <a:spcPts val="600"/>
              </a:spcAft>
              <a:defRPr sz="1800">
                <a:solidFill>
                  <a:srgbClr val="404040"/>
                </a:solidFill>
              </a:defRPr>
            </a:pPr>
            <a:r>
              <a:t>The quality assurance team adopted a new feedback categorization framework in 2023 to streamline response strategies.</a:t>
            </a:r>
          </a:p>
          <a:p>
            <a:pPr>
              <a:spcAft>
                <a:spcPts val="600"/>
              </a:spcAft>
              <a:defRPr sz="1800">
                <a:solidFill>
                  <a:srgbClr val="FFD700"/>
                </a:solidFill>
              </a:defRPr>
            </a:pPr>
            <a:r>
              <a:t>A dedicated feedback task force was established in 2022 to prioritize and address recurring customer service issues.</a:t>
            </a:r>
          </a:p>
          <a:p>
            <a:pPr>
              <a:spcAft>
                <a:spcPts val="600"/>
              </a:spcAft>
              <a:defRPr sz="1800">
                <a:solidFill>
                  <a:srgbClr val="404040"/>
                </a:solidFill>
              </a:defRPr>
            </a:pPr>
            <a:r>
              <a:t>Lee's Market's net promoter score increased by 8 points in 2023, reflecting better customer service performance.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Conclusion</a:t>
            </a:r>
          </a:p>
        </p:txBody>
      </p:sp>
      <p:sp>
        <p:nvSpPr>
          <p:cNvPr id="3" name="Content Placeholder 2"/>
          <p:cNvSpPr>
            <a:spLocks noGrp="1"/>
          </p:cNvSpPr>
          <p:nvPr>
            <p:ph idx="1"/>
          </p:nvPr>
        </p:nvSpPr>
        <p:spPr/>
        <p:txBody>
          <a:bodyPr/>
          <a:lstStyle/>
          <a:p>
            <a:endParaRPr/>
          </a:p>
          <a:p>
            <a:pPr>
              <a:spcAft>
                <a:spcPts val="800"/>
              </a:spcAft>
              <a:defRPr sz="1800" b="1">
                <a:solidFill>
                  <a:srgbClr val="FFD700"/>
                </a:solidFill>
              </a:defRPr>
            </a:pPr>
            <a:r>
              <a:t>By integrating chatbots, Lee's Market can significantly enhance the shopping experience for our centennial customers, driving both satisfaction and loyalty. Moving forward, we should focus on implementing these solutions to stay ahead in the competitive retail landscape.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515</Words>
  <Application>Microsoft Macintosh PowerPoint</Application>
  <PresentationFormat>On-screen Show (4:3)</PresentationFormat>
  <Paragraphs>33</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Enhancing Centennial Shopper Experience with Chatbots</vt:lpstr>
      <vt:lpstr>Introduction</vt:lpstr>
      <vt:lpstr>Current Trends in Customer Engagement</vt:lpstr>
      <vt:lpstr>Chatbot Integration for Centennial Shoppers</vt:lpstr>
      <vt:lpstr>Improving Feedback Mechanisms for Better Service</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2</cp:revision>
  <dcterms:created xsi:type="dcterms:W3CDTF">2013-01-27T09:14:16Z</dcterms:created>
  <dcterms:modified xsi:type="dcterms:W3CDTF">2025-08-15T22:02:07Z</dcterms:modified>
  <cp:category/>
</cp:coreProperties>
</file>