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0070C0"/>
                </a:solidFill>
              </a:defRPr>
            </a:pPr>
            <a:r>
              <a:t>Employee Engagement and Satisfaction Insights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70C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explores key factors influencing employee satisfaction and engagement within MediConn Solutions. Our aim is to highlight areas of strength and opportunity as we continue to foster a positive workplace culture.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70C0"/>
                </a:solidFill>
              </a:defRPr>
            </a:pPr>
            <a:r>
              <a:t>Overview of Employee Engagement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85000" lnSpcReduction="1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In 2023, we implemented a bi-monthly virtual town hall to improve internal communication.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Our cross-departmental collaboration initiatives increased project efficiency by 15% last year.</a:t>
            </a:r>
          </a:p>
          <a:p>
            <a:pPr>
              <a:spcAft>
                <a:spcPts val="400"/>
              </a:spcAft>
              <a:defRPr sz="1600">
                <a:solidFill>
                  <a:srgbClr val="FFC000"/>
                </a:solidFill>
              </a:defRPr>
            </a:pPr>
            <a:r>
              <a:rPr dirty="0" err="1"/>
              <a:t>MediConn</a:t>
            </a:r>
            <a:r>
              <a:rPr dirty="0"/>
              <a:t> Solutions introduced a peer recognition program in early 2024 to boost morale.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company launched a wellness newsletter in Q3 2023, focusing on mental health tips.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We have adopted the Gallup Q12 survey method since 2022 to measure engagement.</a:t>
            </a:r>
          </a:p>
          <a:p>
            <a:pPr>
              <a:spcAft>
                <a:spcPts val="400"/>
              </a:spcAft>
              <a:defRPr sz="1600">
                <a:solidFill>
                  <a:srgbClr val="FFC000"/>
                </a:solidFill>
              </a:defRPr>
            </a:pPr>
            <a:r>
              <a:rPr dirty="0"/>
              <a:t>Employee feedback mechanisms were diversified in 2023 to include digital suggestion boxes.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70C0"/>
                </a:solidFill>
              </a:defRPr>
            </a:pPr>
            <a:r>
              <a:t>Impact of Virtual Work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Transition to a fully remote model in 2022 reduced operational costs by 20%.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Employee productivity tracked through digital tools showed a 10% increase in Q3 2023.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A survey in mid-2023 indicated 85% of employees prefer remote work options.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Virtual team-building events were conducted quarterly to maintain team cohesion.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High-speed internet subsidies have been provided to staff since early 2023.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A partnership with a tech firm in 2024 enhanced our secure communication platforms.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70C0"/>
                </a:solidFill>
              </a:defRPr>
            </a:pPr>
            <a:r>
              <a:t>Q4 2024 Employee Satisfaction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HR department analyzed feedback from exit interviews conducted throughout 2024.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Employee turnover rates for Q4 2023 were down 5% from the previous year.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In 2024, we integrated a new digital tool to track employee wellness metrics.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Comparison with industry standards revealed a 10% higher retention rate in 2024.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diversity and inclusion task force implemented new policies in mid-2024.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An internal survey in 2023 identified key factors affecting team dynamics.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70C0"/>
                </a:solidFill>
              </a:defRPr>
            </a:pPr>
            <a:r>
              <a:t>Training and Development Opportunities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 new leadership development program was launched in Q2 2024 for mid-level managers.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2023 budget allocated 10% more funds to professional development workshops.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Cross-training programs were introduced in 2022 to enhance skill diversity.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Online learning platforms were made accessible to all employees by Q4 2023.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Certification programs in healthcare technology saw a 30% enrollment increase in 2024.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A mentorship scheme initiated in 2023 connected junior and senior staff members.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70C0"/>
                </a:solidFill>
              </a:defRPr>
            </a:pPr>
            <a:r>
              <a:t>Future Initiatives for Employee Well-being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 2025, we plan to expand mental health services with a new partnership.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Our 2024 survey indicated a need for more flexible work hours, which is under review.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A sustainability initiative will launch in Q1 2025 to promote a healthier work environment.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Employee participation in wellness programs rose by 12% in Q3 2024.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HR team is exploring partnerships for better ergonomic home office solutions.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Future plans include implementing AI-driven wellness tracking by the end of 2025.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70C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C000"/>
                </a:solidFill>
              </a:defRPr>
            </a:pPr>
            <a:r>
              <a:t>In conclusion, maintaining high employee satisfaction is crucial for our operational success and growth. Moving forward, we should focus on enhancing our engagement strategies and addressing any identified gaps to ensure a thriving workplace.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512</Words>
  <Application>Microsoft Macintosh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Employee Engagement and Satisfaction Insights</vt:lpstr>
      <vt:lpstr>Introduction</vt:lpstr>
      <vt:lpstr>Overview of Employee Engagement Strategies</vt:lpstr>
      <vt:lpstr>Impact of Virtual Work Environment</vt:lpstr>
      <vt:lpstr>Q4 2024 Employee Satisfaction Analysis</vt:lpstr>
      <vt:lpstr>Training and Development Opportunities</vt:lpstr>
      <vt:lpstr>Future Initiatives for Employee Well-being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2</cp:revision>
  <dcterms:created xsi:type="dcterms:W3CDTF">2013-01-27T09:14:16Z</dcterms:created>
  <dcterms:modified xsi:type="dcterms:W3CDTF">2025-08-19T20:08:45Z</dcterms:modified>
  <cp:category/>
</cp:coreProperties>
</file>