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3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6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87" r:id="rId4"/>
    <p:sldMasterId id="2147483688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04" r:id="rId55"/>
    <p:sldId id="305" r:id="rId56"/>
    <p:sldId id="306" r:id="rId57"/>
  </p:sldIdLst>
  <p:sldSz cy="5143500" cx="9144000"/>
  <p:notesSz cx="6858000" cy="9144000"/>
  <p:embeddedFontLst>
    <p:embeddedFont>
      <p:font typeface="Montserrat"/>
      <p:regular r:id="rId58"/>
      <p:bold r:id="rId59"/>
      <p:italic r:id="rId60"/>
      <p:boldItalic r:id="rId61"/>
    </p:embeddedFont>
    <p:embeddedFont>
      <p:font typeface="Bebas Neue"/>
      <p:regular r:id="rId62"/>
    </p:embeddedFont>
    <p:embeddedFont>
      <p:font typeface="Advent Pro Medium"/>
      <p:regular r:id="rId63"/>
      <p:bold r:id="rId64"/>
      <p:italic r:id="rId65"/>
      <p:boldItalic r:id="rId66"/>
    </p:embeddedFont>
    <p:embeddedFont>
      <p:font typeface="Advent Pro ExtraBold"/>
      <p:bold r:id="rId67"/>
      <p:boldItalic r:id="rId68"/>
    </p:embeddedFont>
    <p:embeddedFont>
      <p:font typeface="Changa One"/>
      <p:regular r:id="rId69"/>
      <p:italic r:id="rId70"/>
    </p:embeddedFont>
    <p:embeddedFont>
      <p:font typeface="PT Sans"/>
      <p:regular r:id="rId71"/>
      <p:bold r:id="rId72"/>
      <p:italic r:id="rId73"/>
      <p:boldItalic r:id="rId74"/>
    </p:embeddedFont>
    <p:embeddedFont>
      <p:font typeface="Advent Pro"/>
      <p:regular r:id="rId75"/>
      <p:bold r:id="rId76"/>
      <p:italic r:id="rId77"/>
      <p:boldItalic r:id="rId7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4.xml"/><Relationship Id="rId42" Type="http://schemas.openxmlformats.org/officeDocument/2006/relationships/slide" Target="slides/slide36.xml"/><Relationship Id="rId41" Type="http://schemas.openxmlformats.org/officeDocument/2006/relationships/slide" Target="slides/slide35.xml"/><Relationship Id="rId44" Type="http://schemas.openxmlformats.org/officeDocument/2006/relationships/slide" Target="slides/slide38.xml"/><Relationship Id="rId43" Type="http://schemas.openxmlformats.org/officeDocument/2006/relationships/slide" Target="slides/slide37.xml"/><Relationship Id="rId46" Type="http://schemas.openxmlformats.org/officeDocument/2006/relationships/slide" Target="slides/slide40.xml"/><Relationship Id="rId45" Type="http://schemas.openxmlformats.org/officeDocument/2006/relationships/slide" Target="slides/slide39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48" Type="http://schemas.openxmlformats.org/officeDocument/2006/relationships/slide" Target="slides/slide42.xml"/><Relationship Id="rId47" Type="http://schemas.openxmlformats.org/officeDocument/2006/relationships/slide" Target="slides/slide41.xml"/><Relationship Id="rId49" Type="http://schemas.openxmlformats.org/officeDocument/2006/relationships/slide" Target="slides/slide43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73" Type="http://schemas.openxmlformats.org/officeDocument/2006/relationships/font" Target="fonts/PTSans-italic.fntdata"/><Relationship Id="rId72" Type="http://schemas.openxmlformats.org/officeDocument/2006/relationships/font" Target="fonts/PTSans-bold.fntdata"/><Relationship Id="rId31" Type="http://schemas.openxmlformats.org/officeDocument/2006/relationships/slide" Target="slides/slide25.xml"/><Relationship Id="rId75" Type="http://schemas.openxmlformats.org/officeDocument/2006/relationships/font" Target="fonts/AdventPro-regular.fntdata"/><Relationship Id="rId30" Type="http://schemas.openxmlformats.org/officeDocument/2006/relationships/slide" Target="slides/slide24.xml"/><Relationship Id="rId74" Type="http://schemas.openxmlformats.org/officeDocument/2006/relationships/font" Target="fonts/PTSans-boldItalic.fntdata"/><Relationship Id="rId33" Type="http://schemas.openxmlformats.org/officeDocument/2006/relationships/slide" Target="slides/slide27.xml"/><Relationship Id="rId77" Type="http://schemas.openxmlformats.org/officeDocument/2006/relationships/font" Target="fonts/AdventPro-italic.fntdata"/><Relationship Id="rId32" Type="http://schemas.openxmlformats.org/officeDocument/2006/relationships/slide" Target="slides/slide26.xml"/><Relationship Id="rId76" Type="http://schemas.openxmlformats.org/officeDocument/2006/relationships/font" Target="fonts/AdventPro-bold.fntdata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78" Type="http://schemas.openxmlformats.org/officeDocument/2006/relationships/font" Target="fonts/AdventPro-boldItalic.fntdata"/><Relationship Id="rId71" Type="http://schemas.openxmlformats.org/officeDocument/2006/relationships/font" Target="fonts/PTSans-regular.fntdata"/><Relationship Id="rId70" Type="http://schemas.openxmlformats.org/officeDocument/2006/relationships/font" Target="fonts/ChangaOne-italic.fntdata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9" Type="http://schemas.openxmlformats.org/officeDocument/2006/relationships/slide" Target="slides/slide33.xml"/><Relationship Id="rId38" Type="http://schemas.openxmlformats.org/officeDocument/2006/relationships/slide" Target="slides/slide32.xml"/><Relationship Id="rId62" Type="http://schemas.openxmlformats.org/officeDocument/2006/relationships/font" Target="fonts/BebasNeue-regular.fntdata"/><Relationship Id="rId61" Type="http://schemas.openxmlformats.org/officeDocument/2006/relationships/font" Target="fonts/Montserrat-boldItalic.fntdata"/><Relationship Id="rId20" Type="http://schemas.openxmlformats.org/officeDocument/2006/relationships/slide" Target="slides/slide14.xml"/><Relationship Id="rId64" Type="http://schemas.openxmlformats.org/officeDocument/2006/relationships/font" Target="fonts/AdventProMedium-bold.fntdata"/><Relationship Id="rId63" Type="http://schemas.openxmlformats.org/officeDocument/2006/relationships/font" Target="fonts/AdventProMedium-regular.fntdata"/><Relationship Id="rId22" Type="http://schemas.openxmlformats.org/officeDocument/2006/relationships/slide" Target="slides/slide16.xml"/><Relationship Id="rId66" Type="http://schemas.openxmlformats.org/officeDocument/2006/relationships/font" Target="fonts/AdventProMedium-boldItalic.fntdata"/><Relationship Id="rId21" Type="http://schemas.openxmlformats.org/officeDocument/2006/relationships/slide" Target="slides/slide15.xml"/><Relationship Id="rId65" Type="http://schemas.openxmlformats.org/officeDocument/2006/relationships/font" Target="fonts/AdventProMedium-italic.fntdata"/><Relationship Id="rId24" Type="http://schemas.openxmlformats.org/officeDocument/2006/relationships/slide" Target="slides/slide18.xml"/><Relationship Id="rId68" Type="http://schemas.openxmlformats.org/officeDocument/2006/relationships/font" Target="fonts/AdventProExtraBold-boldItalic.fntdata"/><Relationship Id="rId23" Type="http://schemas.openxmlformats.org/officeDocument/2006/relationships/slide" Target="slides/slide17.xml"/><Relationship Id="rId67" Type="http://schemas.openxmlformats.org/officeDocument/2006/relationships/font" Target="fonts/AdventProExtraBold-bold.fntdata"/><Relationship Id="rId60" Type="http://schemas.openxmlformats.org/officeDocument/2006/relationships/font" Target="fonts/Montserrat-italic.fntdata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69" Type="http://schemas.openxmlformats.org/officeDocument/2006/relationships/font" Target="fonts/ChangaOne-regular.fntdata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9" Type="http://schemas.openxmlformats.org/officeDocument/2006/relationships/slide" Target="slides/slide23.xml"/><Relationship Id="rId51" Type="http://schemas.openxmlformats.org/officeDocument/2006/relationships/slide" Target="slides/slide45.xml"/><Relationship Id="rId50" Type="http://schemas.openxmlformats.org/officeDocument/2006/relationships/slide" Target="slides/slide44.xml"/><Relationship Id="rId53" Type="http://schemas.openxmlformats.org/officeDocument/2006/relationships/slide" Target="slides/slide47.xml"/><Relationship Id="rId52" Type="http://schemas.openxmlformats.org/officeDocument/2006/relationships/slide" Target="slides/slide46.xml"/><Relationship Id="rId11" Type="http://schemas.openxmlformats.org/officeDocument/2006/relationships/slide" Target="slides/slide5.xml"/><Relationship Id="rId55" Type="http://schemas.openxmlformats.org/officeDocument/2006/relationships/slide" Target="slides/slide49.xml"/><Relationship Id="rId10" Type="http://schemas.openxmlformats.org/officeDocument/2006/relationships/slide" Target="slides/slide4.xml"/><Relationship Id="rId54" Type="http://schemas.openxmlformats.org/officeDocument/2006/relationships/slide" Target="slides/slide48.xml"/><Relationship Id="rId13" Type="http://schemas.openxmlformats.org/officeDocument/2006/relationships/slide" Target="slides/slide7.xml"/><Relationship Id="rId57" Type="http://schemas.openxmlformats.org/officeDocument/2006/relationships/slide" Target="slides/slide51.xml"/><Relationship Id="rId12" Type="http://schemas.openxmlformats.org/officeDocument/2006/relationships/slide" Target="slides/slide6.xml"/><Relationship Id="rId56" Type="http://schemas.openxmlformats.org/officeDocument/2006/relationships/slide" Target="slides/slide50.xml"/><Relationship Id="rId15" Type="http://schemas.openxmlformats.org/officeDocument/2006/relationships/slide" Target="slides/slide9.xml"/><Relationship Id="rId59" Type="http://schemas.openxmlformats.org/officeDocument/2006/relationships/font" Target="fonts/Montserrat-bold.fntdata"/><Relationship Id="rId14" Type="http://schemas.openxmlformats.org/officeDocument/2006/relationships/slide" Target="slides/slide8.xml"/><Relationship Id="rId58" Type="http://schemas.openxmlformats.org/officeDocument/2006/relationships/font" Target="fonts/Montserrat-regular.fntdata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7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Google Shape;528;g34533ba809a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9" name="Google Shape;529;g34533ba809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6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Google Shape;607;g3737c82d0b8_2_5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8" name="Google Shape;608;g3737c82d0b8_2_5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1" name="Shape 6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2" name="Google Shape;622;g3737c82d0b8_2_6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3" name="Google Shape;623;g3737c82d0b8_2_6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0" name="Shape 6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" name="Google Shape;631;g3737c82d0b8_2_5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2" name="Google Shape;632;g3737c82d0b8_2_5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 might already know SOH-CAH-TOA from trigonometry.</a:t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7" name="Shape 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" name="Google Shape;638;g3737c82d0b8_2_5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9" name="Google Shape;639;g3737c82d0b8_2_5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 higher-dimensional spaces, we can’t draw simple right triangles—but the idea is the same. It’s literally SOH-CAH-TOA… just extended to hundreds or thousands of dimensions instead of two.</a:t>
            </a:r>
            <a:br>
              <a:rPr lang="en"/>
            </a:br>
            <a:br>
              <a:rPr lang="en"/>
            </a:br>
            <a:r>
              <a:rPr lang="en"/>
              <a:t>What is Cosine Similarity?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A way to measure how similar two vectors (points in space) are.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It looks at the angle between them, not the distance.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Ranges from -1 (opposite) to 1 (identical).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In language: measures how similar two pieces of text are.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lang="en"/>
            </a:br>
            <a:r>
              <a:rPr lang="en"/>
              <a:t>Analogy: Imagine arrows pointing in different directions.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If arrows point in the same direction, cosine similarity is high.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If they point in opposite directions, cosine similarity is low.</a:t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7" name="Shape 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" name="Google Shape;648;g3737c82d0b8_2_6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9" name="Google Shape;649;g3737c82d0b8_2_6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This happens because the model learns patterns of how words appear together in real language, and organizes them in space so similar ideas are close together.</a:t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3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g34533ba809a_0_10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5" name="Google Shape;665;g34533ba809a_0_10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9" name="Shape 6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" name="Google Shape;670;g3737c82d0b8_2_5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1" name="Google Shape;671;g3737c82d0b8_2_5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7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" name="Google Shape;678;g34533ba809a_0_5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9" name="Google Shape;679;g34533ba809a_0_5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3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Google Shape;684;g3737c82d0b8_2_7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5" name="Google Shape;685;g3737c82d0b8_2_7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8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Google Shape;689;g3454352c571_0_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0" name="Google Shape;690;g3454352c571_0_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3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g34533ba809a_0_108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5" name="Google Shape;535;g34533ba809a_0_10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6" name="Shape 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" name="Google Shape;697;g3454352c571_0_1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8" name="Google Shape;698;g3454352c571_0_1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3" name="Shape 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" name="Google Shape;704;g3454352c571_0_1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5" name="Google Shape;705;g3454352c571_0_1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0" name="Shape 7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" name="Google Shape;711;g3454352c571_0_1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2" name="Google Shape;712;g3454352c571_0_1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7" name="Shape 7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" name="Google Shape;718;g3454352c571_0_10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9" name="Google Shape;719;g3454352c571_0_1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2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Google Shape;723;g34533ba809a_0_5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4" name="Google Shape;724;g34533ba809a_0_5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8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Google Shape;729;g3454352c571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0" name="Google Shape;730;g3454352c571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 might already know SOH-CAH-TOA from trigonometry.</a:t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6" name="Shape 7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" name="Google Shape;737;g3454352c571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8" name="Google Shape;738;g3454352c571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 higher-dimensional spaces, we can’t draw simple right triangles—but the idea is the same. It’s literally SOH-CAH-TOA… just extended to hundreds or thousands of dimensions instead of two.</a:t>
            </a:r>
            <a:br>
              <a:rPr lang="en"/>
            </a:br>
            <a:br>
              <a:rPr lang="en"/>
            </a:br>
            <a:r>
              <a:rPr lang="en"/>
              <a:t>What is Cosine Similarity?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A way to measure how similar two vectors (points in space) are.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It looks at the angle between them, not the distance.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Ranges from -1 (opposite) to 1 (identical).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In language: measures how similar two pieces of text are.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lang="en"/>
            </a:br>
            <a:r>
              <a:rPr lang="en"/>
              <a:t>Analogy: Imagine arrows pointing in different directions.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If arrows point in the same direction, cosine similarity is high.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If they point in opposite directions, cosine similarity is low.</a:t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7" name="Shape 7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8" name="Google Shape;748;g3454352c571_0_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9" name="Google Shape;749;g3454352c571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 higher-dimensional spaces, we can’t draw simple right triangles—but the idea is the same. It’s literally SOH-CAH-TOA… just extended to hundreds or thousands of dimensions instead of two.</a:t>
            </a:r>
            <a:br>
              <a:rPr lang="en"/>
            </a:br>
            <a:br>
              <a:rPr lang="en"/>
            </a:br>
            <a:r>
              <a:rPr lang="en"/>
              <a:t>What is Cosine Similarity?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A way to measure how similar two vectors (points in space) are.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It looks at the angle between them, not the distance.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Ranges from -1 (opposite) to 1 (identical).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In language: measures how similar two pieces of text are.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lang="en"/>
            </a:br>
            <a:r>
              <a:rPr lang="en"/>
              <a:t>Analogy: Imagine arrows pointing in different directions.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If arrows point in the same direction, cosine similarity is high.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If they point in opposite directions, cosine similarity is low.</a:t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8" name="Shape 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9" name="Google Shape;759;g34533ba809a_0_49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0" name="Google Shape;760;g34533ba809a_0_4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8" name="Shape 7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9" name="Google Shape;769;g3737c82d0b8_2_5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0" name="Google Shape;770;g3737c82d0b8_2_5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0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g34533ba809a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2" name="Google Shape;542;g34533ba809a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8" name="Shape 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9" name="Google Shape;779;g3737c82d0b8_2_5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0" name="Google Shape;780;g3737c82d0b8_2_5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1" name="Shape 7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2" name="Google Shape;792;g34533ba809a_0_5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3" name="Google Shape;793;g34533ba809a_0_5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4" name="Shape 8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5" name="Google Shape;805;g34533ba809a_0_5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6" name="Google Shape;806;g34533ba809a_0_5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7" name="Shape 8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8" name="Google Shape;818;g3737c82d0b8_2_5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9" name="Google Shape;819;g3737c82d0b8_2_5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4" name="Shape 8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5" name="Google Shape;835;g3737c82d0b8_2_60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6" name="Google Shape;836;g3737c82d0b8_2_6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1" name="Shape 8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2" name="Google Shape;852;g3737c82d0b8_2_6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3" name="Google Shape;853;g3737c82d0b8_2_6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6" name="Shape 8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7" name="Google Shape;867;g34533ba809a_0_10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8" name="Google Shape;868;g34533ba809a_0_10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2" name="Shape 8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3" name="Google Shape;873;g3737c82d0b8_2_6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4" name="Google Shape;874;g3737c82d0b8_2_6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8" name="Shape 8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9" name="Google Shape;879;g3737c82d0b8_2_6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0" name="Google Shape;880;g3737c82d0b8_2_6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7" name="Shape 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" name="Google Shape;888;g3737c82d0b8_2_6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9" name="Google Shape;889;g3737c82d0b8_2_6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3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Google Shape;554;g3737c82d0b8_2_4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5" name="Google Shape;555;g3737c82d0b8_2_4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1" name="Shape 9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2" name="Google Shape;902;g3737c82d0b8_2_6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3" name="Google Shape;903;g3737c82d0b8_2_6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1" name="Shape 9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2" name="Google Shape;912;g3737c82d0b8_2_6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3" name="Google Shape;913;g3737c82d0b8_2_6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8" name="Shape 9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9" name="Google Shape;919;g3737c82d0b8_2_6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0" name="Google Shape;920;g3737c82d0b8_2_6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4" name="Shape 9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" name="Google Shape;925;g3737c82d0b8_2_69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6" name="Google Shape;926;g3737c82d0b8_2_6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0" name="Shape 9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" name="Google Shape;931;g3737c82d0b8_2_69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2" name="Google Shape;932;g3737c82d0b8_2_6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1" name="Shape 9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" name="Google Shape;942;g3737c82d0b8_2_70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3" name="Google Shape;943;g3737c82d0b8_2_7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2" name="Shape 9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3" name="Google Shape;953;g3737c82d0b8_2_7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4" name="Google Shape;954;g3737c82d0b8_2_7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4" name="Shape 9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5" name="Google Shape;965;g3737c82d0b8_2_7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6" name="Google Shape;966;g3737c82d0b8_2_7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1" name="Shape 9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2" name="Google Shape;982;g3737c82d0b8_2_7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3" name="Google Shape;983;g3737c82d0b8_2_7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7" name="Shape 9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8" name="Google Shape;988;g34533ba809a_0_10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9" name="Google Shape;989;g34533ba809a_0_10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g3737c82d0b8_2_49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3" name="Google Shape;563;g3737c82d0b8_2_4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3" name="Shape 9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4" name="Google Shape;994;g34533ba809a_0_5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5" name="Google Shape;995;g34533ba809a_0_5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9" name="Shape 9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" name="Google Shape;1000;g34533ba809a_0_5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1" name="Google Shape;1001;g34533ba809a_0_5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9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Google Shape;570;g3737c82d0b8_2_49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1" name="Google Shape;571;g3737c82d0b8_2_4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9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Google Shape;580;g3737c82d0b8_2_50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1" name="Google Shape;581;g3737c82d0b8_2_5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>
                <a:solidFill>
                  <a:schemeClr val="dk1"/>
                </a:solidFill>
              </a:rPr>
              <a:t>Think of embeddings as coordinates for words in a high-dimensional space.</a:t>
            </a:r>
            <a:endParaRPr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>
                <a:solidFill>
                  <a:schemeClr val="dk1"/>
                </a:solidFill>
              </a:rPr>
              <a:t>Similar words are located close together in this space.</a:t>
            </a:r>
            <a:endParaRPr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>
                <a:solidFill>
                  <a:schemeClr val="dk1"/>
                </a:solidFill>
              </a:rPr>
              <a:t>Example: 'cat' and 'dog' are closer than 'cat' and 'car'.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7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Google Shape;588;g3737c82d0b8_2_5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9" name="Google Shape;589;g3737c82d0b8_2_5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5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Google Shape;596;g3737c82d0b8_2_5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7" name="Google Shape;597;g3737c82d0b8_2_5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hyperlink" Target="http://bit.ly/2Tynxth" TargetMode="External"/><Relationship Id="rId3" Type="http://schemas.openxmlformats.org/officeDocument/2006/relationships/hyperlink" Target="http://bit.ly/2TyoMsr" TargetMode="External"/><Relationship Id="rId4" Type="http://schemas.openxmlformats.org/officeDocument/2006/relationships/hyperlink" Target="http://bit.ly/2TtBDfr" TargetMode="Externa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4"/>
          <p:cNvSpPr txBox="1"/>
          <p:nvPr>
            <p:ph type="ctrTitle"/>
          </p:nvPr>
        </p:nvSpPr>
        <p:spPr>
          <a:xfrm>
            <a:off x="3242450" y="952500"/>
            <a:ext cx="5234700" cy="247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200"/>
              <a:buNone/>
              <a:defRPr sz="5400">
                <a:latin typeface="Changa One"/>
                <a:ea typeface="Changa One"/>
                <a:cs typeface="Changa One"/>
                <a:sym typeface="Changa One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55" name="Google Shape;55;p14"/>
          <p:cNvSpPr txBox="1"/>
          <p:nvPr>
            <p:ph idx="1" type="subTitle"/>
          </p:nvPr>
        </p:nvSpPr>
        <p:spPr>
          <a:xfrm>
            <a:off x="3242450" y="3881875"/>
            <a:ext cx="5234700" cy="432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00">
                <a:latin typeface="Advent Pro"/>
                <a:ea typeface="Advent Pro"/>
                <a:cs typeface="Advent Pro"/>
                <a:sym typeface="Advent Pro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grpSp>
        <p:nvGrpSpPr>
          <p:cNvPr id="56" name="Google Shape;56;p14"/>
          <p:cNvGrpSpPr/>
          <p:nvPr/>
        </p:nvGrpSpPr>
        <p:grpSpPr>
          <a:xfrm>
            <a:off x="-1290735" y="0"/>
            <a:ext cx="3868870" cy="5143473"/>
            <a:chOff x="-1290735" y="0"/>
            <a:chExt cx="3868870" cy="5143473"/>
          </a:xfrm>
        </p:grpSpPr>
        <p:sp>
          <p:nvSpPr>
            <p:cNvPr id="57" name="Google Shape;57;p14"/>
            <p:cNvSpPr/>
            <p:nvPr/>
          </p:nvSpPr>
          <p:spPr>
            <a:xfrm flipH="1">
              <a:off x="1289452" y="2592"/>
              <a:ext cx="1286091" cy="2568591"/>
            </a:xfrm>
            <a:custGeom>
              <a:rect b="b" l="l" r="r" t="t"/>
              <a:pathLst>
                <a:path extrusionOk="0" h="95133" w="47633">
                  <a:moveTo>
                    <a:pt x="0" y="0"/>
                  </a:moveTo>
                  <a:lnTo>
                    <a:pt x="0" y="95133"/>
                  </a:lnTo>
                  <a:cubicBezTo>
                    <a:pt x="26308" y="95133"/>
                    <a:pt x="47632" y="73835"/>
                    <a:pt x="47632" y="47564"/>
                  </a:cubicBezTo>
                  <a:cubicBezTo>
                    <a:pt x="47632" y="21294"/>
                    <a:pt x="26308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" name="Google Shape;58;p14"/>
            <p:cNvSpPr/>
            <p:nvPr/>
          </p:nvSpPr>
          <p:spPr>
            <a:xfrm flipH="1">
              <a:off x="1939369" y="632536"/>
              <a:ext cx="636174" cy="1270431"/>
            </a:xfrm>
            <a:custGeom>
              <a:rect b="b" l="l" r="r" t="t"/>
              <a:pathLst>
                <a:path extrusionOk="0" h="47053" w="23562">
                  <a:moveTo>
                    <a:pt x="0" y="1"/>
                  </a:moveTo>
                  <a:lnTo>
                    <a:pt x="0" y="47053"/>
                  </a:lnTo>
                  <a:cubicBezTo>
                    <a:pt x="13012" y="47053"/>
                    <a:pt x="23561" y="36518"/>
                    <a:pt x="23561" y="23525"/>
                  </a:cubicBezTo>
                  <a:cubicBezTo>
                    <a:pt x="23561" y="10535"/>
                    <a:pt x="13012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" name="Google Shape;59;p14"/>
            <p:cNvSpPr/>
            <p:nvPr/>
          </p:nvSpPr>
          <p:spPr>
            <a:xfrm flipH="1">
              <a:off x="19557" y="2592"/>
              <a:ext cx="1286091" cy="2568591"/>
            </a:xfrm>
            <a:custGeom>
              <a:rect b="b" l="l" r="r" t="t"/>
              <a:pathLst>
                <a:path extrusionOk="0" h="95133" w="47633">
                  <a:moveTo>
                    <a:pt x="0" y="0"/>
                  </a:moveTo>
                  <a:lnTo>
                    <a:pt x="0" y="95133"/>
                  </a:lnTo>
                  <a:cubicBezTo>
                    <a:pt x="26308" y="95133"/>
                    <a:pt x="47632" y="73835"/>
                    <a:pt x="47632" y="47564"/>
                  </a:cubicBezTo>
                  <a:cubicBezTo>
                    <a:pt x="47632" y="21294"/>
                    <a:pt x="26308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" name="Google Shape;60;p14"/>
            <p:cNvSpPr/>
            <p:nvPr/>
          </p:nvSpPr>
          <p:spPr>
            <a:xfrm flipH="1">
              <a:off x="8194" y="7641"/>
              <a:ext cx="2569941" cy="2558493"/>
            </a:xfrm>
            <a:custGeom>
              <a:rect b="b" l="l" r="r" t="t"/>
              <a:pathLst>
                <a:path extrusionOk="0" h="94759" w="95183">
                  <a:moveTo>
                    <a:pt x="47591" y="188"/>
                  </a:moveTo>
                  <a:cubicBezTo>
                    <a:pt x="73730" y="188"/>
                    <a:pt x="94995" y="21358"/>
                    <a:pt x="94995" y="47377"/>
                  </a:cubicBezTo>
                  <a:cubicBezTo>
                    <a:pt x="94995" y="73401"/>
                    <a:pt x="73730" y="94566"/>
                    <a:pt x="47591" y="94566"/>
                  </a:cubicBezTo>
                  <a:cubicBezTo>
                    <a:pt x="21454" y="94566"/>
                    <a:pt x="193" y="73401"/>
                    <a:pt x="193" y="47377"/>
                  </a:cubicBezTo>
                  <a:cubicBezTo>
                    <a:pt x="193" y="21358"/>
                    <a:pt x="21454" y="188"/>
                    <a:pt x="47591" y="188"/>
                  </a:cubicBezTo>
                  <a:close/>
                  <a:moveTo>
                    <a:pt x="47591" y="1"/>
                  </a:moveTo>
                  <a:cubicBezTo>
                    <a:pt x="21348" y="1"/>
                    <a:pt x="1" y="21253"/>
                    <a:pt x="1" y="47377"/>
                  </a:cubicBezTo>
                  <a:cubicBezTo>
                    <a:pt x="1" y="73506"/>
                    <a:pt x="21348" y="94758"/>
                    <a:pt x="47591" y="94758"/>
                  </a:cubicBezTo>
                  <a:cubicBezTo>
                    <a:pt x="73834" y="94758"/>
                    <a:pt x="95183" y="73506"/>
                    <a:pt x="95183" y="47377"/>
                  </a:cubicBezTo>
                  <a:cubicBezTo>
                    <a:pt x="95183" y="21253"/>
                    <a:pt x="73834" y="1"/>
                    <a:pt x="475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" name="Google Shape;61;p14"/>
            <p:cNvSpPr/>
            <p:nvPr/>
          </p:nvSpPr>
          <p:spPr>
            <a:xfrm flipH="1">
              <a:off x="1289452" y="2572155"/>
              <a:ext cx="1286091" cy="2568591"/>
            </a:xfrm>
            <a:custGeom>
              <a:rect b="b" l="l" r="r" t="t"/>
              <a:pathLst>
                <a:path extrusionOk="0" h="95133" w="47633">
                  <a:moveTo>
                    <a:pt x="0" y="1"/>
                  </a:moveTo>
                  <a:lnTo>
                    <a:pt x="0" y="95133"/>
                  </a:lnTo>
                  <a:cubicBezTo>
                    <a:pt x="26308" y="95133"/>
                    <a:pt x="47632" y="73834"/>
                    <a:pt x="47632" y="47564"/>
                  </a:cubicBezTo>
                  <a:cubicBezTo>
                    <a:pt x="47632" y="21294"/>
                    <a:pt x="26308" y="1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" name="Google Shape;62;p14"/>
            <p:cNvSpPr/>
            <p:nvPr/>
          </p:nvSpPr>
          <p:spPr>
            <a:xfrm flipH="1">
              <a:off x="-4536" y="2573424"/>
              <a:ext cx="1286091" cy="2568672"/>
            </a:xfrm>
            <a:custGeom>
              <a:rect b="b" l="l" r="r" t="t"/>
              <a:pathLst>
                <a:path extrusionOk="0" h="95136" w="47633">
                  <a:moveTo>
                    <a:pt x="0" y="0"/>
                  </a:moveTo>
                  <a:lnTo>
                    <a:pt x="0" y="95136"/>
                  </a:lnTo>
                  <a:cubicBezTo>
                    <a:pt x="26307" y="95136"/>
                    <a:pt x="47633" y="73833"/>
                    <a:pt x="47633" y="47567"/>
                  </a:cubicBezTo>
                  <a:cubicBezTo>
                    <a:pt x="47633" y="21297"/>
                    <a:pt x="26307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" name="Google Shape;63;p14"/>
            <p:cNvSpPr/>
            <p:nvPr/>
          </p:nvSpPr>
          <p:spPr>
            <a:xfrm flipH="1">
              <a:off x="1281534" y="3220378"/>
              <a:ext cx="636147" cy="1270431"/>
            </a:xfrm>
            <a:custGeom>
              <a:rect b="b" l="l" r="r" t="t"/>
              <a:pathLst>
                <a:path extrusionOk="0" h="47053" w="23561">
                  <a:moveTo>
                    <a:pt x="23560" y="0"/>
                  </a:moveTo>
                  <a:cubicBezTo>
                    <a:pt x="10549" y="0"/>
                    <a:pt x="0" y="10536"/>
                    <a:pt x="0" y="23529"/>
                  </a:cubicBezTo>
                  <a:cubicBezTo>
                    <a:pt x="0" y="36518"/>
                    <a:pt x="10549" y="47052"/>
                    <a:pt x="23560" y="47052"/>
                  </a:cubicBezTo>
                  <a:lnTo>
                    <a:pt x="235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" name="Google Shape;64;p14"/>
            <p:cNvSpPr/>
            <p:nvPr/>
          </p:nvSpPr>
          <p:spPr>
            <a:xfrm flipH="1">
              <a:off x="-7142" y="2569833"/>
              <a:ext cx="2585277" cy="2573640"/>
            </a:xfrm>
            <a:custGeom>
              <a:rect b="b" l="l" r="r" t="t"/>
              <a:pathLst>
                <a:path extrusionOk="0" h="95320" w="95751">
                  <a:moveTo>
                    <a:pt x="47875" y="192"/>
                  </a:moveTo>
                  <a:cubicBezTo>
                    <a:pt x="74169" y="192"/>
                    <a:pt x="95558" y="21485"/>
                    <a:pt x="95558" y="47660"/>
                  </a:cubicBezTo>
                  <a:cubicBezTo>
                    <a:pt x="95558" y="73834"/>
                    <a:pt x="74169" y="95127"/>
                    <a:pt x="47875" y="95127"/>
                  </a:cubicBezTo>
                  <a:cubicBezTo>
                    <a:pt x="21582" y="95127"/>
                    <a:pt x="193" y="73834"/>
                    <a:pt x="193" y="47660"/>
                  </a:cubicBezTo>
                  <a:cubicBezTo>
                    <a:pt x="193" y="21485"/>
                    <a:pt x="21582" y="192"/>
                    <a:pt x="47875" y="192"/>
                  </a:cubicBezTo>
                  <a:close/>
                  <a:moveTo>
                    <a:pt x="47875" y="0"/>
                  </a:moveTo>
                  <a:cubicBezTo>
                    <a:pt x="21477" y="0"/>
                    <a:pt x="1" y="21380"/>
                    <a:pt x="1" y="47660"/>
                  </a:cubicBezTo>
                  <a:cubicBezTo>
                    <a:pt x="1" y="73939"/>
                    <a:pt x="21477" y="95319"/>
                    <a:pt x="47875" y="95319"/>
                  </a:cubicBezTo>
                  <a:cubicBezTo>
                    <a:pt x="74273" y="95319"/>
                    <a:pt x="95750" y="73939"/>
                    <a:pt x="95750" y="47660"/>
                  </a:cubicBezTo>
                  <a:cubicBezTo>
                    <a:pt x="95750" y="21380"/>
                    <a:pt x="74273" y="0"/>
                    <a:pt x="478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" name="Google Shape;65;p14"/>
            <p:cNvSpPr/>
            <p:nvPr/>
          </p:nvSpPr>
          <p:spPr>
            <a:xfrm flipH="1">
              <a:off x="-2194" y="664369"/>
              <a:ext cx="636147" cy="1270431"/>
            </a:xfrm>
            <a:custGeom>
              <a:rect b="b" l="l" r="r" t="t"/>
              <a:pathLst>
                <a:path extrusionOk="0" h="47053" w="23561">
                  <a:moveTo>
                    <a:pt x="23561" y="1"/>
                  </a:moveTo>
                  <a:cubicBezTo>
                    <a:pt x="10549" y="1"/>
                    <a:pt x="1" y="10535"/>
                    <a:pt x="1" y="23529"/>
                  </a:cubicBezTo>
                  <a:cubicBezTo>
                    <a:pt x="1" y="36518"/>
                    <a:pt x="10549" y="47053"/>
                    <a:pt x="23561" y="47053"/>
                  </a:cubicBezTo>
                  <a:lnTo>
                    <a:pt x="2356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" name="Google Shape;66;p14"/>
            <p:cNvSpPr/>
            <p:nvPr/>
          </p:nvSpPr>
          <p:spPr>
            <a:xfrm flipH="1">
              <a:off x="-638314" y="661804"/>
              <a:ext cx="1280394" cy="1274616"/>
            </a:xfrm>
            <a:custGeom>
              <a:rect b="b" l="l" r="r" t="t"/>
              <a:pathLst>
                <a:path extrusionOk="0" h="47208" w="47422">
                  <a:moveTo>
                    <a:pt x="23711" y="188"/>
                  </a:moveTo>
                  <a:cubicBezTo>
                    <a:pt x="36681" y="188"/>
                    <a:pt x="47234" y="10691"/>
                    <a:pt x="47234" y="23601"/>
                  </a:cubicBezTo>
                  <a:cubicBezTo>
                    <a:pt x="47234" y="36513"/>
                    <a:pt x="36681" y="47015"/>
                    <a:pt x="23711" y="47015"/>
                  </a:cubicBezTo>
                  <a:cubicBezTo>
                    <a:pt x="10745" y="47015"/>
                    <a:pt x="192" y="36513"/>
                    <a:pt x="192" y="23601"/>
                  </a:cubicBezTo>
                  <a:cubicBezTo>
                    <a:pt x="192" y="10691"/>
                    <a:pt x="10745" y="188"/>
                    <a:pt x="23711" y="188"/>
                  </a:cubicBezTo>
                  <a:close/>
                  <a:moveTo>
                    <a:pt x="23711" y="1"/>
                  </a:moveTo>
                  <a:cubicBezTo>
                    <a:pt x="10640" y="1"/>
                    <a:pt x="0" y="10585"/>
                    <a:pt x="0" y="23601"/>
                  </a:cubicBezTo>
                  <a:cubicBezTo>
                    <a:pt x="0" y="36618"/>
                    <a:pt x="10640" y="47207"/>
                    <a:pt x="23711" y="47207"/>
                  </a:cubicBezTo>
                  <a:cubicBezTo>
                    <a:pt x="36787" y="47207"/>
                    <a:pt x="47422" y="36618"/>
                    <a:pt x="47422" y="23601"/>
                  </a:cubicBezTo>
                  <a:cubicBezTo>
                    <a:pt x="47422" y="10585"/>
                    <a:pt x="36787" y="1"/>
                    <a:pt x="237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" name="Google Shape;67;p14"/>
            <p:cNvSpPr/>
            <p:nvPr/>
          </p:nvSpPr>
          <p:spPr>
            <a:xfrm flipH="1">
              <a:off x="-854285" y="434624"/>
              <a:ext cx="1712205" cy="1704537"/>
            </a:xfrm>
            <a:custGeom>
              <a:rect b="b" l="l" r="r" t="t"/>
              <a:pathLst>
                <a:path extrusionOk="0" h="63131" w="63415">
                  <a:moveTo>
                    <a:pt x="31705" y="192"/>
                  </a:moveTo>
                  <a:cubicBezTo>
                    <a:pt x="49086" y="192"/>
                    <a:pt x="63222" y="14264"/>
                    <a:pt x="63222" y="31563"/>
                  </a:cubicBezTo>
                  <a:cubicBezTo>
                    <a:pt x="63222" y="48867"/>
                    <a:pt x="49086" y="62938"/>
                    <a:pt x="31705" y="62938"/>
                  </a:cubicBezTo>
                  <a:cubicBezTo>
                    <a:pt x="14329" y="62938"/>
                    <a:pt x="192" y="48867"/>
                    <a:pt x="192" y="31563"/>
                  </a:cubicBezTo>
                  <a:cubicBezTo>
                    <a:pt x="192" y="14264"/>
                    <a:pt x="14329" y="192"/>
                    <a:pt x="31705" y="192"/>
                  </a:cubicBezTo>
                  <a:close/>
                  <a:moveTo>
                    <a:pt x="31705" y="0"/>
                  </a:moveTo>
                  <a:cubicBezTo>
                    <a:pt x="14223" y="0"/>
                    <a:pt x="0" y="14159"/>
                    <a:pt x="0" y="31563"/>
                  </a:cubicBezTo>
                  <a:cubicBezTo>
                    <a:pt x="0" y="48972"/>
                    <a:pt x="14223" y="63130"/>
                    <a:pt x="31705" y="63130"/>
                  </a:cubicBezTo>
                  <a:cubicBezTo>
                    <a:pt x="49191" y="63130"/>
                    <a:pt x="63414" y="48972"/>
                    <a:pt x="63414" y="31563"/>
                  </a:cubicBezTo>
                  <a:cubicBezTo>
                    <a:pt x="63414" y="14159"/>
                    <a:pt x="49191" y="0"/>
                    <a:pt x="3170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" name="Google Shape;68;p14"/>
            <p:cNvSpPr/>
            <p:nvPr/>
          </p:nvSpPr>
          <p:spPr>
            <a:xfrm flipH="1">
              <a:off x="-1062966" y="226802"/>
              <a:ext cx="2129571" cy="2120040"/>
            </a:xfrm>
            <a:custGeom>
              <a:rect b="b" l="l" r="r" t="t"/>
              <a:pathLst>
                <a:path extrusionOk="0" h="78520" w="78873">
                  <a:moveTo>
                    <a:pt x="39434" y="193"/>
                  </a:moveTo>
                  <a:cubicBezTo>
                    <a:pt x="61075" y="193"/>
                    <a:pt x="78685" y="17720"/>
                    <a:pt x="78685" y="39260"/>
                  </a:cubicBezTo>
                  <a:cubicBezTo>
                    <a:pt x="78685" y="60805"/>
                    <a:pt x="61075" y="78332"/>
                    <a:pt x="39434" y="78332"/>
                  </a:cubicBezTo>
                  <a:cubicBezTo>
                    <a:pt x="17793" y="78332"/>
                    <a:pt x="188" y="60805"/>
                    <a:pt x="188" y="39260"/>
                  </a:cubicBezTo>
                  <a:cubicBezTo>
                    <a:pt x="188" y="17720"/>
                    <a:pt x="17793" y="193"/>
                    <a:pt x="39434" y="193"/>
                  </a:cubicBezTo>
                  <a:close/>
                  <a:moveTo>
                    <a:pt x="39434" y="1"/>
                  </a:moveTo>
                  <a:cubicBezTo>
                    <a:pt x="17688" y="1"/>
                    <a:pt x="0" y="17615"/>
                    <a:pt x="0" y="39260"/>
                  </a:cubicBezTo>
                  <a:cubicBezTo>
                    <a:pt x="0" y="60909"/>
                    <a:pt x="17688" y="78520"/>
                    <a:pt x="39434" y="78520"/>
                  </a:cubicBezTo>
                  <a:cubicBezTo>
                    <a:pt x="61179" y="78520"/>
                    <a:pt x="78872" y="60909"/>
                    <a:pt x="78872" y="39260"/>
                  </a:cubicBezTo>
                  <a:cubicBezTo>
                    <a:pt x="78872" y="17615"/>
                    <a:pt x="61179" y="1"/>
                    <a:pt x="394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" name="Google Shape;69;p14"/>
            <p:cNvSpPr/>
            <p:nvPr/>
          </p:nvSpPr>
          <p:spPr>
            <a:xfrm flipH="1">
              <a:off x="-1290735" y="0"/>
              <a:ext cx="2585250" cy="2573640"/>
            </a:xfrm>
            <a:custGeom>
              <a:rect b="b" l="l" r="r" t="t"/>
              <a:pathLst>
                <a:path extrusionOk="0" h="95320" w="95750">
                  <a:moveTo>
                    <a:pt x="47875" y="193"/>
                  </a:moveTo>
                  <a:cubicBezTo>
                    <a:pt x="74168" y="193"/>
                    <a:pt x="95562" y="21485"/>
                    <a:pt x="95562" y="47660"/>
                  </a:cubicBezTo>
                  <a:cubicBezTo>
                    <a:pt x="95562" y="73834"/>
                    <a:pt x="74168" y="95132"/>
                    <a:pt x="47875" y="95132"/>
                  </a:cubicBezTo>
                  <a:cubicBezTo>
                    <a:pt x="21582" y="95132"/>
                    <a:pt x="193" y="73834"/>
                    <a:pt x="193" y="47660"/>
                  </a:cubicBezTo>
                  <a:cubicBezTo>
                    <a:pt x="193" y="21485"/>
                    <a:pt x="21582" y="193"/>
                    <a:pt x="47875" y="193"/>
                  </a:cubicBezTo>
                  <a:close/>
                  <a:moveTo>
                    <a:pt x="47875" y="1"/>
                  </a:moveTo>
                  <a:cubicBezTo>
                    <a:pt x="21477" y="1"/>
                    <a:pt x="1" y="21381"/>
                    <a:pt x="1" y="47660"/>
                  </a:cubicBezTo>
                  <a:cubicBezTo>
                    <a:pt x="1" y="73939"/>
                    <a:pt x="21477" y="95320"/>
                    <a:pt x="47875" y="95320"/>
                  </a:cubicBezTo>
                  <a:cubicBezTo>
                    <a:pt x="74273" y="95320"/>
                    <a:pt x="95749" y="73939"/>
                    <a:pt x="95749" y="47660"/>
                  </a:cubicBezTo>
                  <a:cubicBezTo>
                    <a:pt x="95749" y="21381"/>
                    <a:pt x="74273" y="1"/>
                    <a:pt x="4787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5"/>
          <p:cNvSpPr txBox="1"/>
          <p:nvPr>
            <p:ph type="title"/>
          </p:nvPr>
        </p:nvSpPr>
        <p:spPr>
          <a:xfrm>
            <a:off x="2336550" y="1930375"/>
            <a:ext cx="4470900" cy="146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50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72" name="Google Shape;72;p15"/>
          <p:cNvSpPr txBox="1"/>
          <p:nvPr>
            <p:ph hasCustomPrompt="1" idx="2" type="title"/>
          </p:nvPr>
        </p:nvSpPr>
        <p:spPr>
          <a:xfrm>
            <a:off x="3828750" y="536150"/>
            <a:ext cx="1486500" cy="1085700"/>
          </a:xfrm>
          <a:prstGeom prst="rect">
            <a:avLst/>
          </a:prstGeom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73" name="Google Shape;73;p15"/>
          <p:cNvSpPr txBox="1"/>
          <p:nvPr>
            <p:ph idx="1" type="subTitle"/>
          </p:nvPr>
        </p:nvSpPr>
        <p:spPr>
          <a:xfrm>
            <a:off x="2038200" y="3859475"/>
            <a:ext cx="5067600" cy="52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74" name="Google Shape;74;p15"/>
          <p:cNvGrpSpPr/>
          <p:nvPr/>
        </p:nvGrpSpPr>
        <p:grpSpPr>
          <a:xfrm>
            <a:off x="8423999" y="-252350"/>
            <a:ext cx="1838659" cy="5487219"/>
            <a:chOff x="8423999" y="-160988"/>
            <a:chExt cx="1838659" cy="5487219"/>
          </a:xfrm>
        </p:grpSpPr>
        <p:sp>
          <p:nvSpPr>
            <p:cNvPr id="75" name="Google Shape;75;p15"/>
            <p:cNvSpPr/>
            <p:nvPr/>
          </p:nvSpPr>
          <p:spPr>
            <a:xfrm>
              <a:off x="8425843" y="1670045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0"/>
                  </a:moveTo>
                  <a:lnTo>
                    <a:pt x="0" y="95133"/>
                  </a:lnTo>
                  <a:cubicBezTo>
                    <a:pt x="26308" y="95133"/>
                    <a:pt x="47632" y="73835"/>
                    <a:pt x="47632" y="47564"/>
                  </a:cubicBezTo>
                  <a:cubicBezTo>
                    <a:pt x="47632" y="21294"/>
                    <a:pt x="26308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" name="Google Shape;76;p15"/>
            <p:cNvSpPr/>
            <p:nvPr/>
          </p:nvSpPr>
          <p:spPr>
            <a:xfrm>
              <a:off x="8425843" y="2118057"/>
              <a:ext cx="452449" cy="903535"/>
            </a:xfrm>
            <a:custGeom>
              <a:rect b="b" l="l" r="r" t="t"/>
              <a:pathLst>
                <a:path extrusionOk="0" h="47053" w="23562">
                  <a:moveTo>
                    <a:pt x="0" y="1"/>
                  </a:moveTo>
                  <a:lnTo>
                    <a:pt x="0" y="47053"/>
                  </a:lnTo>
                  <a:cubicBezTo>
                    <a:pt x="13012" y="47053"/>
                    <a:pt x="23561" y="36518"/>
                    <a:pt x="23561" y="23525"/>
                  </a:cubicBezTo>
                  <a:cubicBezTo>
                    <a:pt x="23561" y="10535"/>
                    <a:pt x="13012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" name="Google Shape;77;p15"/>
            <p:cNvSpPr/>
            <p:nvPr/>
          </p:nvSpPr>
          <p:spPr>
            <a:xfrm>
              <a:off x="8423999" y="1673636"/>
              <a:ext cx="1827752" cy="1819610"/>
            </a:xfrm>
            <a:custGeom>
              <a:rect b="b" l="l" r="r" t="t"/>
              <a:pathLst>
                <a:path extrusionOk="0" h="94759" w="95183">
                  <a:moveTo>
                    <a:pt x="47591" y="188"/>
                  </a:moveTo>
                  <a:cubicBezTo>
                    <a:pt x="73730" y="188"/>
                    <a:pt x="94995" y="21358"/>
                    <a:pt x="94995" y="47377"/>
                  </a:cubicBezTo>
                  <a:cubicBezTo>
                    <a:pt x="94995" y="73401"/>
                    <a:pt x="73730" y="94566"/>
                    <a:pt x="47591" y="94566"/>
                  </a:cubicBezTo>
                  <a:cubicBezTo>
                    <a:pt x="21454" y="94566"/>
                    <a:pt x="193" y="73401"/>
                    <a:pt x="193" y="47377"/>
                  </a:cubicBezTo>
                  <a:cubicBezTo>
                    <a:pt x="193" y="21358"/>
                    <a:pt x="21454" y="188"/>
                    <a:pt x="47591" y="188"/>
                  </a:cubicBezTo>
                  <a:close/>
                  <a:moveTo>
                    <a:pt x="47591" y="1"/>
                  </a:moveTo>
                  <a:cubicBezTo>
                    <a:pt x="21348" y="1"/>
                    <a:pt x="1" y="21253"/>
                    <a:pt x="1" y="47377"/>
                  </a:cubicBezTo>
                  <a:cubicBezTo>
                    <a:pt x="1" y="73506"/>
                    <a:pt x="21348" y="94758"/>
                    <a:pt x="47591" y="94758"/>
                  </a:cubicBezTo>
                  <a:cubicBezTo>
                    <a:pt x="73834" y="94758"/>
                    <a:pt x="95183" y="73506"/>
                    <a:pt x="95183" y="47377"/>
                  </a:cubicBezTo>
                  <a:cubicBezTo>
                    <a:pt x="95183" y="21253"/>
                    <a:pt x="73834" y="1"/>
                    <a:pt x="475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" name="Google Shape;78;p15"/>
            <p:cNvSpPr/>
            <p:nvPr/>
          </p:nvSpPr>
          <p:spPr>
            <a:xfrm>
              <a:off x="8425843" y="3497500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1"/>
                  </a:moveTo>
                  <a:lnTo>
                    <a:pt x="0" y="95133"/>
                  </a:lnTo>
                  <a:cubicBezTo>
                    <a:pt x="26308" y="95133"/>
                    <a:pt x="47632" y="73834"/>
                    <a:pt x="47632" y="47564"/>
                  </a:cubicBezTo>
                  <a:cubicBezTo>
                    <a:pt x="47632" y="21294"/>
                    <a:pt x="26308" y="1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" name="Google Shape;79;p15"/>
            <p:cNvSpPr/>
            <p:nvPr/>
          </p:nvSpPr>
          <p:spPr>
            <a:xfrm>
              <a:off x="8893706" y="3958511"/>
              <a:ext cx="452430" cy="903535"/>
            </a:xfrm>
            <a:custGeom>
              <a:rect b="b" l="l" r="r" t="t"/>
              <a:pathLst>
                <a:path extrusionOk="0" h="47053" w="23561">
                  <a:moveTo>
                    <a:pt x="23560" y="0"/>
                  </a:moveTo>
                  <a:cubicBezTo>
                    <a:pt x="10549" y="0"/>
                    <a:pt x="0" y="10536"/>
                    <a:pt x="0" y="23529"/>
                  </a:cubicBezTo>
                  <a:cubicBezTo>
                    <a:pt x="0" y="36518"/>
                    <a:pt x="10549" y="47052"/>
                    <a:pt x="23560" y="47052"/>
                  </a:cubicBezTo>
                  <a:lnTo>
                    <a:pt x="235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" name="Google Shape;80;p15"/>
            <p:cNvSpPr/>
            <p:nvPr/>
          </p:nvSpPr>
          <p:spPr>
            <a:xfrm>
              <a:off x="8423999" y="3495848"/>
              <a:ext cx="1838659" cy="1830382"/>
            </a:xfrm>
            <a:custGeom>
              <a:rect b="b" l="l" r="r" t="t"/>
              <a:pathLst>
                <a:path extrusionOk="0" h="95320" w="95751">
                  <a:moveTo>
                    <a:pt x="47875" y="192"/>
                  </a:moveTo>
                  <a:cubicBezTo>
                    <a:pt x="74169" y="192"/>
                    <a:pt x="95558" y="21485"/>
                    <a:pt x="95558" y="47660"/>
                  </a:cubicBezTo>
                  <a:cubicBezTo>
                    <a:pt x="95558" y="73834"/>
                    <a:pt x="74169" y="95127"/>
                    <a:pt x="47875" y="95127"/>
                  </a:cubicBezTo>
                  <a:cubicBezTo>
                    <a:pt x="21582" y="95127"/>
                    <a:pt x="193" y="73834"/>
                    <a:pt x="193" y="47660"/>
                  </a:cubicBezTo>
                  <a:cubicBezTo>
                    <a:pt x="193" y="21485"/>
                    <a:pt x="21582" y="192"/>
                    <a:pt x="47875" y="192"/>
                  </a:cubicBezTo>
                  <a:close/>
                  <a:moveTo>
                    <a:pt x="47875" y="0"/>
                  </a:moveTo>
                  <a:cubicBezTo>
                    <a:pt x="21477" y="0"/>
                    <a:pt x="1" y="21380"/>
                    <a:pt x="1" y="47660"/>
                  </a:cubicBezTo>
                  <a:cubicBezTo>
                    <a:pt x="1" y="73939"/>
                    <a:pt x="21477" y="95319"/>
                    <a:pt x="47875" y="95319"/>
                  </a:cubicBezTo>
                  <a:cubicBezTo>
                    <a:pt x="74273" y="95319"/>
                    <a:pt x="95750" y="73939"/>
                    <a:pt x="95750" y="47660"/>
                  </a:cubicBezTo>
                  <a:cubicBezTo>
                    <a:pt x="95750" y="21380"/>
                    <a:pt x="74273" y="0"/>
                    <a:pt x="478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" name="Google Shape;81;p15"/>
            <p:cNvSpPr/>
            <p:nvPr/>
          </p:nvSpPr>
          <p:spPr>
            <a:xfrm>
              <a:off x="8425843" y="-159337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1"/>
                  </a:moveTo>
                  <a:lnTo>
                    <a:pt x="0" y="95133"/>
                  </a:lnTo>
                  <a:cubicBezTo>
                    <a:pt x="26308" y="95133"/>
                    <a:pt x="47632" y="73834"/>
                    <a:pt x="47632" y="47564"/>
                  </a:cubicBezTo>
                  <a:cubicBezTo>
                    <a:pt x="47632" y="21294"/>
                    <a:pt x="26308" y="1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" name="Google Shape;82;p15"/>
            <p:cNvSpPr/>
            <p:nvPr/>
          </p:nvSpPr>
          <p:spPr>
            <a:xfrm>
              <a:off x="8893706" y="301675"/>
              <a:ext cx="452430" cy="903535"/>
            </a:xfrm>
            <a:custGeom>
              <a:rect b="b" l="l" r="r" t="t"/>
              <a:pathLst>
                <a:path extrusionOk="0" h="47053" w="23561">
                  <a:moveTo>
                    <a:pt x="23560" y="0"/>
                  </a:moveTo>
                  <a:cubicBezTo>
                    <a:pt x="10549" y="0"/>
                    <a:pt x="0" y="10536"/>
                    <a:pt x="0" y="23529"/>
                  </a:cubicBezTo>
                  <a:cubicBezTo>
                    <a:pt x="0" y="36518"/>
                    <a:pt x="10549" y="47052"/>
                    <a:pt x="23560" y="47052"/>
                  </a:cubicBezTo>
                  <a:lnTo>
                    <a:pt x="235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" name="Google Shape;83;p15"/>
            <p:cNvSpPr/>
            <p:nvPr/>
          </p:nvSpPr>
          <p:spPr>
            <a:xfrm>
              <a:off x="8423999" y="-160988"/>
              <a:ext cx="1838659" cy="1830382"/>
            </a:xfrm>
            <a:custGeom>
              <a:rect b="b" l="l" r="r" t="t"/>
              <a:pathLst>
                <a:path extrusionOk="0" h="95320" w="95751">
                  <a:moveTo>
                    <a:pt x="47875" y="192"/>
                  </a:moveTo>
                  <a:cubicBezTo>
                    <a:pt x="74169" y="192"/>
                    <a:pt x="95558" y="21485"/>
                    <a:pt x="95558" y="47660"/>
                  </a:cubicBezTo>
                  <a:cubicBezTo>
                    <a:pt x="95558" y="73834"/>
                    <a:pt x="74169" y="95127"/>
                    <a:pt x="47875" y="95127"/>
                  </a:cubicBezTo>
                  <a:cubicBezTo>
                    <a:pt x="21582" y="95127"/>
                    <a:pt x="193" y="73834"/>
                    <a:pt x="193" y="47660"/>
                  </a:cubicBezTo>
                  <a:cubicBezTo>
                    <a:pt x="193" y="21485"/>
                    <a:pt x="21582" y="192"/>
                    <a:pt x="47875" y="192"/>
                  </a:cubicBezTo>
                  <a:close/>
                  <a:moveTo>
                    <a:pt x="47875" y="0"/>
                  </a:moveTo>
                  <a:cubicBezTo>
                    <a:pt x="21477" y="0"/>
                    <a:pt x="1" y="21380"/>
                    <a:pt x="1" y="47660"/>
                  </a:cubicBezTo>
                  <a:cubicBezTo>
                    <a:pt x="1" y="73939"/>
                    <a:pt x="21477" y="95319"/>
                    <a:pt x="47875" y="95319"/>
                  </a:cubicBezTo>
                  <a:cubicBezTo>
                    <a:pt x="74273" y="95319"/>
                    <a:pt x="95750" y="73939"/>
                    <a:pt x="95750" y="47660"/>
                  </a:cubicBezTo>
                  <a:cubicBezTo>
                    <a:pt x="95750" y="21380"/>
                    <a:pt x="74273" y="0"/>
                    <a:pt x="478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4" name="Google Shape;84;p15"/>
          <p:cNvGrpSpPr/>
          <p:nvPr/>
        </p:nvGrpSpPr>
        <p:grpSpPr>
          <a:xfrm>
            <a:off x="-1118651" y="-252350"/>
            <a:ext cx="1838659" cy="5487219"/>
            <a:chOff x="-1118651" y="-343713"/>
            <a:chExt cx="1838659" cy="5487219"/>
          </a:xfrm>
        </p:grpSpPr>
        <p:sp>
          <p:nvSpPr>
            <p:cNvPr id="85" name="Google Shape;85;p15"/>
            <p:cNvSpPr/>
            <p:nvPr/>
          </p:nvSpPr>
          <p:spPr>
            <a:xfrm flipH="1">
              <a:off x="-196508" y="1487320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0"/>
                  </a:moveTo>
                  <a:lnTo>
                    <a:pt x="0" y="95133"/>
                  </a:lnTo>
                  <a:cubicBezTo>
                    <a:pt x="26308" y="95133"/>
                    <a:pt x="47632" y="73835"/>
                    <a:pt x="47632" y="47564"/>
                  </a:cubicBezTo>
                  <a:cubicBezTo>
                    <a:pt x="47632" y="21294"/>
                    <a:pt x="26308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" name="Google Shape;86;p15"/>
            <p:cNvSpPr/>
            <p:nvPr/>
          </p:nvSpPr>
          <p:spPr>
            <a:xfrm flipH="1">
              <a:off x="265715" y="1935332"/>
              <a:ext cx="452449" cy="903535"/>
            </a:xfrm>
            <a:custGeom>
              <a:rect b="b" l="l" r="r" t="t"/>
              <a:pathLst>
                <a:path extrusionOk="0" h="47053" w="23562">
                  <a:moveTo>
                    <a:pt x="0" y="1"/>
                  </a:moveTo>
                  <a:lnTo>
                    <a:pt x="0" y="47053"/>
                  </a:lnTo>
                  <a:cubicBezTo>
                    <a:pt x="13012" y="47053"/>
                    <a:pt x="23561" y="36518"/>
                    <a:pt x="23561" y="23525"/>
                  </a:cubicBezTo>
                  <a:cubicBezTo>
                    <a:pt x="23561" y="10535"/>
                    <a:pt x="13012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" name="Google Shape;87;p15"/>
            <p:cNvSpPr/>
            <p:nvPr/>
          </p:nvSpPr>
          <p:spPr>
            <a:xfrm flipH="1">
              <a:off x="-1107744" y="1490911"/>
              <a:ext cx="1827752" cy="1819610"/>
            </a:xfrm>
            <a:custGeom>
              <a:rect b="b" l="l" r="r" t="t"/>
              <a:pathLst>
                <a:path extrusionOk="0" h="94759" w="95183">
                  <a:moveTo>
                    <a:pt x="47591" y="188"/>
                  </a:moveTo>
                  <a:cubicBezTo>
                    <a:pt x="73730" y="188"/>
                    <a:pt x="94995" y="21358"/>
                    <a:pt x="94995" y="47377"/>
                  </a:cubicBezTo>
                  <a:cubicBezTo>
                    <a:pt x="94995" y="73401"/>
                    <a:pt x="73730" y="94566"/>
                    <a:pt x="47591" y="94566"/>
                  </a:cubicBezTo>
                  <a:cubicBezTo>
                    <a:pt x="21454" y="94566"/>
                    <a:pt x="193" y="73401"/>
                    <a:pt x="193" y="47377"/>
                  </a:cubicBezTo>
                  <a:cubicBezTo>
                    <a:pt x="193" y="21358"/>
                    <a:pt x="21454" y="188"/>
                    <a:pt x="47591" y="188"/>
                  </a:cubicBezTo>
                  <a:close/>
                  <a:moveTo>
                    <a:pt x="47591" y="1"/>
                  </a:moveTo>
                  <a:cubicBezTo>
                    <a:pt x="21348" y="1"/>
                    <a:pt x="1" y="21253"/>
                    <a:pt x="1" y="47377"/>
                  </a:cubicBezTo>
                  <a:cubicBezTo>
                    <a:pt x="1" y="73506"/>
                    <a:pt x="21348" y="94758"/>
                    <a:pt x="47591" y="94758"/>
                  </a:cubicBezTo>
                  <a:cubicBezTo>
                    <a:pt x="73834" y="94758"/>
                    <a:pt x="95183" y="73506"/>
                    <a:pt x="95183" y="47377"/>
                  </a:cubicBezTo>
                  <a:cubicBezTo>
                    <a:pt x="95183" y="21253"/>
                    <a:pt x="73834" y="1"/>
                    <a:pt x="475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" name="Google Shape;88;p15"/>
            <p:cNvSpPr/>
            <p:nvPr/>
          </p:nvSpPr>
          <p:spPr>
            <a:xfrm flipH="1">
              <a:off x="-196508" y="3314775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1"/>
                  </a:moveTo>
                  <a:lnTo>
                    <a:pt x="0" y="95133"/>
                  </a:lnTo>
                  <a:cubicBezTo>
                    <a:pt x="26308" y="95133"/>
                    <a:pt x="47632" y="73834"/>
                    <a:pt x="47632" y="47564"/>
                  </a:cubicBezTo>
                  <a:cubicBezTo>
                    <a:pt x="47632" y="21294"/>
                    <a:pt x="26308" y="1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" name="Google Shape;89;p15"/>
            <p:cNvSpPr/>
            <p:nvPr/>
          </p:nvSpPr>
          <p:spPr>
            <a:xfrm flipH="1">
              <a:off x="-202129" y="3775786"/>
              <a:ext cx="452430" cy="903535"/>
            </a:xfrm>
            <a:custGeom>
              <a:rect b="b" l="l" r="r" t="t"/>
              <a:pathLst>
                <a:path extrusionOk="0" h="47053" w="23561">
                  <a:moveTo>
                    <a:pt x="23560" y="0"/>
                  </a:moveTo>
                  <a:cubicBezTo>
                    <a:pt x="10549" y="0"/>
                    <a:pt x="0" y="10536"/>
                    <a:pt x="0" y="23529"/>
                  </a:cubicBezTo>
                  <a:cubicBezTo>
                    <a:pt x="0" y="36518"/>
                    <a:pt x="10549" y="47052"/>
                    <a:pt x="23560" y="47052"/>
                  </a:cubicBezTo>
                  <a:lnTo>
                    <a:pt x="235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" name="Google Shape;90;p15"/>
            <p:cNvSpPr/>
            <p:nvPr/>
          </p:nvSpPr>
          <p:spPr>
            <a:xfrm flipH="1">
              <a:off x="-1118651" y="3313123"/>
              <a:ext cx="1838659" cy="1830382"/>
            </a:xfrm>
            <a:custGeom>
              <a:rect b="b" l="l" r="r" t="t"/>
              <a:pathLst>
                <a:path extrusionOk="0" h="95320" w="95751">
                  <a:moveTo>
                    <a:pt x="47875" y="192"/>
                  </a:moveTo>
                  <a:cubicBezTo>
                    <a:pt x="74169" y="192"/>
                    <a:pt x="95558" y="21485"/>
                    <a:pt x="95558" y="47660"/>
                  </a:cubicBezTo>
                  <a:cubicBezTo>
                    <a:pt x="95558" y="73834"/>
                    <a:pt x="74169" y="95127"/>
                    <a:pt x="47875" y="95127"/>
                  </a:cubicBezTo>
                  <a:cubicBezTo>
                    <a:pt x="21582" y="95127"/>
                    <a:pt x="193" y="73834"/>
                    <a:pt x="193" y="47660"/>
                  </a:cubicBezTo>
                  <a:cubicBezTo>
                    <a:pt x="193" y="21485"/>
                    <a:pt x="21582" y="192"/>
                    <a:pt x="47875" y="192"/>
                  </a:cubicBezTo>
                  <a:close/>
                  <a:moveTo>
                    <a:pt x="47875" y="0"/>
                  </a:moveTo>
                  <a:cubicBezTo>
                    <a:pt x="21477" y="0"/>
                    <a:pt x="1" y="21380"/>
                    <a:pt x="1" y="47660"/>
                  </a:cubicBezTo>
                  <a:cubicBezTo>
                    <a:pt x="1" y="73939"/>
                    <a:pt x="21477" y="95319"/>
                    <a:pt x="47875" y="95319"/>
                  </a:cubicBezTo>
                  <a:cubicBezTo>
                    <a:pt x="74273" y="95319"/>
                    <a:pt x="95750" y="73939"/>
                    <a:pt x="95750" y="47660"/>
                  </a:cubicBezTo>
                  <a:cubicBezTo>
                    <a:pt x="95750" y="21380"/>
                    <a:pt x="74273" y="0"/>
                    <a:pt x="478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" name="Google Shape;91;p15"/>
            <p:cNvSpPr/>
            <p:nvPr/>
          </p:nvSpPr>
          <p:spPr>
            <a:xfrm flipH="1">
              <a:off x="-196508" y="-342062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1"/>
                  </a:moveTo>
                  <a:lnTo>
                    <a:pt x="0" y="95133"/>
                  </a:lnTo>
                  <a:cubicBezTo>
                    <a:pt x="26308" y="95133"/>
                    <a:pt x="47632" y="73834"/>
                    <a:pt x="47632" y="47564"/>
                  </a:cubicBezTo>
                  <a:cubicBezTo>
                    <a:pt x="47632" y="21294"/>
                    <a:pt x="26308" y="1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" name="Google Shape;92;p15"/>
            <p:cNvSpPr/>
            <p:nvPr/>
          </p:nvSpPr>
          <p:spPr>
            <a:xfrm flipH="1">
              <a:off x="-202129" y="118950"/>
              <a:ext cx="452430" cy="903535"/>
            </a:xfrm>
            <a:custGeom>
              <a:rect b="b" l="l" r="r" t="t"/>
              <a:pathLst>
                <a:path extrusionOk="0" h="47053" w="23561">
                  <a:moveTo>
                    <a:pt x="23560" y="0"/>
                  </a:moveTo>
                  <a:cubicBezTo>
                    <a:pt x="10549" y="0"/>
                    <a:pt x="0" y="10536"/>
                    <a:pt x="0" y="23529"/>
                  </a:cubicBezTo>
                  <a:cubicBezTo>
                    <a:pt x="0" y="36518"/>
                    <a:pt x="10549" y="47052"/>
                    <a:pt x="23560" y="47052"/>
                  </a:cubicBezTo>
                  <a:lnTo>
                    <a:pt x="235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" name="Google Shape;93;p15"/>
            <p:cNvSpPr/>
            <p:nvPr/>
          </p:nvSpPr>
          <p:spPr>
            <a:xfrm flipH="1">
              <a:off x="-1118651" y="-343713"/>
              <a:ext cx="1838659" cy="1830382"/>
            </a:xfrm>
            <a:custGeom>
              <a:rect b="b" l="l" r="r" t="t"/>
              <a:pathLst>
                <a:path extrusionOk="0" h="95320" w="95751">
                  <a:moveTo>
                    <a:pt x="47875" y="192"/>
                  </a:moveTo>
                  <a:cubicBezTo>
                    <a:pt x="74169" y="192"/>
                    <a:pt x="95558" y="21485"/>
                    <a:pt x="95558" y="47660"/>
                  </a:cubicBezTo>
                  <a:cubicBezTo>
                    <a:pt x="95558" y="73834"/>
                    <a:pt x="74169" y="95127"/>
                    <a:pt x="47875" y="95127"/>
                  </a:cubicBezTo>
                  <a:cubicBezTo>
                    <a:pt x="21582" y="95127"/>
                    <a:pt x="193" y="73834"/>
                    <a:pt x="193" y="47660"/>
                  </a:cubicBezTo>
                  <a:cubicBezTo>
                    <a:pt x="193" y="21485"/>
                    <a:pt x="21582" y="192"/>
                    <a:pt x="47875" y="192"/>
                  </a:cubicBezTo>
                  <a:close/>
                  <a:moveTo>
                    <a:pt x="47875" y="0"/>
                  </a:moveTo>
                  <a:cubicBezTo>
                    <a:pt x="21477" y="0"/>
                    <a:pt x="1" y="21380"/>
                    <a:pt x="1" y="47660"/>
                  </a:cubicBezTo>
                  <a:cubicBezTo>
                    <a:pt x="1" y="73939"/>
                    <a:pt x="21477" y="95319"/>
                    <a:pt x="47875" y="95319"/>
                  </a:cubicBezTo>
                  <a:cubicBezTo>
                    <a:pt x="74273" y="95319"/>
                    <a:pt x="95750" y="73939"/>
                    <a:pt x="95750" y="47660"/>
                  </a:cubicBezTo>
                  <a:cubicBezTo>
                    <a:pt x="95750" y="21380"/>
                    <a:pt x="74273" y="0"/>
                    <a:pt x="478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6"/>
          <p:cNvSpPr txBox="1"/>
          <p:nvPr>
            <p:ph idx="1" type="body"/>
          </p:nvPr>
        </p:nvSpPr>
        <p:spPr>
          <a:xfrm>
            <a:off x="720000" y="1127326"/>
            <a:ext cx="7704000" cy="129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Char char="●"/>
              <a:defRPr>
                <a:solidFill>
                  <a:srgbClr val="434343"/>
                </a:solidFill>
              </a:defRPr>
            </a:lvl1pPr>
            <a:lvl2pPr indent="-3048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○"/>
              <a:defRPr>
                <a:solidFill>
                  <a:srgbClr val="434343"/>
                </a:solidFill>
              </a:defRPr>
            </a:lvl2pPr>
            <a:lvl3pPr indent="-3048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■"/>
              <a:defRPr>
                <a:solidFill>
                  <a:srgbClr val="434343"/>
                </a:solidFill>
              </a:defRPr>
            </a:lvl3pPr>
            <a:lvl4pPr indent="-3048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●"/>
              <a:defRPr>
                <a:solidFill>
                  <a:srgbClr val="434343"/>
                </a:solidFill>
              </a:defRPr>
            </a:lvl4pPr>
            <a:lvl5pPr indent="-3048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○"/>
              <a:defRPr>
                <a:solidFill>
                  <a:srgbClr val="434343"/>
                </a:solidFill>
              </a:defRPr>
            </a:lvl5pPr>
            <a:lvl6pPr indent="-3048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■"/>
              <a:defRPr>
                <a:solidFill>
                  <a:srgbClr val="434343"/>
                </a:solidFill>
              </a:defRPr>
            </a:lvl6pPr>
            <a:lvl7pPr indent="-3048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●"/>
              <a:defRPr>
                <a:solidFill>
                  <a:srgbClr val="434343"/>
                </a:solidFill>
              </a:defRPr>
            </a:lvl7pPr>
            <a:lvl8pPr indent="-3048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○"/>
              <a:defRPr>
                <a:solidFill>
                  <a:srgbClr val="434343"/>
                </a:solidFill>
              </a:defRPr>
            </a:lvl8pPr>
            <a:lvl9pPr indent="-3048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434343"/>
              </a:buClr>
              <a:buSzPts val="1200"/>
              <a:buFont typeface="Roboto Condensed Light"/>
              <a:buChar char="■"/>
              <a:defRPr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96" name="Google Shape;96;p16"/>
          <p:cNvSpPr txBox="1"/>
          <p:nvPr>
            <p:ph type="title"/>
          </p:nvPr>
        </p:nvSpPr>
        <p:spPr>
          <a:xfrm>
            <a:off x="720000" y="526812"/>
            <a:ext cx="75768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cxnSp>
        <p:nvCxnSpPr>
          <p:cNvPr id="97" name="Google Shape;97;p16"/>
          <p:cNvCxnSpPr/>
          <p:nvPr/>
        </p:nvCxnSpPr>
        <p:spPr>
          <a:xfrm>
            <a:off x="866775" y="352425"/>
            <a:ext cx="3838500" cy="0"/>
          </a:xfrm>
          <a:prstGeom prst="straightConnector1">
            <a:avLst/>
          </a:prstGeom>
          <a:noFill/>
          <a:ln cap="flat" cmpd="sng" w="9525">
            <a:solidFill>
              <a:srgbClr val="35342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7"/>
          <p:cNvSpPr txBox="1"/>
          <p:nvPr>
            <p:ph idx="1" type="subTitle"/>
          </p:nvPr>
        </p:nvSpPr>
        <p:spPr>
          <a:xfrm>
            <a:off x="5127947" y="3608749"/>
            <a:ext cx="2505600" cy="68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0"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00" name="Google Shape;100;p17"/>
          <p:cNvSpPr txBox="1"/>
          <p:nvPr>
            <p:ph idx="2" type="subTitle"/>
          </p:nvPr>
        </p:nvSpPr>
        <p:spPr>
          <a:xfrm>
            <a:off x="1583213" y="3608749"/>
            <a:ext cx="2505600" cy="68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0"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01" name="Google Shape;101;p17"/>
          <p:cNvSpPr txBox="1"/>
          <p:nvPr>
            <p:ph idx="3" type="subTitle"/>
          </p:nvPr>
        </p:nvSpPr>
        <p:spPr>
          <a:xfrm>
            <a:off x="5055197" y="3095625"/>
            <a:ext cx="2651100" cy="52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500">
                <a:solidFill>
                  <a:schemeClr val="dk1"/>
                </a:solidFill>
                <a:latin typeface="Changa One"/>
                <a:ea typeface="Changa One"/>
                <a:cs typeface="Changa One"/>
                <a:sym typeface="Changa One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102" name="Google Shape;102;p17"/>
          <p:cNvSpPr txBox="1"/>
          <p:nvPr>
            <p:ph idx="4" type="subTitle"/>
          </p:nvPr>
        </p:nvSpPr>
        <p:spPr>
          <a:xfrm>
            <a:off x="1583213" y="3095625"/>
            <a:ext cx="2505600" cy="52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500">
                <a:solidFill>
                  <a:schemeClr val="dk1"/>
                </a:solidFill>
                <a:latin typeface="Changa One"/>
                <a:ea typeface="Changa One"/>
                <a:cs typeface="Changa One"/>
                <a:sym typeface="Changa One"/>
              </a:defRPr>
            </a:lvl1pPr>
            <a:lvl2pPr lvl="1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103" name="Google Shape;103;p17"/>
          <p:cNvSpPr txBox="1"/>
          <p:nvPr>
            <p:ph type="title"/>
          </p:nvPr>
        </p:nvSpPr>
        <p:spPr>
          <a:xfrm>
            <a:off x="720000" y="526812"/>
            <a:ext cx="75768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grpSp>
        <p:nvGrpSpPr>
          <p:cNvPr id="104" name="Google Shape;104;p17"/>
          <p:cNvGrpSpPr/>
          <p:nvPr/>
        </p:nvGrpSpPr>
        <p:grpSpPr>
          <a:xfrm>
            <a:off x="-1118651" y="-252350"/>
            <a:ext cx="1838659" cy="5487219"/>
            <a:chOff x="-1118651" y="-343713"/>
            <a:chExt cx="1838659" cy="5487219"/>
          </a:xfrm>
        </p:grpSpPr>
        <p:sp>
          <p:nvSpPr>
            <p:cNvPr id="105" name="Google Shape;105;p17"/>
            <p:cNvSpPr/>
            <p:nvPr/>
          </p:nvSpPr>
          <p:spPr>
            <a:xfrm flipH="1">
              <a:off x="-196508" y="1487320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0"/>
                  </a:moveTo>
                  <a:lnTo>
                    <a:pt x="0" y="95133"/>
                  </a:lnTo>
                  <a:cubicBezTo>
                    <a:pt x="26308" y="95133"/>
                    <a:pt x="47632" y="73835"/>
                    <a:pt x="47632" y="47564"/>
                  </a:cubicBezTo>
                  <a:cubicBezTo>
                    <a:pt x="47632" y="21294"/>
                    <a:pt x="26308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" name="Google Shape;106;p17"/>
            <p:cNvSpPr/>
            <p:nvPr/>
          </p:nvSpPr>
          <p:spPr>
            <a:xfrm flipH="1">
              <a:off x="265715" y="1935332"/>
              <a:ext cx="452449" cy="903535"/>
            </a:xfrm>
            <a:custGeom>
              <a:rect b="b" l="l" r="r" t="t"/>
              <a:pathLst>
                <a:path extrusionOk="0" h="47053" w="23562">
                  <a:moveTo>
                    <a:pt x="0" y="1"/>
                  </a:moveTo>
                  <a:lnTo>
                    <a:pt x="0" y="47053"/>
                  </a:lnTo>
                  <a:cubicBezTo>
                    <a:pt x="13012" y="47053"/>
                    <a:pt x="23561" y="36518"/>
                    <a:pt x="23561" y="23525"/>
                  </a:cubicBezTo>
                  <a:cubicBezTo>
                    <a:pt x="23561" y="10535"/>
                    <a:pt x="13012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" name="Google Shape;107;p17"/>
            <p:cNvSpPr/>
            <p:nvPr/>
          </p:nvSpPr>
          <p:spPr>
            <a:xfrm flipH="1">
              <a:off x="-1107744" y="1490911"/>
              <a:ext cx="1827752" cy="1819610"/>
            </a:xfrm>
            <a:custGeom>
              <a:rect b="b" l="l" r="r" t="t"/>
              <a:pathLst>
                <a:path extrusionOk="0" h="94759" w="95183">
                  <a:moveTo>
                    <a:pt x="47591" y="188"/>
                  </a:moveTo>
                  <a:cubicBezTo>
                    <a:pt x="73730" y="188"/>
                    <a:pt x="94995" y="21358"/>
                    <a:pt x="94995" y="47377"/>
                  </a:cubicBezTo>
                  <a:cubicBezTo>
                    <a:pt x="94995" y="73401"/>
                    <a:pt x="73730" y="94566"/>
                    <a:pt x="47591" y="94566"/>
                  </a:cubicBezTo>
                  <a:cubicBezTo>
                    <a:pt x="21454" y="94566"/>
                    <a:pt x="193" y="73401"/>
                    <a:pt x="193" y="47377"/>
                  </a:cubicBezTo>
                  <a:cubicBezTo>
                    <a:pt x="193" y="21358"/>
                    <a:pt x="21454" y="188"/>
                    <a:pt x="47591" y="188"/>
                  </a:cubicBezTo>
                  <a:close/>
                  <a:moveTo>
                    <a:pt x="47591" y="1"/>
                  </a:moveTo>
                  <a:cubicBezTo>
                    <a:pt x="21348" y="1"/>
                    <a:pt x="1" y="21253"/>
                    <a:pt x="1" y="47377"/>
                  </a:cubicBezTo>
                  <a:cubicBezTo>
                    <a:pt x="1" y="73506"/>
                    <a:pt x="21348" y="94758"/>
                    <a:pt x="47591" y="94758"/>
                  </a:cubicBezTo>
                  <a:cubicBezTo>
                    <a:pt x="73834" y="94758"/>
                    <a:pt x="95183" y="73506"/>
                    <a:pt x="95183" y="47377"/>
                  </a:cubicBezTo>
                  <a:cubicBezTo>
                    <a:pt x="95183" y="21253"/>
                    <a:pt x="73834" y="1"/>
                    <a:pt x="475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8" name="Google Shape;108;p17"/>
            <p:cNvSpPr/>
            <p:nvPr/>
          </p:nvSpPr>
          <p:spPr>
            <a:xfrm flipH="1">
              <a:off x="-196508" y="3314775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1"/>
                  </a:moveTo>
                  <a:lnTo>
                    <a:pt x="0" y="95133"/>
                  </a:lnTo>
                  <a:cubicBezTo>
                    <a:pt x="26308" y="95133"/>
                    <a:pt x="47632" y="73834"/>
                    <a:pt x="47632" y="47564"/>
                  </a:cubicBezTo>
                  <a:cubicBezTo>
                    <a:pt x="47632" y="21294"/>
                    <a:pt x="26308" y="1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9" name="Google Shape;109;p17"/>
            <p:cNvSpPr/>
            <p:nvPr/>
          </p:nvSpPr>
          <p:spPr>
            <a:xfrm flipH="1">
              <a:off x="-202129" y="3775786"/>
              <a:ext cx="452430" cy="903535"/>
            </a:xfrm>
            <a:custGeom>
              <a:rect b="b" l="l" r="r" t="t"/>
              <a:pathLst>
                <a:path extrusionOk="0" h="47053" w="23561">
                  <a:moveTo>
                    <a:pt x="23560" y="0"/>
                  </a:moveTo>
                  <a:cubicBezTo>
                    <a:pt x="10549" y="0"/>
                    <a:pt x="0" y="10536"/>
                    <a:pt x="0" y="23529"/>
                  </a:cubicBezTo>
                  <a:cubicBezTo>
                    <a:pt x="0" y="36518"/>
                    <a:pt x="10549" y="47052"/>
                    <a:pt x="23560" y="47052"/>
                  </a:cubicBezTo>
                  <a:lnTo>
                    <a:pt x="235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0" name="Google Shape;110;p17"/>
            <p:cNvSpPr/>
            <p:nvPr/>
          </p:nvSpPr>
          <p:spPr>
            <a:xfrm flipH="1">
              <a:off x="-1118651" y="3313123"/>
              <a:ext cx="1838659" cy="1830382"/>
            </a:xfrm>
            <a:custGeom>
              <a:rect b="b" l="l" r="r" t="t"/>
              <a:pathLst>
                <a:path extrusionOk="0" h="95320" w="95751">
                  <a:moveTo>
                    <a:pt x="47875" y="192"/>
                  </a:moveTo>
                  <a:cubicBezTo>
                    <a:pt x="74169" y="192"/>
                    <a:pt x="95558" y="21485"/>
                    <a:pt x="95558" y="47660"/>
                  </a:cubicBezTo>
                  <a:cubicBezTo>
                    <a:pt x="95558" y="73834"/>
                    <a:pt x="74169" y="95127"/>
                    <a:pt x="47875" y="95127"/>
                  </a:cubicBezTo>
                  <a:cubicBezTo>
                    <a:pt x="21582" y="95127"/>
                    <a:pt x="193" y="73834"/>
                    <a:pt x="193" y="47660"/>
                  </a:cubicBezTo>
                  <a:cubicBezTo>
                    <a:pt x="193" y="21485"/>
                    <a:pt x="21582" y="192"/>
                    <a:pt x="47875" y="192"/>
                  </a:cubicBezTo>
                  <a:close/>
                  <a:moveTo>
                    <a:pt x="47875" y="0"/>
                  </a:moveTo>
                  <a:cubicBezTo>
                    <a:pt x="21477" y="0"/>
                    <a:pt x="1" y="21380"/>
                    <a:pt x="1" y="47660"/>
                  </a:cubicBezTo>
                  <a:cubicBezTo>
                    <a:pt x="1" y="73939"/>
                    <a:pt x="21477" y="95319"/>
                    <a:pt x="47875" y="95319"/>
                  </a:cubicBezTo>
                  <a:cubicBezTo>
                    <a:pt x="74273" y="95319"/>
                    <a:pt x="95750" y="73939"/>
                    <a:pt x="95750" y="47660"/>
                  </a:cubicBezTo>
                  <a:cubicBezTo>
                    <a:pt x="95750" y="21380"/>
                    <a:pt x="74273" y="0"/>
                    <a:pt x="478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" name="Google Shape;111;p17"/>
            <p:cNvSpPr/>
            <p:nvPr/>
          </p:nvSpPr>
          <p:spPr>
            <a:xfrm flipH="1">
              <a:off x="-196508" y="-342062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1"/>
                  </a:moveTo>
                  <a:lnTo>
                    <a:pt x="0" y="95133"/>
                  </a:lnTo>
                  <a:cubicBezTo>
                    <a:pt x="26308" y="95133"/>
                    <a:pt x="47632" y="73834"/>
                    <a:pt x="47632" y="47564"/>
                  </a:cubicBezTo>
                  <a:cubicBezTo>
                    <a:pt x="47632" y="21294"/>
                    <a:pt x="26308" y="1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2" name="Google Shape;112;p17"/>
            <p:cNvSpPr/>
            <p:nvPr/>
          </p:nvSpPr>
          <p:spPr>
            <a:xfrm flipH="1">
              <a:off x="-202129" y="118950"/>
              <a:ext cx="452430" cy="903535"/>
            </a:xfrm>
            <a:custGeom>
              <a:rect b="b" l="l" r="r" t="t"/>
              <a:pathLst>
                <a:path extrusionOk="0" h="47053" w="23561">
                  <a:moveTo>
                    <a:pt x="23560" y="0"/>
                  </a:moveTo>
                  <a:cubicBezTo>
                    <a:pt x="10549" y="0"/>
                    <a:pt x="0" y="10536"/>
                    <a:pt x="0" y="23529"/>
                  </a:cubicBezTo>
                  <a:cubicBezTo>
                    <a:pt x="0" y="36518"/>
                    <a:pt x="10549" y="47052"/>
                    <a:pt x="23560" y="47052"/>
                  </a:cubicBezTo>
                  <a:lnTo>
                    <a:pt x="235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" name="Google Shape;113;p17"/>
            <p:cNvSpPr/>
            <p:nvPr/>
          </p:nvSpPr>
          <p:spPr>
            <a:xfrm flipH="1">
              <a:off x="-1118651" y="-343713"/>
              <a:ext cx="1838659" cy="1830382"/>
            </a:xfrm>
            <a:custGeom>
              <a:rect b="b" l="l" r="r" t="t"/>
              <a:pathLst>
                <a:path extrusionOk="0" h="95320" w="95751">
                  <a:moveTo>
                    <a:pt x="47875" y="192"/>
                  </a:moveTo>
                  <a:cubicBezTo>
                    <a:pt x="74169" y="192"/>
                    <a:pt x="95558" y="21485"/>
                    <a:pt x="95558" y="47660"/>
                  </a:cubicBezTo>
                  <a:cubicBezTo>
                    <a:pt x="95558" y="73834"/>
                    <a:pt x="74169" y="95127"/>
                    <a:pt x="47875" y="95127"/>
                  </a:cubicBezTo>
                  <a:cubicBezTo>
                    <a:pt x="21582" y="95127"/>
                    <a:pt x="193" y="73834"/>
                    <a:pt x="193" y="47660"/>
                  </a:cubicBezTo>
                  <a:cubicBezTo>
                    <a:pt x="193" y="21485"/>
                    <a:pt x="21582" y="192"/>
                    <a:pt x="47875" y="192"/>
                  </a:cubicBezTo>
                  <a:close/>
                  <a:moveTo>
                    <a:pt x="47875" y="0"/>
                  </a:moveTo>
                  <a:cubicBezTo>
                    <a:pt x="21477" y="0"/>
                    <a:pt x="1" y="21380"/>
                    <a:pt x="1" y="47660"/>
                  </a:cubicBezTo>
                  <a:cubicBezTo>
                    <a:pt x="1" y="73939"/>
                    <a:pt x="21477" y="95319"/>
                    <a:pt x="47875" y="95319"/>
                  </a:cubicBezTo>
                  <a:cubicBezTo>
                    <a:pt x="74273" y="95319"/>
                    <a:pt x="95750" y="73939"/>
                    <a:pt x="95750" y="47660"/>
                  </a:cubicBezTo>
                  <a:cubicBezTo>
                    <a:pt x="95750" y="21380"/>
                    <a:pt x="74273" y="0"/>
                    <a:pt x="478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114" name="Google Shape;114;p17"/>
          <p:cNvCxnSpPr/>
          <p:nvPr/>
        </p:nvCxnSpPr>
        <p:spPr>
          <a:xfrm>
            <a:off x="866775" y="352425"/>
            <a:ext cx="3838500" cy="0"/>
          </a:xfrm>
          <a:prstGeom prst="straightConnector1">
            <a:avLst/>
          </a:prstGeom>
          <a:noFill/>
          <a:ln cap="flat" cmpd="sng" w="9525">
            <a:solidFill>
              <a:srgbClr val="35342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8"/>
          <p:cNvSpPr txBox="1"/>
          <p:nvPr>
            <p:ph type="title"/>
          </p:nvPr>
        </p:nvSpPr>
        <p:spPr>
          <a:xfrm>
            <a:off x="720000" y="526812"/>
            <a:ext cx="75768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grpSp>
        <p:nvGrpSpPr>
          <p:cNvPr id="117" name="Google Shape;117;p18"/>
          <p:cNvGrpSpPr/>
          <p:nvPr/>
        </p:nvGrpSpPr>
        <p:grpSpPr>
          <a:xfrm>
            <a:off x="-30" y="4609491"/>
            <a:ext cx="9144067" cy="1838659"/>
            <a:chOff x="-30" y="4609491"/>
            <a:chExt cx="9144067" cy="1838659"/>
          </a:xfrm>
        </p:grpSpPr>
        <p:sp>
          <p:nvSpPr>
            <p:cNvPr id="118" name="Google Shape;118;p18"/>
            <p:cNvSpPr/>
            <p:nvPr/>
          </p:nvSpPr>
          <p:spPr>
            <a:xfrm rot="5400000">
              <a:off x="2285423" y="4155276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0"/>
                  </a:moveTo>
                  <a:lnTo>
                    <a:pt x="0" y="95133"/>
                  </a:lnTo>
                  <a:cubicBezTo>
                    <a:pt x="26308" y="95133"/>
                    <a:pt x="47632" y="73835"/>
                    <a:pt x="47632" y="47564"/>
                  </a:cubicBezTo>
                  <a:cubicBezTo>
                    <a:pt x="47632" y="21294"/>
                    <a:pt x="26308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9" name="Google Shape;119;p18"/>
            <p:cNvSpPr/>
            <p:nvPr/>
          </p:nvSpPr>
          <p:spPr>
            <a:xfrm rot="5400000">
              <a:off x="2530152" y="4385792"/>
              <a:ext cx="452449" cy="903535"/>
            </a:xfrm>
            <a:custGeom>
              <a:rect b="b" l="l" r="r" t="t"/>
              <a:pathLst>
                <a:path extrusionOk="0" h="47053" w="23562">
                  <a:moveTo>
                    <a:pt x="0" y="1"/>
                  </a:moveTo>
                  <a:lnTo>
                    <a:pt x="0" y="47053"/>
                  </a:lnTo>
                  <a:cubicBezTo>
                    <a:pt x="13012" y="47053"/>
                    <a:pt x="23561" y="36518"/>
                    <a:pt x="23561" y="23525"/>
                  </a:cubicBezTo>
                  <a:cubicBezTo>
                    <a:pt x="23561" y="10535"/>
                    <a:pt x="13012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0" name="Google Shape;120;p18"/>
            <p:cNvSpPr/>
            <p:nvPr/>
          </p:nvSpPr>
          <p:spPr>
            <a:xfrm rot="5400000">
              <a:off x="1828884" y="4613562"/>
              <a:ext cx="1827752" cy="1819610"/>
            </a:xfrm>
            <a:custGeom>
              <a:rect b="b" l="l" r="r" t="t"/>
              <a:pathLst>
                <a:path extrusionOk="0" h="94759" w="95183">
                  <a:moveTo>
                    <a:pt x="47591" y="188"/>
                  </a:moveTo>
                  <a:cubicBezTo>
                    <a:pt x="73730" y="188"/>
                    <a:pt x="94995" y="21358"/>
                    <a:pt x="94995" y="47377"/>
                  </a:cubicBezTo>
                  <a:cubicBezTo>
                    <a:pt x="94995" y="73401"/>
                    <a:pt x="73730" y="94566"/>
                    <a:pt x="47591" y="94566"/>
                  </a:cubicBezTo>
                  <a:cubicBezTo>
                    <a:pt x="21454" y="94566"/>
                    <a:pt x="193" y="73401"/>
                    <a:pt x="193" y="47377"/>
                  </a:cubicBezTo>
                  <a:cubicBezTo>
                    <a:pt x="193" y="21358"/>
                    <a:pt x="21454" y="188"/>
                    <a:pt x="47591" y="188"/>
                  </a:cubicBezTo>
                  <a:close/>
                  <a:moveTo>
                    <a:pt x="47591" y="1"/>
                  </a:moveTo>
                  <a:cubicBezTo>
                    <a:pt x="21348" y="1"/>
                    <a:pt x="1" y="21253"/>
                    <a:pt x="1" y="47377"/>
                  </a:cubicBezTo>
                  <a:cubicBezTo>
                    <a:pt x="1" y="73506"/>
                    <a:pt x="21348" y="94758"/>
                    <a:pt x="47591" y="94758"/>
                  </a:cubicBezTo>
                  <a:cubicBezTo>
                    <a:pt x="73834" y="94758"/>
                    <a:pt x="95183" y="73506"/>
                    <a:pt x="95183" y="47377"/>
                  </a:cubicBezTo>
                  <a:cubicBezTo>
                    <a:pt x="95183" y="21253"/>
                    <a:pt x="73834" y="1"/>
                    <a:pt x="475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1" name="Google Shape;121;p18"/>
            <p:cNvSpPr/>
            <p:nvPr/>
          </p:nvSpPr>
          <p:spPr>
            <a:xfrm rot="5400000">
              <a:off x="457969" y="4155276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1"/>
                  </a:moveTo>
                  <a:lnTo>
                    <a:pt x="0" y="95133"/>
                  </a:lnTo>
                  <a:cubicBezTo>
                    <a:pt x="26308" y="95133"/>
                    <a:pt x="47632" y="73834"/>
                    <a:pt x="47632" y="47564"/>
                  </a:cubicBezTo>
                  <a:cubicBezTo>
                    <a:pt x="47632" y="21294"/>
                    <a:pt x="26308" y="1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2" name="Google Shape;122;p18"/>
            <p:cNvSpPr/>
            <p:nvPr/>
          </p:nvSpPr>
          <p:spPr>
            <a:xfrm rot="5400000">
              <a:off x="689707" y="4853646"/>
              <a:ext cx="452430" cy="903535"/>
            </a:xfrm>
            <a:custGeom>
              <a:rect b="b" l="l" r="r" t="t"/>
              <a:pathLst>
                <a:path extrusionOk="0" h="47053" w="23561">
                  <a:moveTo>
                    <a:pt x="23560" y="0"/>
                  </a:moveTo>
                  <a:cubicBezTo>
                    <a:pt x="10549" y="0"/>
                    <a:pt x="0" y="10536"/>
                    <a:pt x="0" y="23529"/>
                  </a:cubicBezTo>
                  <a:cubicBezTo>
                    <a:pt x="0" y="36518"/>
                    <a:pt x="10549" y="47052"/>
                    <a:pt x="23560" y="47052"/>
                  </a:cubicBezTo>
                  <a:lnTo>
                    <a:pt x="235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3" name="Google Shape;123;p18"/>
            <p:cNvSpPr/>
            <p:nvPr/>
          </p:nvSpPr>
          <p:spPr>
            <a:xfrm rot="5400000">
              <a:off x="-4168" y="4613630"/>
              <a:ext cx="1838659" cy="1830382"/>
            </a:xfrm>
            <a:custGeom>
              <a:rect b="b" l="l" r="r" t="t"/>
              <a:pathLst>
                <a:path extrusionOk="0" h="95320" w="95751">
                  <a:moveTo>
                    <a:pt x="47875" y="192"/>
                  </a:moveTo>
                  <a:cubicBezTo>
                    <a:pt x="74169" y="192"/>
                    <a:pt x="95558" y="21485"/>
                    <a:pt x="95558" y="47660"/>
                  </a:cubicBezTo>
                  <a:cubicBezTo>
                    <a:pt x="95558" y="73834"/>
                    <a:pt x="74169" y="95127"/>
                    <a:pt x="47875" y="95127"/>
                  </a:cubicBezTo>
                  <a:cubicBezTo>
                    <a:pt x="21582" y="95127"/>
                    <a:pt x="193" y="73834"/>
                    <a:pt x="193" y="47660"/>
                  </a:cubicBezTo>
                  <a:cubicBezTo>
                    <a:pt x="193" y="21485"/>
                    <a:pt x="21582" y="192"/>
                    <a:pt x="47875" y="192"/>
                  </a:cubicBezTo>
                  <a:close/>
                  <a:moveTo>
                    <a:pt x="47875" y="0"/>
                  </a:moveTo>
                  <a:cubicBezTo>
                    <a:pt x="21477" y="0"/>
                    <a:pt x="1" y="21380"/>
                    <a:pt x="1" y="47660"/>
                  </a:cubicBezTo>
                  <a:cubicBezTo>
                    <a:pt x="1" y="73939"/>
                    <a:pt x="21477" y="95319"/>
                    <a:pt x="47875" y="95319"/>
                  </a:cubicBezTo>
                  <a:cubicBezTo>
                    <a:pt x="74273" y="95319"/>
                    <a:pt x="95750" y="73939"/>
                    <a:pt x="95750" y="47660"/>
                  </a:cubicBezTo>
                  <a:cubicBezTo>
                    <a:pt x="95750" y="21380"/>
                    <a:pt x="74273" y="0"/>
                    <a:pt x="478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4" name="Google Shape;124;p18"/>
            <p:cNvSpPr/>
            <p:nvPr/>
          </p:nvSpPr>
          <p:spPr>
            <a:xfrm rot="5400000">
              <a:off x="5942272" y="4155276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0"/>
                  </a:moveTo>
                  <a:lnTo>
                    <a:pt x="0" y="95133"/>
                  </a:lnTo>
                  <a:cubicBezTo>
                    <a:pt x="26308" y="95133"/>
                    <a:pt x="47632" y="73835"/>
                    <a:pt x="47632" y="47564"/>
                  </a:cubicBezTo>
                  <a:cubicBezTo>
                    <a:pt x="47632" y="21294"/>
                    <a:pt x="26308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5" name="Google Shape;125;p18"/>
            <p:cNvSpPr/>
            <p:nvPr/>
          </p:nvSpPr>
          <p:spPr>
            <a:xfrm rot="5400000">
              <a:off x="6187001" y="4385792"/>
              <a:ext cx="452449" cy="903535"/>
            </a:xfrm>
            <a:custGeom>
              <a:rect b="b" l="l" r="r" t="t"/>
              <a:pathLst>
                <a:path extrusionOk="0" h="47053" w="23562">
                  <a:moveTo>
                    <a:pt x="0" y="1"/>
                  </a:moveTo>
                  <a:lnTo>
                    <a:pt x="0" y="47053"/>
                  </a:lnTo>
                  <a:cubicBezTo>
                    <a:pt x="13012" y="47053"/>
                    <a:pt x="23561" y="36518"/>
                    <a:pt x="23561" y="23525"/>
                  </a:cubicBezTo>
                  <a:cubicBezTo>
                    <a:pt x="23561" y="10535"/>
                    <a:pt x="13012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6" name="Google Shape;126;p18"/>
            <p:cNvSpPr/>
            <p:nvPr/>
          </p:nvSpPr>
          <p:spPr>
            <a:xfrm rot="5400000">
              <a:off x="5485733" y="4613562"/>
              <a:ext cx="1827752" cy="1819610"/>
            </a:xfrm>
            <a:custGeom>
              <a:rect b="b" l="l" r="r" t="t"/>
              <a:pathLst>
                <a:path extrusionOk="0" h="94759" w="95183">
                  <a:moveTo>
                    <a:pt x="47591" y="188"/>
                  </a:moveTo>
                  <a:cubicBezTo>
                    <a:pt x="73730" y="188"/>
                    <a:pt x="94995" y="21358"/>
                    <a:pt x="94995" y="47377"/>
                  </a:cubicBezTo>
                  <a:cubicBezTo>
                    <a:pt x="94995" y="73401"/>
                    <a:pt x="73730" y="94566"/>
                    <a:pt x="47591" y="94566"/>
                  </a:cubicBezTo>
                  <a:cubicBezTo>
                    <a:pt x="21454" y="94566"/>
                    <a:pt x="193" y="73401"/>
                    <a:pt x="193" y="47377"/>
                  </a:cubicBezTo>
                  <a:cubicBezTo>
                    <a:pt x="193" y="21358"/>
                    <a:pt x="21454" y="188"/>
                    <a:pt x="47591" y="188"/>
                  </a:cubicBezTo>
                  <a:close/>
                  <a:moveTo>
                    <a:pt x="47591" y="1"/>
                  </a:moveTo>
                  <a:cubicBezTo>
                    <a:pt x="21348" y="1"/>
                    <a:pt x="1" y="21253"/>
                    <a:pt x="1" y="47377"/>
                  </a:cubicBezTo>
                  <a:cubicBezTo>
                    <a:pt x="1" y="73506"/>
                    <a:pt x="21348" y="94758"/>
                    <a:pt x="47591" y="94758"/>
                  </a:cubicBezTo>
                  <a:cubicBezTo>
                    <a:pt x="73834" y="94758"/>
                    <a:pt x="95183" y="73506"/>
                    <a:pt x="95183" y="47377"/>
                  </a:cubicBezTo>
                  <a:cubicBezTo>
                    <a:pt x="95183" y="21253"/>
                    <a:pt x="73834" y="1"/>
                    <a:pt x="475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7" name="Google Shape;127;p18"/>
            <p:cNvSpPr/>
            <p:nvPr/>
          </p:nvSpPr>
          <p:spPr>
            <a:xfrm rot="5400000">
              <a:off x="4114818" y="4155276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1"/>
                  </a:moveTo>
                  <a:lnTo>
                    <a:pt x="0" y="95133"/>
                  </a:lnTo>
                  <a:cubicBezTo>
                    <a:pt x="26308" y="95133"/>
                    <a:pt x="47632" y="73834"/>
                    <a:pt x="47632" y="47564"/>
                  </a:cubicBezTo>
                  <a:cubicBezTo>
                    <a:pt x="47632" y="21294"/>
                    <a:pt x="26308" y="1"/>
                    <a:pt x="0" y="1"/>
                  </a:cubicBezTo>
                  <a:close/>
                </a:path>
              </a:pathLst>
            </a:custGeom>
            <a:solidFill>
              <a:srgbClr val="FF98A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8" name="Google Shape;128;p18"/>
            <p:cNvSpPr/>
            <p:nvPr/>
          </p:nvSpPr>
          <p:spPr>
            <a:xfrm rot="5400000">
              <a:off x="4346556" y="4853646"/>
              <a:ext cx="452430" cy="903535"/>
            </a:xfrm>
            <a:custGeom>
              <a:rect b="b" l="l" r="r" t="t"/>
              <a:pathLst>
                <a:path extrusionOk="0" h="47053" w="23561">
                  <a:moveTo>
                    <a:pt x="23560" y="0"/>
                  </a:moveTo>
                  <a:cubicBezTo>
                    <a:pt x="10549" y="0"/>
                    <a:pt x="0" y="10536"/>
                    <a:pt x="0" y="23529"/>
                  </a:cubicBezTo>
                  <a:cubicBezTo>
                    <a:pt x="0" y="36518"/>
                    <a:pt x="10549" y="47052"/>
                    <a:pt x="23560" y="47052"/>
                  </a:cubicBezTo>
                  <a:lnTo>
                    <a:pt x="235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9" name="Google Shape;129;p18"/>
            <p:cNvSpPr/>
            <p:nvPr/>
          </p:nvSpPr>
          <p:spPr>
            <a:xfrm rot="5400000">
              <a:off x="3652681" y="4613630"/>
              <a:ext cx="1838659" cy="1830382"/>
            </a:xfrm>
            <a:custGeom>
              <a:rect b="b" l="l" r="r" t="t"/>
              <a:pathLst>
                <a:path extrusionOk="0" h="95320" w="95751">
                  <a:moveTo>
                    <a:pt x="47875" y="192"/>
                  </a:moveTo>
                  <a:cubicBezTo>
                    <a:pt x="74169" y="192"/>
                    <a:pt x="95558" y="21485"/>
                    <a:pt x="95558" y="47660"/>
                  </a:cubicBezTo>
                  <a:cubicBezTo>
                    <a:pt x="95558" y="73834"/>
                    <a:pt x="74169" y="95127"/>
                    <a:pt x="47875" y="95127"/>
                  </a:cubicBezTo>
                  <a:cubicBezTo>
                    <a:pt x="21582" y="95127"/>
                    <a:pt x="193" y="73834"/>
                    <a:pt x="193" y="47660"/>
                  </a:cubicBezTo>
                  <a:cubicBezTo>
                    <a:pt x="193" y="21485"/>
                    <a:pt x="21582" y="192"/>
                    <a:pt x="47875" y="192"/>
                  </a:cubicBezTo>
                  <a:close/>
                  <a:moveTo>
                    <a:pt x="47875" y="0"/>
                  </a:moveTo>
                  <a:cubicBezTo>
                    <a:pt x="21477" y="0"/>
                    <a:pt x="1" y="21380"/>
                    <a:pt x="1" y="47660"/>
                  </a:cubicBezTo>
                  <a:cubicBezTo>
                    <a:pt x="1" y="73939"/>
                    <a:pt x="21477" y="95319"/>
                    <a:pt x="47875" y="95319"/>
                  </a:cubicBezTo>
                  <a:cubicBezTo>
                    <a:pt x="74273" y="95319"/>
                    <a:pt x="95750" y="73939"/>
                    <a:pt x="95750" y="47660"/>
                  </a:cubicBezTo>
                  <a:cubicBezTo>
                    <a:pt x="95750" y="21380"/>
                    <a:pt x="74273" y="0"/>
                    <a:pt x="478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0" name="Google Shape;130;p18"/>
            <p:cNvSpPr/>
            <p:nvPr/>
          </p:nvSpPr>
          <p:spPr>
            <a:xfrm rot="5400000">
              <a:off x="7771654" y="4155276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1"/>
                  </a:moveTo>
                  <a:lnTo>
                    <a:pt x="0" y="95133"/>
                  </a:lnTo>
                  <a:cubicBezTo>
                    <a:pt x="26308" y="95133"/>
                    <a:pt x="47632" y="73834"/>
                    <a:pt x="47632" y="47564"/>
                  </a:cubicBezTo>
                  <a:cubicBezTo>
                    <a:pt x="47632" y="21294"/>
                    <a:pt x="26308" y="1"/>
                    <a:pt x="0" y="1"/>
                  </a:cubicBezTo>
                  <a:close/>
                </a:path>
              </a:pathLst>
            </a:custGeom>
            <a:solidFill>
              <a:srgbClr val="FF98A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1" name="Google Shape;131;p18"/>
            <p:cNvSpPr/>
            <p:nvPr/>
          </p:nvSpPr>
          <p:spPr>
            <a:xfrm rot="5400000">
              <a:off x="8003392" y="4853646"/>
              <a:ext cx="452430" cy="903535"/>
            </a:xfrm>
            <a:custGeom>
              <a:rect b="b" l="l" r="r" t="t"/>
              <a:pathLst>
                <a:path extrusionOk="0" h="47053" w="23561">
                  <a:moveTo>
                    <a:pt x="23560" y="0"/>
                  </a:moveTo>
                  <a:cubicBezTo>
                    <a:pt x="10549" y="0"/>
                    <a:pt x="0" y="10536"/>
                    <a:pt x="0" y="23529"/>
                  </a:cubicBezTo>
                  <a:cubicBezTo>
                    <a:pt x="0" y="36518"/>
                    <a:pt x="10549" y="47052"/>
                    <a:pt x="23560" y="47052"/>
                  </a:cubicBezTo>
                  <a:lnTo>
                    <a:pt x="235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2" name="Google Shape;132;p18"/>
            <p:cNvSpPr/>
            <p:nvPr/>
          </p:nvSpPr>
          <p:spPr>
            <a:xfrm rot="5400000">
              <a:off x="7309517" y="4613630"/>
              <a:ext cx="1838659" cy="1830382"/>
            </a:xfrm>
            <a:custGeom>
              <a:rect b="b" l="l" r="r" t="t"/>
              <a:pathLst>
                <a:path extrusionOk="0" h="95320" w="95751">
                  <a:moveTo>
                    <a:pt x="47875" y="192"/>
                  </a:moveTo>
                  <a:cubicBezTo>
                    <a:pt x="74169" y="192"/>
                    <a:pt x="95558" y="21485"/>
                    <a:pt x="95558" y="47660"/>
                  </a:cubicBezTo>
                  <a:cubicBezTo>
                    <a:pt x="95558" y="73834"/>
                    <a:pt x="74169" y="95127"/>
                    <a:pt x="47875" y="95127"/>
                  </a:cubicBezTo>
                  <a:cubicBezTo>
                    <a:pt x="21582" y="95127"/>
                    <a:pt x="193" y="73834"/>
                    <a:pt x="193" y="47660"/>
                  </a:cubicBezTo>
                  <a:cubicBezTo>
                    <a:pt x="193" y="21485"/>
                    <a:pt x="21582" y="192"/>
                    <a:pt x="47875" y="192"/>
                  </a:cubicBezTo>
                  <a:close/>
                  <a:moveTo>
                    <a:pt x="47875" y="0"/>
                  </a:moveTo>
                  <a:cubicBezTo>
                    <a:pt x="21477" y="0"/>
                    <a:pt x="1" y="21380"/>
                    <a:pt x="1" y="47660"/>
                  </a:cubicBezTo>
                  <a:cubicBezTo>
                    <a:pt x="1" y="73939"/>
                    <a:pt x="21477" y="95319"/>
                    <a:pt x="47875" y="95319"/>
                  </a:cubicBezTo>
                  <a:cubicBezTo>
                    <a:pt x="74273" y="95319"/>
                    <a:pt x="95750" y="73939"/>
                    <a:pt x="95750" y="47660"/>
                  </a:cubicBezTo>
                  <a:cubicBezTo>
                    <a:pt x="95750" y="21380"/>
                    <a:pt x="74273" y="0"/>
                    <a:pt x="478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133" name="Google Shape;133;p18"/>
          <p:cNvCxnSpPr/>
          <p:nvPr/>
        </p:nvCxnSpPr>
        <p:spPr>
          <a:xfrm>
            <a:off x="866775" y="352425"/>
            <a:ext cx="3838500" cy="0"/>
          </a:xfrm>
          <a:prstGeom prst="straightConnector1">
            <a:avLst/>
          </a:prstGeom>
          <a:noFill/>
          <a:ln cap="flat" cmpd="sng" w="9525">
            <a:solidFill>
              <a:srgbClr val="35342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9"/>
          <p:cNvSpPr txBox="1"/>
          <p:nvPr>
            <p:ph type="title"/>
          </p:nvPr>
        </p:nvSpPr>
        <p:spPr>
          <a:xfrm>
            <a:off x="720000" y="521225"/>
            <a:ext cx="4294800" cy="143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136" name="Google Shape;136;p19"/>
          <p:cNvSpPr txBox="1"/>
          <p:nvPr>
            <p:ph idx="1" type="subTitle"/>
          </p:nvPr>
        </p:nvSpPr>
        <p:spPr>
          <a:xfrm>
            <a:off x="720000" y="1978150"/>
            <a:ext cx="4294800" cy="229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●"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/>
              <a:buChar char="○"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9pPr>
          </a:lstStyle>
          <a:p/>
        </p:txBody>
      </p:sp>
      <p:cxnSp>
        <p:nvCxnSpPr>
          <p:cNvPr id="137" name="Google Shape;137;p19"/>
          <p:cNvCxnSpPr/>
          <p:nvPr/>
        </p:nvCxnSpPr>
        <p:spPr>
          <a:xfrm>
            <a:off x="866775" y="352425"/>
            <a:ext cx="3838500" cy="0"/>
          </a:xfrm>
          <a:prstGeom prst="straightConnector1">
            <a:avLst/>
          </a:prstGeom>
          <a:noFill/>
          <a:ln cap="flat" cmpd="sng" w="9525">
            <a:solidFill>
              <a:srgbClr val="35342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0"/>
          <p:cNvSpPr txBox="1"/>
          <p:nvPr>
            <p:ph type="title"/>
          </p:nvPr>
        </p:nvSpPr>
        <p:spPr>
          <a:xfrm>
            <a:off x="1191450" y="1581225"/>
            <a:ext cx="6761100" cy="225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84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grpSp>
        <p:nvGrpSpPr>
          <p:cNvPr id="140" name="Google Shape;140;p20"/>
          <p:cNvGrpSpPr/>
          <p:nvPr/>
        </p:nvGrpSpPr>
        <p:grpSpPr>
          <a:xfrm flipH="1" rot="10800000">
            <a:off x="-30" y="-1145359"/>
            <a:ext cx="9144067" cy="1838659"/>
            <a:chOff x="-30" y="4609491"/>
            <a:chExt cx="9144067" cy="1838659"/>
          </a:xfrm>
        </p:grpSpPr>
        <p:sp>
          <p:nvSpPr>
            <p:cNvPr id="141" name="Google Shape;141;p20"/>
            <p:cNvSpPr/>
            <p:nvPr/>
          </p:nvSpPr>
          <p:spPr>
            <a:xfrm rot="5400000">
              <a:off x="2285423" y="4155276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0"/>
                  </a:moveTo>
                  <a:lnTo>
                    <a:pt x="0" y="95133"/>
                  </a:lnTo>
                  <a:cubicBezTo>
                    <a:pt x="26308" y="95133"/>
                    <a:pt x="47632" y="73835"/>
                    <a:pt x="47632" y="47564"/>
                  </a:cubicBezTo>
                  <a:cubicBezTo>
                    <a:pt x="47632" y="21294"/>
                    <a:pt x="26308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2" name="Google Shape;142;p20"/>
            <p:cNvSpPr/>
            <p:nvPr/>
          </p:nvSpPr>
          <p:spPr>
            <a:xfrm rot="5400000">
              <a:off x="2530152" y="4385792"/>
              <a:ext cx="452449" cy="903535"/>
            </a:xfrm>
            <a:custGeom>
              <a:rect b="b" l="l" r="r" t="t"/>
              <a:pathLst>
                <a:path extrusionOk="0" h="47053" w="23562">
                  <a:moveTo>
                    <a:pt x="0" y="1"/>
                  </a:moveTo>
                  <a:lnTo>
                    <a:pt x="0" y="47053"/>
                  </a:lnTo>
                  <a:cubicBezTo>
                    <a:pt x="13012" y="47053"/>
                    <a:pt x="23561" y="36518"/>
                    <a:pt x="23561" y="23525"/>
                  </a:cubicBezTo>
                  <a:cubicBezTo>
                    <a:pt x="23561" y="10535"/>
                    <a:pt x="13012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3" name="Google Shape;143;p20"/>
            <p:cNvSpPr/>
            <p:nvPr/>
          </p:nvSpPr>
          <p:spPr>
            <a:xfrm rot="5400000">
              <a:off x="1828884" y="4613562"/>
              <a:ext cx="1827752" cy="1819610"/>
            </a:xfrm>
            <a:custGeom>
              <a:rect b="b" l="l" r="r" t="t"/>
              <a:pathLst>
                <a:path extrusionOk="0" h="94759" w="95183">
                  <a:moveTo>
                    <a:pt x="47591" y="188"/>
                  </a:moveTo>
                  <a:cubicBezTo>
                    <a:pt x="73730" y="188"/>
                    <a:pt x="94995" y="21358"/>
                    <a:pt x="94995" y="47377"/>
                  </a:cubicBezTo>
                  <a:cubicBezTo>
                    <a:pt x="94995" y="73401"/>
                    <a:pt x="73730" y="94566"/>
                    <a:pt x="47591" y="94566"/>
                  </a:cubicBezTo>
                  <a:cubicBezTo>
                    <a:pt x="21454" y="94566"/>
                    <a:pt x="193" y="73401"/>
                    <a:pt x="193" y="47377"/>
                  </a:cubicBezTo>
                  <a:cubicBezTo>
                    <a:pt x="193" y="21358"/>
                    <a:pt x="21454" y="188"/>
                    <a:pt x="47591" y="188"/>
                  </a:cubicBezTo>
                  <a:close/>
                  <a:moveTo>
                    <a:pt x="47591" y="1"/>
                  </a:moveTo>
                  <a:cubicBezTo>
                    <a:pt x="21348" y="1"/>
                    <a:pt x="1" y="21253"/>
                    <a:pt x="1" y="47377"/>
                  </a:cubicBezTo>
                  <a:cubicBezTo>
                    <a:pt x="1" y="73506"/>
                    <a:pt x="21348" y="94758"/>
                    <a:pt x="47591" y="94758"/>
                  </a:cubicBezTo>
                  <a:cubicBezTo>
                    <a:pt x="73834" y="94758"/>
                    <a:pt x="95183" y="73506"/>
                    <a:pt x="95183" y="47377"/>
                  </a:cubicBezTo>
                  <a:cubicBezTo>
                    <a:pt x="95183" y="21253"/>
                    <a:pt x="73834" y="1"/>
                    <a:pt x="475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4" name="Google Shape;144;p20"/>
            <p:cNvSpPr/>
            <p:nvPr/>
          </p:nvSpPr>
          <p:spPr>
            <a:xfrm rot="5400000">
              <a:off x="457969" y="4155276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1"/>
                  </a:moveTo>
                  <a:lnTo>
                    <a:pt x="0" y="95133"/>
                  </a:lnTo>
                  <a:cubicBezTo>
                    <a:pt x="26308" y="95133"/>
                    <a:pt x="47632" y="73834"/>
                    <a:pt x="47632" y="47564"/>
                  </a:cubicBezTo>
                  <a:cubicBezTo>
                    <a:pt x="47632" y="21294"/>
                    <a:pt x="26308" y="1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5" name="Google Shape;145;p20"/>
            <p:cNvSpPr/>
            <p:nvPr/>
          </p:nvSpPr>
          <p:spPr>
            <a:xfrm rot="5400000">
              <a:off x="689707" y="4853646"/>
              <a:ext cx="452430" cy="903535"/>
            </a:xfrm>
            <a:custGeom>
              <a:rect b="b" l="l" r="r" t="t"/>
              <a:pathLst>
                <a:path extrusionOk="0" h="47053" w="23561">
                  <a:moveTo>
                    <a:pt x="23560" y="0"/>
                  </a:moveTo>
                  <a:cubicBezTo>
                    <a:pt x="10549" y="0"/>
                    <a:pt x="0" y="10536"/>
                    <a:pt x="0" y="23529"/>
                  </a:cubicBezTo>
                  <a:cubicBezTo>
                    <a:pt x="0" y="36518"/>
                    <a:pt x="10549" y="47052"/>
                    <a:pt x="23560" y="47052"/>
                  </a:cubicBezTo>
                  <a:lnTo>
                    <a:pt x="235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6" name="Google Shape;146;p20"/>
            <p:cNvSpPr/>
            <p:nvPr/>
          </p:nvSpPr>
          <p:spPr>
            <a:xfrm rot="5400000">
              <a:off x="-4168" y="4613630"/>
              <a:ext cx="1838659" cy="1830382"/>
            </a:xfrm>
            <a:custGeom>
              <a:rect b="b" l="l" r="r" t="t"/>
              <a:pathLst>
                <a:path extrusionOk="0" h="95320" w="95751">
                  <a:moveTo>
                    <a:pt x="47875" y="192"/>
                  </a:moveTo>
                  <a:cubicBezTo>
                    <a:pt x="74169" y="192"/>
                    <a:pt x="95558" y="21485"/>
                    <a:pt x="95558" y="47660"/>
                  </a:cubicBezTo>
                  <a:cubicBezTo>
                    <a:pt x="95558" y="73834"/>
                    <a:pt x="74169" y="95127"/>
                    <a:pt x="47875" y="95127"/>
                  </a:cubicBezTo>
                  <a:cubicBezTo>
                    <a:pt x="21582" y="95127"/>
                    <a:pt x="193" y="73834"/>
                    <a:pt x="193" y="47660"/>
                  </a:cubicBezTo>
                  <a:cubicBezTo>
                    <a:pt x="193" y="21485"/>
                    <a:pt x="21582" y="192"/>
                    <a:pt x="47875" y="192"/>
                  </a:cubicBezTo>
                  <a:close/>
                  <a:moveTo>
                    <a:pt x="47875" y="0"/>
                  </a:moveTo>
                  <a:cubicBezTo>
                    <a:pt x="21477" y="0"/>
                    <a:pt x="1" y="21380"/>
                    <a:pt x="1" y="47660"/>
                  </a:cubicBezTo>
                  <a:cubicBezTo>
                    <a:pt x="1" y="73939"/>
                    <a:pt x="21477" y="95319"/>
                    <a:pt x="47875" y="95319"/>
                  </a:cubicBezTo>
                  <a:cubicBezTo>
                    <a:pt x="74273" y="95319"/>
                    <a:pt x="95750" y="73939"/>
                    <a:pt x="95750" y="47660"/>
                  </a:cubicBezTo>
                  <a:cubicBezTo>
                    <a:pt x="95750" y="21380"/>
                    <a:pt x="74273" y="0"/>
                    <a:pt x="478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7" name="Google Shape;147;p20"/>
            <p:cNvSpPr/>
            <p:nvPr/>
          </p:nvSpPr>
          <p:spPr>
            <a:xfrm rot="5400000">
              <a:off x="5942272" y="4155276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0"/>
                  </a:moveTo>
                  <a:lnTo>
                    <a:pt x="0" y="95133"/>
                  </a:lnTo>
                  <a:cubicBezTo>
                    <a:pt x="26308" y="95133"/>
                    <a:pt x="47632" y="73835"/>
                    <a:pt x="47632" y="47564"/>
                  </a:cubicBezTo>
                  <a:cubicBezTo>
                    <a:pt x="47632" y="21294"/>
                    <a:pt x="26308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8" name="Google Shape;148;p20"/>
            <p:cNvSpPr/>
            <p:nvPr/>
          </p:nvSpPr>
          <p:spPr>
            <a:xfrm rot="5400000">
              <a:off x="6187001" y="4385792"/>
              <a:ext cx="452449" cy="903535"/>
            </a:xfrm>
            <a:custGeom>
              <a:rect b="b" l="l" r="r" t="t"/>
              <a:pathLst>
                <a:path extrusionOk="0" h="47053" w="23562">
                  <a:moveTo>
                    <a:pt x="0" y="1"/>
                  </a:moveTo>
                  <a:lnTo>
                    <a:pt x="0" y="47053"/>
                  </a:lnTo>
                  <a:cubicBezTo>
                    <a:pt x="13012" y="47053"/>
                    <a:pt x="23561" y="36518"/>
                    <a:pt x="23561" y="23525"/>
                  </a:cubicBezTo>
                  <a:cubicBezTo>
                    <a:pt x="23561" y="10535"/>
                    <a:pt x="13012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9" name="Google Shape;149;p20"/>
            <p:cNvSpPr/>
            <p:nvPr/>
          </p:nvSpPr>
          <p:spPr>
            <a:xfrm rot="5400000">
              <a:off x="5485733" y="4613562"/>
              <a:ext cx="1827752" cy="1819610"/>
            </a:xfrm>
            <a:custGeom>
              <a:rect b="b" l="l" r="r" t="t"/>
              <a:pathLst>
                <a:path extrusionOk="0" h="94759" w="95183">
                  <a:moveTo>
                    <a:pt x="47591" y="188"/>
                  </a:moveTo>
                  <a:cubicBezTo>
                    <a:pt x="73730" y="188"/>
                    <a:pt x="94995" y="21358"/>
                    <a:pt x="94995" y="47377"/>
                  </a:cubicBezTo>
                  <a:cubicBezTo>
                    <a:pt x="94995" y="73401"/>
                    <a:pt x="73730" y="94566"/>
                    <a:pt x="47591" y="94566"/>
                  </a:cubicBezTo>
                  <a:cubicBezTo>
                    <a:pt x="21454" y="94566"/>
                    <a:pt x="193" y="73401"/>
                    <a:pt x="193" y="47377"/>
                  </a:cubicBezTo>
                  <a:cubicBezTo>
                    <a:pt x="193" y="21358"/>
                    <a:pt x="21454" y="188"/>
                    <a:pt x="47591" y="188"/>
                  </a:cubicBezTo>
                  <a:close/>
                  <a:moveTo>
                    <a:pt x="47591" y="1"/>
                  </a:moveTo>
                  <a:cubicBezTo>
                    <a:pt x="21348" y="1"/>
                    <a:pt x="1" y="21253"/>
                    <a:pt x="1" y="47377"/>
                  </a:cubicBezTo>
                  <a:cubicBezTo>
                    <a:pt x="1" y="73506"/>
                    <a:pt x="21348" y="94758"/>
                    <a:pt x="47591" y="94758"/>
                  </a:cubicBezTo>
                  <a:cubicBezTo>
                    <a:pt x="73834" y="94758"/>
                    <a:pt x="95183" y="73506"/>
                    <a:pt x="95183" y="47377"/>
                  </a:cubicBezTo>
                  <a:cubicBezTo>
                    <a:pt x="95183" y="21253"/>
                    <a:pt x="73834" y="1"/>
                    <a:pt x="475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0" name="Google Shape;150;p20"/>
            <p:cNvSpPr/>
            <p:nvPr/>
          </p:nvSpPr>
          <p:spPr>
            <a:xfrm rot="5400000">
              <a:off x="4114818" y="4155276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1"/>
                  </a:moveTo>
                  <a:lnTo>
                    <a:pt x="0" y="95133"/>
                  </a:lnTo>
                  <a:cubicBezTo>
                    <a:pt x="26308" y="95133"/>
                    <a:pt x="47632" y="73834"/>
                    <a:pt x="47632" y="47564"/>
                  </a:cubicBezTo>
                  <a:cubicBezTo>
                    <a:pt x="47632" y="21294"/>
                    <a:pt x="26308" y="1"/>
                    <a:pt x="0" y="1"/>
                  </a:cubicBezTo>
                  <a:close/>
                </a:path>
              </a:pathLst>
            </a:custGeom>
            <a:solidFill>
              <a:srgbClr val="FF98A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1" name="Google Shape;151;p20"/>
            <p:cNvSpPr/>
            <p:nvPr/>
          </p:nvSpPr>
          <p:spPr>
            <a:xfrm rot="5400000">
              <a:off x="4346556" y="4853646"/>
              <a:ext cx="452430" cy="903535"/>
            </a:xfrm>
            <a:custGeom>
              <a:rect b="b" l="l" r="r" t="t"/>
              <a:pathLst>
                <a:path extrusionOk="0" h="47053" w="23561">
                  <a:moveTo>
                    <a:pt x="23560" y="0"/>
                  </a:moveTo>
                  <a:cubicBezTo>
                    <a:pt x="10549" y="0"/>
                    <a:pt x="0" y="10536"/>
                    <a:pt x="0" y="23529"/>
                  </a:cubicBezTo>
                  <a:cubicBezTo>
                    <a:pt x="0" y="36518"/>
                    <a:pt x="10549" y="47052"/>
                    <a:pt x="23560" y="47052"/>
                  </a:cubicBezTo>
                  <a:lnTo>
                    <a:pt x="235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2" name="Google Shape;152;p20"/>
            <p:cNvSpPr/>
            <p:nvPr/>
          </p:nvSpPr>
          <p:spPr>
            <a:xfrm rot="5400000">
              <a:off x="3652681" y="4613630"/>
              <a:ext cx="1838659" cy="1830382"/>
            </a:xfrm>
            <a:custGeom>
              <a:rect b="b" l="l" r="r" t="t"/>
              <a:pathLst>
                <a:path extrusionOk="0" h="95320" w="95751">
                  <a:moveTo>
                    <a:pt x="47875" y="192"/>
                  </a:moveTo>
                  <a:cubicBezTo>
                    <a:pt x="74169" y="192"/>
                    <a:pt x="95558" y="21485"/>
                    <a:pt x="95558" y="47660"/>
                  </a:cubicBezTo>
                  <a:cubicBezTo>
                    <a:pt x="95558" y="73834"/>
                    <a:pt x="74169" y="95127"/>
                    <a:pt x="47875" y="95127"/>
                  </a:cubicBezTo>
                  <a:cubicBezTo>
                    <a:pt x="21582" y="95127"/>
                    <a:pt x="193" y="73834"/>
                    <a:pt x="193" y="47660"/>
                  </a:cubicBezTo>
                  <a:cubicBezTo>
                    <a:pt x="193" y="21485"/>
                    <a:pt x="21582" y="192"/>
                    <a:pt x="47875" y="192"/>
                  </a:cubicBezTo>
                  <a:close/>
                  <a:moveTo>
                    <a:pt x="47875" y="0"/>
                  </a:moveTo>
                  <a:cubicBezTo>
                    <a:pt x="21477" y="0"/>
                    <a:pt x="1" y="21380"/>
                    <a:pt x="1" y="47660"/>
                  </a:cubicBezTo>
                  <a:cubicBezTo>
                    <a:pt x="1" y="73939"/>
                    <a:pt x="21477" y="95319"/>
                    <a:pt x="47875" y="95319"/>
                  </a:cubicBezTo>
                  <a:cubicBezTo>
                    <a:pt x="74273" y="95319"/>
                    <a:pt x="95750" y="73939"/>
                    <a:pt x="95750" y="47660"/>
                  </a:cubicBezTo>
                  <a:cubicBezTo>
                    <a:pt x="95750" y="21380"/>
                    <a:pt x="74273" y="0"/>
                    <a:pt x="478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3" name="Google Shape;153;p20"/>
            <p:cNvSpPr/>
            <p:nvPr/>
          </p:nvSpPr>
          <p:spPr>
            <a:xfrm rot="5400000">
              <a:off x="7771654" y="4155276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1"/>
                  </a:moveTo>
                  <a:lnTo>
                    <a:pt x="0" y="95133"/>
                  </a:lnTo>
                  <a:cubicBezTo>
                    <a:pt x="26308" y="95133"/>
                    <a:pt x="47632" y="73834"/>
                    <a:pt x="47632" y="47564"/>
                  </a:cubicBezTo>
                  <a:cubicBezTo>
                    <a:pt x="47632" y="21294"/>
                    <a:pt x="26308" y="1"/>
                    <a:pt x="0" y="1"/>
                  </a:cubicBezTo>
                  <a:close/>
                </a:path>
              </a:pathLst>
            </a:custGeom>
            <a:solidFill>
              <a:srgbClr val="FF98A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4" name="Google Shape;154;p20"/>
            <p:cNvSpPr/>
            <p:nvPr/>
          </p:nvSpPr>
          <p:spPr>
            <a:xfrm rot="5400000">
              <a:off x="8003392" y="4853646"/>
              <a:ext cx="452430" cy="903535"/>
            </a:xfrm>
            <a:custGeom>
              <a:rect b="b" l="l" r="r" t="t"/>
              <a:pathLst>
                <a:path extrusionOk="0" h="47053" w="23561">
                  <a:moveTo>
                    <a:pt x="23560" y="0"/>
                  </a:moveTo>
                  <a:cubicBezTo>
                    <a:pt x="10549" y="0"/>
                    <a:pt x="0" y="10536"/>
                    <a:pt x="0" y="23529"/>
                  </a:cubicBezTo>
                  <a:cubicBezTo>
                    <a:pt x="0" y="36518"/>
                    <a:pt x="10549" y="47052"/>
                    <a:pt x="23560" y="47052"/>
                  </a:cubicBezTo>
                  <a:lnTo>
                    <a:pt x="235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5" name="Google Shape;155;p20"/>
            <p:cNvSpPr/>
            <p:nvPr/>
          </p:nvSpPr>
          <p:spPr>
            <a:xfrm rot="5400000">
              <a:off x="7309517" y="4613630"/>
              <a:ext cx="1838659" cy="1830382"/>
            </a:xfrm>
            <a:custGeom>
              <a:rect b="b" l="l" r="r" t="t"/>
              <a:pathLst>
                <a:path extrusionOk="0" h="95320" w="95751">
                  <a:moveTo>
                    <a:pt x="47875" y="192"/>
                  </a:moveTo>
                  <a:cubicBezTo>
                    <a:pt x="74169" y="192"/>
                    <a:pt x="95558" y="21485"/>
                    <a:pt x="95558" y="47660"/>
                  </a:cubicBezTo>
                  <a:cubicBezTo>
                    <a:pt x="95558" y="73834"/>
                    <a:pt x="74169" y="95127"/>
                    <a:pt x="47875" y="95127"/>
                  </a:cubicBezTo>
                  <a:cubicBezTo>
                    <a:pt x="21582" y="95127"/>
                    <a:pt x="193" y="73834"/>
                    <a:pt x="193" y="47660"/>
                  </a:cubicBezTo>
                  <a:cubicBezTo>
                    <a:pt x="193" y="21485"/>
                    <a:pt x="21582" y="192"/>
                    <a:pt x="47875" y="192"/>
                  </a:cubicBezTo>
                  <a:close/>
                  <a:moveTo>
                    <a:pt x="47875" y="0"/>
                  </a:moveTo>
                  <a:cubicBezTo>
                    <a:pt x="21477" y="0"/>
                    <a:pt x="1" y="21380"/>
                    <a:pt x="1" y="47660"/>
                  </a:cubicBezTo>
                  <a:cubicBezTo>
                    <a:pt x="1" y="73939"/>
                    <a:pt x="21477" y="95319"/>
                    <a:pt x="47875" y="95319"/>
                  </a:cubicBezTo>
                  <a:cubicBezTo>
                    <a:pt x="74273" y="95319"/>
                    <a:pt x="95750" y="73939"/>
                    <a:pt x="95750" y="47660"/>
                  </a:cubicBezTo>
                  <a:cubicBezTo>
                    <a:pt x="95750" y="21380"/>
                    <a:pt x="74273" y="0"/>
                    <a:pt x="478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56" name="Google Shape;156;p20"/>
          <p:cNvGrpSpPr/>
          <p:nvPr/>
        </p:nvGrpSpPr>
        <p:grpSpPr>
          <a:xfrm>
            <a:off x="-30" y="4457091"/>
            <a:ext cx="9144067" cy="1838659"/>
            <a:chOff x="-30" y="4609491"/>
            <a:chExt cx="9144067" cy="1838659"/>
          </a:xfrm>
        </p:grpSpPr>
        <p:sp>
          <p:nvSpPr>
            <p:cNvPr id="157" name="Google Shape;157;p20"/>
            <p:cNvSpPr/>
            <p:nvPr/>
          </p:nvSpPr>
          <p:spPr>
            <a:xfrm rot="5400000">
              <a:off x="2285423" y="4155276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0"/>
                  </a:moveTo>
                  <a:lnTo>
                    <a:pt x="0" y="95133"/>
                  </a:lnTo>
                  <a:cubicBezTo>
                    <a:pt x="26308" y="95133"/>
                    <a:pt x="47632" y="73835"/>
                    <a:pt x="47632" y="47564"/>
                  </a:cubicBezTo>
                  <a:cubicBezTo>
                    <a:pt x="47632" y="21294"/>
                    <a:pt x="26308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8" name="Google Shape;158;p20"/>
            <p:cNvSpPr/>
            <p:nvPr/>
          </p:nvSpPr>
          <p:spPr>
            <a:xfrm rot="5400000">
              <a:off x="2530152" y="4385792"/>
              <a:ext cx="452449" cy="903535"/>
            </a:xfrm>
            <a:custGeom>
              <a:rect b="b" l="l" r="r" t="t"/>
              <a:pathLst>
                <a:path extrusionOk="0" h="47053" w="23562">
                  <a:moveTo>
                    <a:pt x="0" y="1"/>
                  </a:moveTo>
                  <a:lnTo>
                    <a:pt x="0" y="47053"/>
                  </a:lnTo>
                  <a:cubicBezTo>
                    <a:pt x="13012" y="47053"/>
                    <a:pt x="23561" y="36518"/>
                    <a:pt x="23561" y="23525"/>
                  </a:cubicBezTo>
                  <a:cubicBezTo>
                    <a:pt x="23561" y="10535"/>
                    <a:pt x="13012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9" name="Google Shape;159;p20"/>
            <p:cNvSpPr/>
            <p:nvPr/>
          </p:nvSpPr>
          <p:spPr>
            <a:xfrm rot="5400000">
              <a:off x="1828884" y="4613562"/>
              <a:ext cx="1827752" cy="1819610"/>
            </a:xfrm>
            <a:custGeom>
              <a:rect b="b" l="l" r="r" t="t"/>
              <a:pathLst>
                <a:path extrusionOk="0" h="94759" w="95183">
                  <a:moveTo>
                    <a:pt x="47591" y="188"/>
                  </a:moveTo>
                  <a:cubicBezTo>
                    <a:pt x="73730" y="188"/>
                    <a:pt x="94995" y="21358"/>
                    <a:pt x="94995" y="47377"/>
                  </a:cubicBezTo>
                  <a:cubicBezTo>
                    <a:pt x="94995" y="73401"/>
                    <a:pt x="73730" y="94566"/>
                    <a:pt x="47591" y="94566"/>
                  </a:cubicBezTo>
                  <a:cubicBezTo>
                    <a:pt x="21454" y="94566"/>
                    <a:pt x="193" y="73401"/>
                    <a:pt x="193" y="47377"/>
                  </a:cubicBezTo>
                  <a:cubicBezTo>
                    <a:pt x="193" y="21358"/>
                    <a:pt x="21454" y="188"/>
                    <a:pt x="47591" y="188"/>
                  </a:cubicBezTo>
                  <a:close/>
                  <a:moveTo>
                    <a:pt x="47591" y="1"/>
                  </a:moveTo>
                  <a:cubicBezTo>
                    <a:pt x="21348" y="1"/>
                    <a:pt x="1" y="21253"/>
                    <a:pt x="1" y="47377"/>
                  </a:cubicBezTo>
                  <a:cubicBezTo>
                    <a:pt x="1" y="73506"/>
                    <a:pt x="21348" y="94758"/>
                    <a:pt x="47591" y="94758"/>
                  </a:cubicBezTo>
                  <a:cubicBezTo>
                    <a:pt x="73834" y="94758"/>
                    <a:pt x="95183" y="73506"/>
                    <a:pt x="95183" y="47377"/>
                  </a:cubicBezTo>
                  <a:cubicBezTo>
                    <a:pt x="95183" y="21253"/>
                    <a:pt x="73834" y="1"/>
                    <a:pt x="475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0" name="Google Shape;160;p20"/>
            <p:cNvSpPr/>
            <p:nvPr/>
          </p:nvSpPr>
          <p:spPr>
            <a:xfrm rot="5400000">
              <a:off x="457969" y="4155276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1"/>
                  </a:moveTo>
                  <a:lnTo>
                    <a:pt x="0" y="95133"/>
                  </a:lnTo>
                  <a:cubicBezTo>
                    <a:pt x="26308" y="95133"/>
                    <a:pt x="47632" y="73834"/>
                    <a:pt x="47632" y="47564"/>
                  </a:cubicBezTo>
                  <a:cubicBezTo>
                    <a:pt x="47632" y="21294"/>
                    <a:pt x="26308" y="1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1" name="Google Shape;161;p20"/>
            <p:cNvSpPr/>
            <p:nvPr/>
          </p:nvSpPr>
          <p:spPr>
            <a:xfrm rot="5400000">
              <a:off x="689707" y="4853646"/>
              <a:ext cx="452430" cy="903535"/>
            </a:xfrm>
            <a:custGeom>
              <a:rect b="b" l="l" r="r" t="t"/>
              <a:pathLst>
                <a:path extrusionOk="0" h="47053" w="23561">
                  <a:moveTo>
                    <a:pt x="23560" y="0"/>
                  </a:moveTo>
                  <a:cubicBezTo>
                    <a:pt x="10549" y="0"/>
                    <a:pt x="0" y="10536"/>
                    <a:pt x="0" y="23529"/>
                  </a:cubicBezTo>
                  <a:cubicBezTo>
                    <a:pt x="0" y="36518"/>
                    <a:pt x="10549" y="47052"/>
                    <a:pt x="23560" y="47052"/>
                  </a:cubicBezTo>
                  <a:lnTo>
                    <a:pt x="235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2" name="Google Shape;162;p20"/>
            <p:cNvSpPr/>
            <p:nvPr/>
          </p:nvSpPr>
          <p:spPr>
            <a:xfrm rot="5400000">
              <a:off x="-4168" y="4613630"/>
              <a:ext cx="1838659" cy="1830382"/>
            </a:xfrm>
            <a:custGeom>
              <a:rect b="b" l="l" r="r" t="t"/>
              <a:pathLst>
                <a:path extrusionOk="0" h="95320" w="95751">
                  <a:moveTo>
                    <a:pt x="47875" y="192"/>
                  </a:moveTo>
                  <a:cubicBezTo>
                    <a:pt x="74169" y="192"/>
                    <a:pt x="95558" y="21485"/>
                    <a:pt x="95558" y="47660"/>
                  </a:cubicBezTo>
                  <a:cubicBezTo>
                    <a:pt x="95558" y="73834"/>
                    <a:pt x="74169" y="95127"/>
                    <a:pt x="47875" y="95127"/>
                  </a:cubicBezTo>
                  <a:cubicBezTo>
                    <a:pt x="21582" y="95127"/>
                    <a:pt x="193" y="73834"/>
                    <a:pt x="193" y="47660"/>
                  </a:cubicBezTo>
                  <a:cubicBezTo>
                    <a:pt x="193" y="21485"/>
                    <a:pt x="21582" y="192"/>
                    <a:pt x="47875" y="192"/>
                  </a:cubicBezTo>
                  <a:close/>
                  <a:moveTo>
                    <a:pt x="47875" y="0"/>
                  </a:moveTo>
                  <a:cubicBezTo>
                    <a:pt x="21477" y="0"/>
                    <a:pt x="1" y="21380"/>
                    <a:pt x="1" y="47660"/>
                  </a:cubicBezTo>
                  <a:cubicBezTo>
                    <a:pt x="1" y="73939"/>
                    <a:pt x="21477" y="95319"/>
                    <a:pt x="47875" y="95319"/>
                  </a:cubicBezTo>
                  <a:cubicBezTo>
                    <a:pt x="74273" y="95319"/>
                    <a:pt x="95750" y="73939"/>
                    <a:pt x="95750" y="47660"/>
                  </a:cubicBezTo>
                  <a:cubicBezTo>
                    <a:pt x="95750" y="21380"/>
                    <a:pt x="74273" y="0"/>
                    <a:pt x="478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3" name="Google Shape;163;p20"/>
            <p:cNvSpPr/>
            <p:nvPr/>
          </p:nvSpPr>
          <p:spPr>
            <a:xfrm rot="5400000">
              <a:off x="5942272" y="4155276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0"/>
                  </a:moveTo>
                  <a:lnTo>
                    <a:pt x="0" y="95133"/>
                  </a:lnTo>
                  <a:cubicBezTo>
                    <a:pt x="26308" y="95133"/>
                    <a:pt x="47632" y="73835"/>
                    <a:pt x="47632" y="47564"/>
                  </a:cubicBezTo>
                  <a:cubicBezTo>
                    <a:pt x="47632" y="21294"/>
                    <a:pt x="26308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4" name="Google Shape;164;p20"/>
            <p:cNvSpPr/>
            <p:nvPr/>
          </p:nvSpPr>
          <p:spPr>
            <a:xfrm rot="5400000">
              <a:off x="6187001" y="4385792"/>
              <a:ext cx="452449" cy="903535"/>
            </a:xfrm>
            <a:custGeom>
              <a:rect b="b" l="l" r="r" t="t"/>
              <a:pathLst>
                <a:path extrusionOk="0" h="47053" w="23562">
                  <a:moveTo>
                    <a:pt x="0" y="1"/>
                  </a:moveTo>
                  <a:lnTo>
                    <a:pt x="0" y="47053"/>
                  </a:lnTo>
                  <a:cubicBezTo>
                    <a:pt x="13012" y="47053"/>
                    <a:pt x="23561" y="36518"/>
                    <a:pt x="23561" y="23525"/>
                  </a:cubicBezTo>
                  <a:cubicBezTo>
                    <a:pt x="23561" y="10535"/>
                    <a:pt x="13012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5" name="Google Shape;165;p20"/>
            <p:cNvSpPr/>
            <p:nvPr/>
          </p:nvSpPr>
          <p:spPr>
            <a:xfrm rot="5400000">
              <a:off x="5485733" y="4613562"/>
              <a:ext cx="1827752" cy="1819610"/>
            </a:xfrm>
            <a:custGeom>
              <a:rect b="b" l="l" r="r" t="t"/>
              <a:pathLst>
                <a:path extrusionOk="0" h="94759" w="95183">
                  <a:moveTo>
                    <a:pt x="47591" y="188"/>
                  </a:moveTo>
                  <a:cubicBezTo>
                    <a:pt x="73730" y="188"/>
                    <a:pt x="94995" y="21358"/>
                    <a:pt x="94995" y="47377"/>
                  </a:cubicBezTo>
                  <a:cubicBezTo>
                    <a:pt x="94995" y="73401"/>
                    <a:pt x="73730" y="94566"/>
                    <a:pt x="47591" y="94566"/>
                  </a:cubicBezTo>
                  <a:cubicBezTo>
                    <a:pt x="21454" y="94566"/>
                    <a:pt x="193" y="73401"/>
                    <a:pt x="193" y="47377"/>
                  </a:cubicBezTo>
                  <a:cubicBezTo>
                    <a:pt x="193" y="21358"/>
                    <a:pt x="21454" y="188"/>
                    <a:pt x="47591" y="188"/>
                  </a:cubicBezTo>
                  <a:close/>
                  <a:moveTo>
                    <a:pt x="47591" y="1"/>
                  </a:moveTo>
                  <a:cubicBezTo>
                    <a:pt x="21348" y="1"/>
                    <a:pt x="1" y="21253"/>
                    <a:pt x="1" y="47377"/>
                  </a:cubicBezTo>
                  <a:cubicBezTo>
                    <a:pt x="1" y="73506"/>
                    <a:pt x="21348" y="94758"/>
                    <a:pt x="47591" y="94758"/>
                  </a:cubicBezTo>
                  <a:cubicBezTo>
                    <a:pt x="73834" y="94758"/>
                    <a:pt x="95183" y="73506"/>
                    <a:pt x="95183" y="47377"/>
                  </a:cubicBezTo>
                  <a:cubicBezTo>
                    <a:pt x="95183" y="21253"/>
                    <a:pt x="73834" y="1"/>
                    <a:pt x="475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6" name="Google Shape;166;p20"/>
            <p:cNvSpPr/>
            <p:nvPr/>
          </p:nvSpPr>
          <p:spPr>
            <a:xfrm rot="5400000">
              <a:off x="4114818" y="4155276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1"/>
                  </a:moveTo>
                  <a:lnTo>
                    <a:pt x="0" y="95133"/>
                  </a:lnTo>
                  <a:cubicBezTo>
                    <a:pt x="26308" y="95133"/>
                    <a:pt x="47632" y="73834"/>
                    <a:pt x="47632" y="47564"/>
                  </a:cubicBezTo>
                  <a:cubicBezTo>
                    <a:pt x="47632" y="21294"/>
                    <a:pt x="26308" y="1"/>
                    <a:pt x="0" y="1"/>
                  </a:cubicBezTo>
                  <a:close/>
                </a:path>
              </a:pathLst>
            </a:custGeom>
            <a:solidFill>
              <a:srgbClr val="FF98A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7" name="Google Shape;167;p20"/>
            <p:cNvSpPr/>
            <p:nvPr/>
          </p:nvSpPr>
          <p:spPr>
            <a:xfrm rot="5400000">
              <a:off x="4346556" y="4853646"/>
              <a:ext cx="452430" cy="903535"/>
            </a:xfrm>
            <a:custGeom>
              <a:rect b="b" l="l" r="r" t="t"/>
              <a:pathLst>
                <a:path extrusionOk="0" h="47053" w="23561">
                  <a:moveTo>
                    <a:pt x="23560" y="0"/>
                  </a:moveTo>
                  <a:cubicBezTo>
                    <a:pt x="10549" y="0"/>
                    <a:pt x="0" y="10536"/>
                    <a:pt x="0" y="23529"/>
                  </a:cubicBezTo>
                  <a:cubicBezTo>
                    <a:pt x="0" y="36518"/>
                    <a:pt x="10549" y="47052"/>
                    <a:pt x="23560" y="47052"/>
                  </a:cubicBezTo>
                  <a:lnTo>
                    <a:pt x="235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8" name="Google Shape;168;p20"/>
            <p:cNvSpPr/>
            <p:nvPr/>
          </p:nvSpPr>
          <p:spPr>
            <a:xfrm rot="5400000">
              <a:off x="3652681" y="4613630"/>
              <a:ext cx="1838659" cy="1830382"/>
            </a:xfrm>
            <a:custGeom>
              <a:rect b="b" l="l" r="r" t="t"/>
              <a:pathLst>
                <a:path extrusionOk="0" h="95320" w="95751">
                  <a:moveTo>
                    <a:pt x="47875" y="192"/>
                  </a:moveTo>
                  <a:cubicBezTo>
                    <a:pt x="74169" y="192"/>
                    <a:pt x="95558" y="21485"/>
                    <a:pt x="95558" y="47660"/>
                  </a:cubicBezTo>
                  <a:cubicBezTo>
                    <a:pt x="95558" y="73834"/>
                    <a:pt x="74169" y="95127"/>
                    <a:pt x="47875" y="95127"/>
                  </a:cubicBezTo>
                  <a:cubicBezTo>
                    <a:pt x="21582" y="95127"/>
                    <a:pt x="193" y="73834"/>
                    <a:pt x="193" y="47660"/>
                  </a:cubicBezTo>
                  <a:cubicBezTo>
                    <a:pt x="193" y="21485"/>
                    <a:pt x="21582" y="192"/>
                    <a:pt x="47875" y="192"/>
                  </a:cubicBezTo>
                  <a:close/>
                  <a:moveTo>
                    <a:pt x="47875" y="0"/>
                  </a:moveTo>
                  <a:cubicBezTo>
                    <a:pt x="21477" y="0"/>
                    <a:pt x="1" y="21380"/>
                    <a:pt x="1" y="47660"/>
                  </a:cubicBezTo>
                  <a:cubicBezTo>
                    <a:pt x="1" y="73939"/>
                    <a:pt x="21477" y="95319"/>
                    <a:pt x="47875" y="95319"/>
                  </a:cubicBezTo>
                  <a:cubicBezTo>
                    <a:pt x="74273" y="95319"/>
                    <a:pt x="95750" y="73939"/>
                    <a:pt x="95750" y="47660"/>
                  </a:cubicBezTo>
                  <a:cubicBezTo>
                    <a:pt x="95750" y="21380"/>
                    <a:pt x="74273" y="0"/>
                    <a:pt x="478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9" name="Google Shape;169;p20"/>
            <p:cNvSpPr/>
            <p:nvPr/>
          </p:nvSpPr>
          <p:spPr>
            <a:xfrm rot="5400000">
              <a:off x="7771654" y="4155276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1"/>
                  </a:moveTo>
                  <a:lnTo>
                    <a:pt x="0" y="95133"/>
                  </a:lnTo>
                  <a:cubicBezTo>
                    <a:pt x="26308" y="95133"/>
                    <a:pt x="47632" y="73834"/>
                    <a:pt x="47632" y="47564"/>
                  </a:cubicBezTo>
                  <a:cubicBezTo>
                    <a:pt x="47632" y="21294"/>
                    <a:pt x="26308" y="1"/>
                    <a:pt x="0" y="1"/>
                  </a:cubicBezTo>
                  <a:close/>
                </a:path>
              </a:pathLst>
            </a:custGeom>
            <a:solidFill>
              <a:srgbClr val="FF98A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0" name="Google Shape;170;p20"/>
            <p:cNvSpPr/>
            <p:nvPr/>
          </p:nvSpPr>
          <p:spPr>
            <a:xfrm rot="5400000">
              <a:off x="8003392" y="4853646"/>
              <a:ext cx="452430" cy="903535"/>
            </a:xfrm>
            <a:custGeom>
              <a:rect b="b" l="l" r="r" t="t"/>
              <a:pathLst>
                <a:path extrusionOk="0" h="47053" w="23561">
                  <a:moveTo>
                    <a:pt x="23560" y="0"/>
                  </a:moveTo>
                  <a:cubicBezTo>
                    <a:pt x="10549" y="0"/>
                    <a:pt x="0" y="10536"/>
                    <a:pt x="0" y="23529"/>
                  </a:cubicBezTo>
                  <a:cubicBezTo>
                    <a:pt x="0" y="36518"/>
                    <a:pt x="10549" y="47052"/>
                    <a:pt x="23560" y="47052"/>
                  </a:cubicBezTo>
                  <a:lnTo>
                    <a:pt x="235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1" name="Google Shape;171;p20"/>
            <p:cNvSpPr/>
            <p:nvPr/>
          </p:nvSpPr>
          <p:spPr>
            <a:xfrm rot="5400000">
              <a:off x="7309517" y="4613630"/>
              <a:ext cx="1838659" cy="1830382"/>
            </a:xfrm>
            <a:custGeom>
              <a:rect b="b" l="l" r="r" t="t"/>
              <a:pathLst>
                <a:path extrusionOk="0" h="95320" w="95751">
                  <a:moveTo>
                    <a:pt x="47875" y="192"/>
                  </a:moveTo>
                  <a:cubicBezTo>
                    <a:pt x="74169" y="192"/>
                    <a:pt x="95558" y="21485"/>
                    <a:pt x="95558" y="47660"/>
                  </a:cubicBezTo>
                  <a:cubicBezTo>
                    <a:pt x="95558" y="73834"/>
                    <a:pt x="74169" y="95127"/>
                    <a:pt x="47875" y="95127"/>
                  </a:cubicBezTo>
                  <a:cubicBezTo>
                    <a:pt x="21582" y="95127"/>
                    <a:pt x="193" y="73834"/>
                    <a:pt x="193" y="47660"/>
                  </a:cubicBezTo>
                  <a:cubicBezTo>
                    <a:pt x="193" y="21485"/>
                    <a:pt x="21582" y="192"/>
                    <a:pt x="47875" y="192"/>
                  </a:cubicBezTo>
                  <a:close/>
                  <a:moveTo>
                    <a:pt x="47875" y="0"/>
                  </a:moveTo>
                  <a:cubicBezTo>
                    <a:pt x="21477" y="0"/>
                    <a:pt x="1" y="21380"/>
                    <a:pt x="1" y="47660"/>
                  </a:cubicBezTo>
                  <a:cubicBezTo>
                    <a:pt x="1" y="73939"/>
                    <a:pt x="21477" y="95319"/>
                    <a:pt x="47875" y="95319"/>
                  </a:cubicBezTo>
                  <a:cubicBezTo>
                    <a:pt x="74273" y="95319"/>
                    <a:pt x="95750" y="73939"/>
                    <a:pt x="95750" y="47660"/>
                  </a:cubicBezTo>
                  <a:cubicBezTo>
                    <a:pt x="95750" y="21380"/>
                    <a:pt x="74273" y="0"/>
                    <a:pt x="478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1"/>
          <p:cNvSpPr txBox="1"/>
          <p:nvPr>
            <p:ph type="title"/>
          </p:nvPr>
        </p:nvSpPr>
        <p:spPr>
          <a:xfrm>
            <a:off x="1090500" y="1074750"/>
            <a:ext cx="4576800" cy="187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10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174" name="Google Shape;174;p21"/>
          <p:cNvSpPr txBox="1"/>
          <p:nvPr>
            <p:ph idx="1" type="subTitle"/>
          </p:nvPr>
        </p:nvSpPr>
        <p:spPr>
          <a:xfrm>
            <a:off x="1090500" y="3267750"/>
            <a:ext cx="4576800" cy="80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2"/>
          <p:cNvSpPr txBox="1"/>
          <p:nvPr>
            <p:ph type="title"/>
          </p:nvPr>
        </p:nvSpPr>
        <p:spPr>
          <a:xfrm>
            <a:off x="713375" y="536150"/>
            <a:ext cx="5150400" cy="1408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3"/>
          <p:cNvSpPr txBox="1"/>
          <p:nvPr>
            <p:ph hasCustomPrompt="1" type="title"/>
          </p:nvPr>
        </p:nvSpPr>
        <p:spPr>
          <a:xfrm>
            <a:off x="1832100" y="1335750"/>
            <a:ext cx="5479800" cy="151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00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179" name="Google Shape;179;p23"/>
          <p:cNvSpPr txBox="1"/>
          <p:nvPr>
            <p:ph idx="1" type="subTitle"/>
          </p:nvPr>
        </p:nvSpPr>
        <p:spPr>
          <a:xfrm>
            <a:off x="1700400" y="3386850"/>
            <a:ext cx="5743200" cy="497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9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600"/>
              <a:buNone/>
              <a:defRPr sz="1600"/>
            </a:lvl9pPr>
          </a:lstStyle>
          <a:p/>
        </p:txBody>
      </p:sp>
      <p:grpSp>
        <p:nvGrpSpPr>
          <p:cNvPr id="180" name="Google Shape;180;p23"/>
          <p:cNvGrpSpPr/>
          <p:nvPr/>
        </p:nvGrpSpPr>
        <p:grpSpPr>
          <a:xfrm>
            <a:off x="-1118651" y="-252350"/>
            <a:ext cx="1838659" cy="5487219"/>
            <a:chOff x="-1118651" y="-343713"/>
            <a:chExt cx="1838659" cy="5487219"/>
          </a:xfrm>
        </p:grpSpPr>
        <p:sp>
          <p:nvSpPr>
            <p:cNvPr id="181" name="Google Shape;181;p23"/>
            <p:cNvSpPr/>
            <p:nvPr/>
          </p:nvSpPr>
          <p:spPr>
            <a:xfrm flipH="1">
              <a:off x="-196508" y="1487320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0"/>
                  </a:moveTo>
                  <a:lnTo>
                    <a:pt x="0" y="95133"/>
                  </a:lnTo>
                  <a:cubicBezTo>
                    <a:pt x="26308" y="95133"/>
                    <a:pt x="47632" y="73835"/>
                    <a:pt x="47632" y="47564"/>
                  </a:cubicBezTo>
                  <a:cubicBezTo>
                    <a:pt x="47632" y="21294"/>
                    <a:pt x="26308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2" name="Google Shape;182;p23"/>
            <p:cNvSpPr/>
            <p:nvPr/>
          </p:nvSpPr>
          <p:spPr>
            <a:xfrm flipH="1">
              <a:off x="265715" y="1935332"/>
              <a:ext cx="452449" cy="903535"/>
            </a:xfrm>
            <a:custGeom>
              <a:rect b="b" l="l" r="r" t="t"/>
              <a:pathLst>
                <a:path extrusionOk="0" h="47053" w="23562">
                  <a:moveTo>
                    <a:pt x="0" y="1"/>
                  </a:moveTo>
                  <a:lnTo>
                    <a:pt x="0" y="47053"/>
                  </a:lnTo>
                  <a:cubicBezTo>
                    <a:pt x="13012" y="47053"/>
                    <a:pt x="23561" y="36518"/>
                    <a:pt x="23561" y="23525"/>
                  </a:cubicBezTo>
                  <a:cubicBezTo>
                    <a:pt x="23561" y="10535"/>
                    <a:pt x="13012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3" name="Google Shape;183;p23"/>
            <p:cNvSpPr/>
            <p:nvPr/>
          </p:nvSpPr>
          <p:spPr>
            <a:xfrm flipH="1">
              <a:off x="-1107744" y="1490911"/>
              <a:ext cx="1827752" cy="1819610"/>
            </a:xfrm>
            <a:custGeom>
              <a:rect b="b" l="l" r="r" t="t"/>
              <a:pathLst>
                <a:path extrusionOk="0" h="94759" w="95183">
                  <a:moveTo>
                    <a:pt x="47591" y="188"/>
                  </a:moveTo>
                  <a:cubicBezTo>
                    <a:pt x="73730" y="188"/>
                    <a:pt x="94995" y="21358"/>
                    <a:pt x="94995" y="47377"/>
                  </a:cubicBezTo>
                  <a:cubicBezTo>
                    <a:pt x="94995" y="73401"/>
                    <a:pt x="73730" y="94566"/>
                    <a:pt x="47591" y="94566"/>
                  </a:cubicBezTo>
                  <a:cubicBezTo>
                    <a:pt x="21454" y="94566"/>
                    <a:pt x="193" y="73401"/>
                    <a:pt x="193" y="47377"/>
                  </a:cubicBezTo>
                  <a:cubicBezTo>
                    <a:pt x="193" y="21358"/>
                    <a:pt x="21454" y="188"/>
                    <a:pt x="47591" y="188"/>
                  </a:cubicBezTo>
                  <a:close/>
                  <a:moveTo>
                    <a:pt x="47591" y="1"/>
                  </a:moveTo>
                  <a:cubicBezTo>
                    <a:pt x="21348" y="1"/>
                    <a:pt x="1" y="21253"/>
                    <a:pt x="1" y="47377"/>
                  </a:cubicBezTo>
                  <a:cubicBezTo>
                    <a:pt x="1" y="73506"/>
                    <a:pt x="21348" y="94758"/>
                    <a:pt x="47591" y="94758"/>
                  </a:cubicBezTo>
                  <a:cubicBezTo>
                    <a:pt x="73834" y="94758"/>
                    <a:pt x="95183" y="73506"/>
                    <a:pt x="95183" y="47377"/>
                  </a:cubicBezTo>
                  <a:cubicBezTo>
                    <a:pt x="95183" y="21253"/>
                    <a:pt x="73834" y="1"/>
                    <a:pt x="475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4" name="Google Shape;184;p23"/>
            <p:cNvSpPr/>
            <p:nvPr/>
          </p:nvSpPr>
          <p:spPr>
            <a:xfrm flipH="1">
              <a:off x="-196508" y="3314775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1"/>
                  </a:moveTo>
                  <a:lnTo>
                    <a:pt x="0" y="95133"/>
                  </a:lnTo>
                  <a:cubicBezTo>
                    <a:pt x="26308" y="95133"/>
                    <a:pt x="47632" y="73834"/>
                    <a:pt x="47632" y="47564"/>
                  </a:cubicBezTo>
                  <a:cubicBezTo>
                    <a:pt x="47632" y="21294"/>
                    <a:pt x="26308" y="1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5" name="Google Shape;185;p23"/>
            <p:cNvSpPr/>
            <p:nvPr/>
          </p:nvSpPr>
          <p:spPr>
            <a:xfrm flipH="1">
              <a:off x="-202129" y="3775786"/>
              <a:ext cx="452430" cy="903535"/>
            </a:xfrm>
            <a:custGeom>
              <a:rect b="b" l="l" r="r" t="t"/>
              <a:pathLst>
                <a:path extrusionOk="0" h="47053" w="23561">
                  <a:moveTo>
                    <a:pt x="23560" y="0"/>
                  </a:moveTo>
                  <a:cubicBezTo>
                    <a:pt x="10549" y="0"/>
                    <a:pt x="0" y="10536"/>
                    <a:pt x="0" y="23529"/>
                  </a:cubicBezTo>
                  <a:cubicBezTo>
                    <a:pt x="0" y="36518"/>
                    <a:pt x="10549" y="47052"/>
                    <a:pt x="23560" y="47052"/>
                  </a:cubicBezTo>
                  <a:lnTo>
                    <a:pt x="235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6" name="Google Shape;186;p23"/>
            <p:cNvSpPr/>
            <p:nvPr/>
          </p:nvSpPr>
          <p:spPr>
            <a:xfrm flipH="1">
              <a:off x="-1118651" y="3313123"/>
              <a:ext cx="1838659" cy="1830382"/>
            </a:xfrm>
            <a:custGeom>
              <a:rect b="b" l="l" r="r" t="t"/>
              <a:pathLst>
                <a:path extrusionOk="0" h="95320" w="95751">
                  <a:moveTo>
                    <a:pt x="47875" y="192"/>
                  </a:moveTo>
                  <a:cubicBezTo>
                    <a:pt x="74169" y="192"/>
                    <a:pt x="95558" y="21485"/>
                    <a:pt x="95558" y="47660"/>
                  </a:cubicBezTo>
                  <a:cubicBezTo>
                    <a:pt x="95558" y="73834"/>
                    <a:pt x="74169" y="95127"/>
                    <a:pt x="47875" y="95127"/>
                  </a:cubicBezTo>
                  <a:cubicBezTo>
                    <a:pt x="21582" y="95127"/>
                    <a:pt x="193" y="73834"/>
                    <a:pt x="193" y="47660"/>
                  </a:cubicBezTo>
                  <a:cubicBezTo>
                    <a:pt x="193" y="21485"/>
                    <a:pt x="21582" y="192"/>
                    <a:pt x="47875" y="192"/>
                  </a:cubicBezTo>
                  <a:close/>
                  <a:moveTo>
                    <a:pt x="47875" y="0"/>
                  </a:moveTo>
                  <a:cubicBezTo>
                    <a:pt x="21477" y="0"/>
                    <a:pt x="1" y="21380"/>
                    <a:pt x="1" y="47660"/>
                  </a:cubicBezTo>
                  <a:cubicBezTo>
                    <a:pt x="1" y="73939"/>
                    <a:pt x="21477" y="95319"/>
                    <a:pt x="47875" y="95319"/>
                  </a:cubicBezTo>
                  <a:cubicBezTo>
                    <a:pt x="74273" y="95319"/>
                    <a:pt x="95750" y="73939"/>
                    <a:pt x="95750" y="47660"/>
                  </a:cubicBezTo>
                  <a:cubicBezTo>
                    <a:pt x="95750" y="21380"/>
                    <a:pt x="74273" y="0"/>
                    <a:pt x="478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7" name="Google Shape;187;p23"/>
            <p:cNvSpPr/>
            <p:nvPr/>
          </p:nvSpPr>
          <p:spPr>
            <a:xfrm flipH="1">
              <a:off x="-196508" y="-342062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1"/>
                  </a:moveTo>
                  <a:lnTo>
                    <a:pt x="0" y="95133"/>
                  </a:lnTo>
                  <a:cubicBezTo>
                    <a:pt x="26308" y="95133"/>
                    <a:pt x="47632" y="73834"/>
                    <a:pt x="47632" y="47564"/>
                  </a:cubicBezTo>
                  <a:cubicBezTo>
                    <a:pt x="47632" y="21294"/>
                    <a:pt x="26308" y="1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8" name="Google Shape;188;p23"/>
            <p:cNvSpPr/>
            <p:nvPr/>
          </p:nvSpPr>
          <p:spPr>
            <a:xfrm flipH="1">
              <a:off x="-202129" y="118950"/>
              <a:ext cx="452430" cy="903535"/>
            </a:xfrm>
            <a:custGeom>
              <a:rect b="b" l="l" r="r" t="t"/>
              <a:pathLst>
                <a:path extrusionOk="0" h="47053" w="23561">
                  <a:moveTo>
                    <a:pt x="23560" y="0"/>
                  </a:moveTo>
                  <a:cubicBezTo>
                    <a:pt x="10549" y="0"/>
                    <a:pt x="0" y="10536"/>
                    <a:pt x="0" y="23529"/>
                  </a:cubicBezTo>
                  <a:cubicBezTo>
                    <a:pt x="0" y="36518"/>
                    <a:pt x="10549" y="47052"/>
                    <a:pt x="23560" y="47052"/>
                  </a:cubicBezTo>
                  <a:lnTo>
                    <a:pt x="235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9" name="Google Shape;189;p23"/>
            <p:cNvSpPr/>
            <p:nvPr/>
          </p:nvSpPr>
          <p:spPr>
            <a:xfrm flipH="1">
              <a:off x="-1118651" y="-343713"/>
              <a:ext cx="1838659" cy="1830382"/>
            </a:xfrm>
            <a:custGeom>
              <a:rect b="b" l="l" r="r" t="t"/>
              <a:pathLst>
                <a:path extrusionOk="0" h="95320" w="95751">
                  <a:moveTo>
                    <a:pt x="47875" y="192"/>
                  </a:moveTo>
                  <a:cubicBezTo>
                    <a:pt x="74169" y="192"/>
                    <a:pt x="95558" y="21485"/>
                    <a:pt x="95558" y="47660"/>
                  </a:cubicBezTo>
                  <a:cubicBezTo>
                    <a:pt x="95558" y="73834"/>
                    <a:pt x="74169" y="95127"/>
                    <a:pt x="47875" y="95127"/>
                  </a:cubicBezTo>
                  <a:cubicBezTo>
                    <a:pt x="21582" y="95127"/>
                    <a:pt x="193" y="73834"/>
                    <a:pt x="193" y="47660"/>
                  </a:cubicBezTo>
                  <a:cubicBezTo>
                    <a:pt x="193" y="21485"/>
                    <a:pt x="21582" y="192"/>
                    <a:pt x="47875" y="192"/>
                  </a:cubicBezTo>
                  <a:close/>
                  <a:moveTo>
                    <a:pt x="47875" y="0"/>
                  </a:moveTo>
                  <a:cubicBezTo>
                    <a:pt x="21477" y="0"/>
                    <a:pt x="1" y="21380"/>
                    <a:pt x="1" y="47660"/>
                  </a:cubicBezTo>
                  <a:cubicBezTo>
                    <a:pt x="1" y="73939"/>
                    <a:pt x="21477" y="95319"/>
                    <a:pt x="47875" y="95319"/>
                  </a:cubicBezTo>
                  <a:cubicBezTo>
                    <a:pt x="74273" y="95319"/>
                    <a:pt x="95750" y="73939"/>
                    <a:pt x="95750" y="47660"/>
                  </a:cubicBezTo>
                  <a:cubicBezTo>
                    <a:pt x="95750" y="21380"/>
                    <a:pt x="74273" y="0"/>
                    <a:pt x="478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90" name="Google Shape;190;p23"/>
          <p:cNvGrpSpPr/>
          <p:nvPr/>
        </p:nvGrpSpPr>
        <p:grpSpPr>
          <a:xfrm>
            <a:off x="8423999" y="-252350"/>
            <a:ext cx="1838659" cy="5487219"/>
            <a:chOff x="8423999" y="-160988"/>
            <a:chExt cx="1838659" cy="5487219"/>
          </a:xfrm>
        </p:grpSpPr>
        <p:sp>
          <p:nvSpPr>
            <p:cNvPr id="191" name="Google Shape;191;p23"/>
            <p:cNvSpPr/>
            <p:nvPr/>
          </p:nvSpPr>
          <p:spPr>
            <a:xfrm>
              <a:off x="8425843" y="1670045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0"/>
                  </a:moveTo>
                  <a:lnTo>
                    <a:pt x="0" y="95133"/>
                  </a:lnTo>
                  <a:cubicBezTo>
                    <a:pt x="26308" y="95133"/>
                    <a:pt x="47632" y="73835"/>
                    <a:pt x="47632" y="47564"/>
                  </a:cubicBezTo>
                  <a:cubicBezTo>
                    <a:pt x="47632" y="21294"/>
                    <a:pt x="26308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2" name="Google Shape;192;p23"/>
            <p:cNvSpPr/>
            <p:nvPr/>
          </p:nvSpPr>
          <p:spPr>
            <a:xfrm>
              <a:off x="8425843" y="2118057"/>
              <a:ext cx="452449" cy="903535"/>
            </a:xfrm>
            <a:custGeom>
              <a:rect b="b" l="l" r="r" t="t"/>
              <a:pathLst>
                <a:path extrusionOk="0" h="47053" w="23562">
                  <a:moveTo>
                    <a:pt x="0" y="1"/>
                  </a:moveTo>
                  <a:lnTo>
                    <a:pt x="0" y="47053"/>
                  </a:lnTo>
                  <a:cubicBezTo>
                    <a:pt x="13012" y="47053"/>
                    <a:pt x="23561" y="36518"/>
                    <a:pt x="23561" y="23525"/>
                  </a:cubicBezTo>
                  <a:cubicBezTo>
                    <a:pt x="23561" y="10535"/>
                    <a:pt x="13012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3" name="Google Shape;193;p23"/>
            <p:cNvSpPr/>
            <p:nvPr/>
          </p:nvSpPr>
          <p:spPr>
            <a:xfrm>
              <a:off x="8423999" y="1673636"/>
              <a:ext cx="1827752" cy="1819610"/>
            </a:xfrm>
            <a:custGeom>
              <a:rect b="b" l="l" r="r" t="t"/>
              <a:pathLst>
                <a:path extrusionOk="0" h="94759" w="95183">
                  <a:moveTo>
                    <a:pt x="47591" y="188"/>
                  </a:moveTo>
                  <a:cubicBezTo>
                    <a:pt x="73730" y="188"/>
                    <a:pt x="94995" y="21358"/>
                    <a:pt x="94995" y="47377"/>
                  </a:cubicBezTo>
                  <a:cubicBezTo>
                    <a:pt x="94995" y="73401"/>
                    <a:pt x="73730" y="94566"/>
                    <a:pt x="47591" y="94566"/>
                  </a:cubicBezTo>
                  <a:cubicBezTo>
                    <a:pt x="21454" y="94566"/>
                    <a:pt x="193" y="73401"/>
                    <a:pt x="193" y="47377"/>
                  </a:cubicBezTo>
                  <a:cubicBezTo>
                    <a:pt x="193" y="21358"/>
                    <a:pt x="21454" y="188"/>
                    <a:pt x="47591" y="188"/>
                  </a:cubicBezTo>
                  <a:close/>
                  <a:moveTo>
                    <a:pt x="47591" y="1"/>
                  </a:moveTo>
                  <a:cubicBezTo>
                    <a:pt x="21348" y="1"/>
                    <a:pt x="1" y="21253"/>
                    <a:pt x="1" y="47377"/>
                  </a:cubicBezTo>
                  <a:cubicBezTo>
                    <a:pt x="1" y="73506"/>
                    <a:pt x="21348" y="94758"/>
                    <a:pt x="47591" y="94758"/>
                  </a:cubicBezTo>
                  <a:cubicBezTo>
                    <a:pt x="73834" y="94758"/>
                    <a:pt x="95183" y="73506"/>
                    <a:pt x="95183" y="47377"/>
                  </a:cubicBezTo>
                  <a:cubicBezTo>
                    <a:pt x="95183" y="21253"/>
                    <a:pt x="73834" y="1"/>
                    <a:pt x="475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4" name="Google Shape;194;p23"/>
            <p:cNvSpPr/>
            <p:nvPr/>
          </p:nvSpPr>
          <p:spPr>
            <a:xfrm>
              <a:off x="8425843" y="3497500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1"/>
                  </a:moveTo>
                  <a:lnTo>
                    <a:pt x="0" y="95133"/>
                  </a:lnTo>
                  <a:cubicBezTo>
                    <a:pt x="26308" y="95133"/>
                    <a:pt x="47632" y="73834"/>
                    <a:pt x="47632" y="47564"/>
                  </a:cubicBezTo>
                  <a:cubicBezTo>
                    <a:pt x="47632" y="21294"/>
                    <a:pt x="26308" y="1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5" name="Google Shape;195;p23"/>
            <p:cNvSpPr/>
            <p:nvPr/>
          </p:nvSpPr>
          <p:spPr>
            <a:xfrm>
              <a:off x="8893706" y="3958511"/>
              <a:ext cx="452430" cy="903535"/>
            </a:xfrm>
            <a:custGeom>
              <a:rect b="b" l="l" r="r" t="t"/>
              <a:pathLst>
                <a:path extrusionOk="0" h="47053" w="23561">
                  <a:moveTo>
                    <a:pt x="23560" y="0"/>
                  </a:moveTo>
                  <a:cubicBezTo>
                    <a:pt x="10549" y="0"/>
                    <a:pt x="0" y="10536"/>
                    <a:pt x="0" y="23529"/>
                  </a:cubicBezTo>
                  <a:cubicBezTo>
                    <a:pt x="0" y="36518"/>
                    <a:pt x="10549" y="47052"/>
                    <a:pt x="23560" y="47052"/>
                  </a:cubicBezTo>
                  <a:lnTo>
                    <a:pt x="235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6" name="Google Shape;196;p23"/>
            <p:cNvSpPr/>
            <p:nvPr/>
          </p:nvSpPr>
          <p:spPr>
            <a:xfrm>
              <a:off x="8423999" y="3495848"/>
              <a:ext cx="1838659" cy="1830382"/>
            </a:xfrm>
            <a:custGeom>
              <a:rect b="b" l="l" r="r" t="t"/>
              <a:pathLst>
                <a:path extrusionOk="0" h="95320" w="95751">
                  <a:moveTo>
                    <a:pt x="47875" y="192"/>
                  </a:moveTo>
                  <a:cubicBezTo>
                    <a:pt x="74169" y="192"/>
                    <a:pt x="95558" y="21485"/>
                    <a:pt x="95558" y="47660"/>
                  </a:cubicBezTo>
                  <a:cubicBezTo>
                    <a:pt x="95558" y="73834"/>
                    <a:pt x="74169" y="95127"/>
                    <a:pt x="47875" y="95127"/>
                  </a:cubicBezTo>
                  <a:cubicBezTo>
                    <a:pt x="21582" y="95127"/>
                    <a:pt x="193" y="73834"/>
                    <a:pt x="193" y="47660"/>
                  </a:cubicBezTo>
                  <a:cubicBezTo>
                    <a:pt x="193" y="21485"/>
                    <a:pt x="21582" y="192"/>
                    <a:pt x="47875" y="192"/>
                  </a:cubicBezTo>
                  <a:close/>
                  <a:moveTo>
                    <a:pt x="47875" y="0"/>
                  </a:moveTo>
                  <a:cubicBezTo>
                    <a:pt x="21477" y="0"/>
                    <a:pt x="1" y="21380"/>
                    <a:pt x="1" y="47660"/>
                  </a:cubicBezTo>
                  <a:cubicBezTo>
                    <a:pt x="1" y="73939"/>
                    <a:pt x="21477" y="95319"/>
                    <a:pt x="47875" y="95319"/>
                  </a:cubicBezTo>
                  <a:cubicBezTo>
                    <a:pt x="74273" y="95319"/>
                    <a:pt x="95750" y="73939"/>
                    <a:pt x="95750" y="47660"/>
                  </a:cubicBezTo>
                  <a:cubicBezTo>
                    <a:pt x="95750" y="21380"/>
                    <a:pt x="74273" y="0"/>
                    <a:pt x="478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7" name="Google Shape;197;p23"/>
            <p:cNvSpPr/>
            <p:nvPr/>
          </p:nvSpPr>
          <p:spPr>
            <a:xfrm>
              <a:off x="8425843" y="-159337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1"/>
                  </a:moveTo>
                  <a:lnTo>
                    <a:pt x="0" y="95133"/>
                  </a:lnTo>
                  <a:cubicBezTo>
                    <a:pt x="26308" y="95133"/>
                    <a:pt x="47632" y="73834"/>
                    <a:pt x="47632" y="47564"/>
                  </a:cubicBezTo>
                  <a:cubicBezTo>
                    <a:pt x="47632" y="21294"/>
                    <a:pt x="26308" y="1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8" name="Google Shape;198;p23"/>
            <p:cNvSpPr/>
            <p:nvPr/>
          </p:nvSpPr>
          <p:spPr>
            <a:xfrm>
              <a:off x="8893706" y="301675"/>
              <a:ext cx="452430" cy="903535"/>
            </a:xfrm>
            <a:custGeom>
              <a:rect b="b" l="l" r="r" t="t"/>
              <a:pathLst>
                <a:path extrusionOk="0" h="47053" w="23561">
                  <a:moveTo>
                    <a:pt x="23560" y="0"/>
                  </a:moveTo>
                  <a:cubicBezTo>
                    <a:pt x="10549" y="0"/>
                    <a:pt x="0" y="10536"/>
                    <a:pt x="0" y="23529"/>
                  </a:cubicBezTo>
                  <a:cubicBezTo>
                    <a:pt x="0" y="36518"/>
                    <a:pt x="10549" y="47052"/>
                    <a:pt x="23560" y="47052"/>
                  </a:cubicBezTo>
                  <a:lnTo>
                    <a:pt x="235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9" name="Google Shape;199;p23"/>
            <p:cNvSpPr/>
            <p:nvPr/>
          </p:nvSpPr>
          <p:spPr>
            <a:xfrm>
              <a:off x="8423999" y="-160988"/>
              <a:ext cx="1838659" cy="1830382"/>
            </a:xfrm>
            <a:custGeom>
              <a:rect b="b" l="l" r="r" t="t"/>
              <a:pathLst>
                <a:path extrusionOk="0" h="95320" w="95751">
                  <a:moveTo>
                    <a:pt x="47875" y="192"/>
                  </a:moveTo>
                  <a:cubicBezTo>
                    <a:pt x="74169" y="192"/>
                    <a:pt x="95558" y="21485"/>
                    <a:pt x="95558" y="47660"/>
                  </a:cubicBezTo>
                  <a:cubicBezTo>
                    <a:pt x="95558" y="73834"/>
                    <a:pt x="74169" y="95127"/>
                    <a:pt x="47875" y="95127"/>
                  </a:cubicBezTo>
                  <a:cubicBezTo>
                    <a:pt x="21582" y="95127"/>
                    <a:pt x="193" y="73834"/>
                    <a:pt x="193" y="47660"/>
                  </a:cubicBezTo>
                  <a:cubicBezTo>
                    <a:pt x="193" y="21485"/>
                    <a:pt x="21582" y="192"/>
                    <a:pt x="47875" y="192"/>
                  </a:cubicBezTo>
                  <a:close/>
                  <a:moveTo>
                    <a:pt x="47875" y="0"/>
                  </a:moveTo>
                  <a:cubicBezTo>
                    <a:pt x="21477" y="0"/>
                    <a:pt x="1" y="21380"/>
                    <a:pt x="1" y="47660"/>
                  </a:cubicBezTo>
                  <a:cubicBezTo>
                    <a:pt x="1" y="73939"/>
                    <a:pt x="21477" y="95319"/>
                    <a:pt x="47875" y="95319"/>
                  </a:cubicBezTo>
                  <a:cubicBezTo>
                    <a:pt x="74273" y="95319"/>
                    <a:pt x="95750" y="73939"/>
                    <a:pt x="95750" y="47660"/>
                  </a:cubicBezTo>
                  <a:cubicBezTo>
                    <a:pt x="95750" y="21380"/>
                    <a:pt x="74273" y="0"/>
                    <a:pt x="478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bg>
      <p:bgPr>
        <a:solidFill>
          <a:srgbClr val="FFFFFF"/>
        </a:solidFill>
      </p:bgPr>
    </p:bg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 of contents">
  <p:cSld name="BLANK_1_1_1_1_1_1"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25"/>
          <p:cNvSpPr txBox="1"/>
          <p:nvPr>
            <p:ph type="title"/>
          </p:nvPr>
        </p:nvSpPr>
        <p:spPr>
          <a:xfrm>
            <a:off x="720000" y="526812"/>
            <a:ext cx="75768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203" name="Google Shape;203;p25"/>
          <p:cNvSpPr txBox="1"/>
          <p:nvPr>
            <p:ph idx="2" type="title"/>
          </p:nvPr>
        </p:nvSpPr>
        <p:spPr>
          <a:xfrm>
            <a:off x="1755950" y="1630150"/>
            <a:ext cx="2563800" cy="67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204" name="Google Shape;204;p25"/>
          <p:cNvSpPr txBox="1"/>
          <p:nvPr>
            <p:ph idx="1" type="subTitle"/>
          </p:nvPr>
        </p:nvSpPr>
        <p:spPr>
          <a:xfrm>
            <a:off x="1755950" y="2363750"/>
            <a:ext cx="2305500" cy="484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205" name="Google Shape;205;p25"/>
          <p:cNvSpPr txBox="1"/>
          <p:nvPr>
            <p:ph idx="3" type="title"/>
          </p:nvPr>
        </p:nvSpPr>
        <p:spPr>
          <a:xfrm>
            <a:off x="5445825" y="1630150"/>
            <a:ext cx="2563800" cy="67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206" name="Google Shape;206;p25"/>
          <p:cNvSpPr txBox="1"/>
          <p:nvPr>
            <p:ph idx="4" type="subTitle"/>
          </p:nvPr>
        </p:nvSpPr>
        <p:spPr>
          <a:xfrm>
            <a:off x="5445819" y="2363750"/>
            <a:ext cx="2305500" cy="484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207" name="Google Shape;207;p25"/>
          <p:cNvSpPr txBox="1"/>
          <p:nvPr>
            <p:ph idx="5" type="title"/>
          </p:nvPr>
        </p:nvSpPr>
        <p:spPr>
          <a:xfrm>
            <a:off x="1755950" y="3216025"/>
            <a:ext cx="2563800" cy="67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208" name="Google Shape;208;p25"/>
          <p:cNvSpPr txBox="1"/>
          <p:nvPr>
            <p:ph idx="6" type="subTitle"/>
          </p:nvPr>
        </p:nvSpPr>
        <p:spPr>
          <a:xfrm>
            <a:off x="1755950" y="3949550"/>
            <a:ext cx="2305500" cy="484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209" name="Google Shape;209;p25"/>
          <p:cNvSpPr txBox="1"/>
          <p:nvPr>
            <p:ph idx="7" type="title"/>
          </p:nvPr>
        </p:nvSpPr>
        <p:spPr>
          <a:xfrm>
            <a:off x="5445825" y="3216025"/>
            <a:ext cx="2563800" cy="67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210" name="Google Shape;210;p25"/>
          <p:cNvSpPr txBox="1"/>
          <p:nvPr>
            <p:ph idx="8" type="subTitle"/>
          </p:nvPr>
        </p:nvSpPr>
        <p:spPr>
          <a:xfrm>
            <a:off x="5445819" y="3949550"/>
            <a:ext cx="2305500" cy="484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211" name="Google Shape;211;p25"/>
          <p:cNvSpPr txBox="1"/>
          <p:nvPr>
            <p:ph hasCustomPrompt="1" idx="9" type="title"/>
          </p:nvPr>
        </p:nvSpPr>
        <p:spPr>
          <a:xfrm>
            <a:off x="965325" y="1695994"/>
            <a:ext cx="734700" cy="780600"/>
          </a:xfrm>
          <a:prstGeom prst="rect">
            <a:avLst/>
          </a:prstGeom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212" name="Google Shape;212;p25"/>
          <p:cNvSpPr txBox="1"/>
          <p:nvPr>
            <p:ph hasCustomPrompt="1" idx="13" type="title"/>
          </p:nvPr>
        </p:nvSpPr>
        <p:spPr>
          <a:xfrm>
            <a:off x="965325" y="3284219"/>
            <a:ext cx="734700" cy="780600"/>
          </a:xfrm>
          <a:prstGeom prst="rect">
            <a:avLst/>
          </a:prstGeom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213" name="Google Shape;213;p25"/>
          <p:cNvSpPr txBox="1"/>
          <p:nvPr>
            <p:ph hasCustomPrompt="1" idx="14" type="title"/>
          </p:nvPr>
        </p:nvSpPr>
        <p:spPr>
          <a:xfrm>
            <a:off x="4656600" y="1695994"/>
            <a:ext cx="734700" cy="780600"/>
          </a:xfrm>
          <a:prstGeom prst="rect">
            <a:avLst/>
          </a:prstGeom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214" name="Google Shape;214;p25"/>
          <p:cNvSpPr txBox="1"/>
          <p:nvPr>
            <p:ph hasCustomPrompt="1" idx="15" type="title"/>
          </p:nvPr>
        </p:nvSpPr>
        <p:spPr>
          <a:xfrm>
            <a:off x="4656600" y="3284219"/>
            <a:ext cx="734700" cy="780600"/>
          </a:xfrm>
          <a:prstGeom prst="rect">
            <a:avLst/>
          </a:prstGeom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grpSp>
        <p:nvGrpSpPr>
          <p:cNvPr id="215" name="Google Shape;215;p25"/>
          <p:cNvGrpSpPr/>
          <p:nvPr/>
        </p:nvGrpSpPr>
        <p:grpSpPr>
          <a:xfrm>
            <a:off x="8423999" y="-252350"/>
            <a:ext cx="1838659" cy="5487219"/>
            <a:chOff x="8423999" y="-160988"/>
            <a:chExt cx="1838659" cy="5487219"/>
          </a:xfrm>
        </p:grpSpPr>
        <p:sp>
          <p:nvSpPr>
            <p:cNvPr id="216" name="Google Shape;216;p25"/>
            <p:cNvSpPr/>
            <p:nvPr/>
          </p:nvSpPr>
          <p:spPr>
            <a:xfrm>
              <a:off x="8425843" y="1670045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0"/>
                  </a:moveTo>
                  <a:lnTo>
                    <a:pt x="0" y="95133"/>
                  </a:lnTo>
                  <a:cubicBezTo>
                    <a:pt x="26308" y="95133"/>
                    <a:pt x="47632" y="73835"/>
                    <a:pt x="47632" y="47564"/>
                  </a:cubicBezTo>
                  <a:cubicBezTo>
                    <a:pt x="47632" y="21294"/>
                    <a:pt x="26308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7" name="Google Shape;217;p25"/>
            <p:cNvSpPr/>
            <p:nvPr/>
          </p:nvSpPr>
          <p:spPr>
            <a:xfrm>
              <a:off x="8425843" y="2118057"/>
              <a:ext cx="452449" cy="903535"/>
            </a:xfrm>
            <a:custGeom>
              <a:rect b="b" l="l" r="r" t="t"/>
              <a:pathLst>
                <a:path extrusionOk="0" h="47053" w="23562">
                  <a:moveTo>
                    <a:pt x="0" y="1"/>
                  </a:moveTo>
                  <a:lnTo>
                    <a:pt x="0" y="47053"/>
                  </a:lnTo>
                  <a:cubicBezTo>
                    <a:pt x="13012" y="47053"/>
                    <a:pt x="23561" y="36518"/>
                    <a:pt x="23561" y="23525"/>
                  </a:cubicBezTo>
                  <a:cubicBezTo>
                    <a:pt x="23561" y="10535"/>
                    <a:pt x="13012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8" name="Google Shape;218;p25"/>
            <p:cNvSpPr/>
            <p:nvPr/>
          </p:nvSpPr>
          <p:spPr>
            <a:xfrm>
              <a:off x="8423999" y="1673636"/>
              <a:ext cx="1827752" cy="1819610"/>
            </a:xfrm>
            <a:custGeom>
              <a:rect b="b" l="l" r="r" t="t"/>
              <a:pathLst>
                <a:path extrusionOk="0" h="94759" w="95183">
                  <a:moveTo>
                    <a:pt x="47591" y="188"/>
                  </a:moveTo>
                  <a:cubicBezTo>
                    <a:pt x="73730" y="188"/>
                    <a:pt x="94995" y="21358"/>
                    <a:pt x="94995" y="47377"/>
                  </a:cubicBezTo>
                  <a:cubicBezTo>
                    <a:pt x="94995" y="73401"/>
                    <a:pt x="73730" y="94566"/>
                    <a:pt x="47591" y="94566"/>
                  </a:cubicBezTo>
                  <a:cubicBezTo>
                    <a:pt x="21454" y="94566"/>
                    <a:pt x="193" y="73401"/>
                    <a:pt x="193" y="47377"/>
                  </a:cubicBezTo>
                  <a:cubicBezTo>
                    <a:pt x="193" y="21358"/>
                    <a:pt x="21454" y="188"/>
                    <a:pt x="47591" y="188"/>
                  </a:cubicBezTo>
                  <a:close/>
                  <a:moveTo>
                    <a:pt x="47591" y="1"/>
                  </a:moveTo>
                  <a:cubicBezTo>
                    <a:pt x="21348" y="1"/>
                    <a:pt x="1" y="21253"/>
                    <a:pt x="1" y="47377"/>
                  </a:cubicBezTo>
                  <a:cubicBezTo>
                    <a:pt x="1" y="73506"/>
                    <a:pt x="21348" y="94758"/>
                    <a:pt x="47591" y="94758"/>
                  </a:cubicBezTo>
                  <a:cubicBezTo>
                    <a:pt x="73834" y="94758"/>
                    <a:pt x="95183" y="73506"/>
                    <a:pt x="95183" y="47377"/>
                  </a:cubicBezTo>
                  <a:cubicBezTo>
                    <a:pt x="95183" y="21253"/>
                    <a:pt x="73834" y="1"/>
                    <a:pt x="475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9" name="Google Shape;219;p25"/>
            <p:cNvSpPr/>
            <p:nvPr/>
          </p:nvSpPr>
          <p:spPr>
            <a:xfrm>
              <a:off x="8425843" y="3497500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1"/>
                  </a:moveTo>
                  <a:lnTo>
                    <a:pt x="0" y="95133"/>
                  </a:lnTo>
                  <a:cubicBezTo>
                    <a:pt x="26308" y="95133"/>
                    <a:pt x="47632" y="73834"/>
                    <a:pt x="47632" y="47564"/>
                  </a:cubicBezTo>
                  <a:cubicBezTo>
                    <a:pt x="47632" y="21294"/>
                    <a:pt x="26308" y="1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0" name="Google Shape;220;p25"/>
            <p:cNvSpPr/>
            <p:nvPr/>
          </p:nvSpPr>
          <p:spPr>
            <a:xfrm>
              <a:off x="8893706" y="3958511"/>
              <a:ext cx="452430" cy="903535"/>
            </a:xfrm>
            <a:custGeom>
              <a:rect b="b" l="l" r="r" t="t"/>
              <a:pathLst>
                <a:path extrusionOk="0" h="47053" w="23561">
                  <a:moveTo>
                    <a:pt x="23560" y="0"/>
                  </a:moveTo>
                  <a:cubicBezTo>
                    <a:pt x="10549" y="0"/>
                    <a:pt x="0" y="10536"/>
                    <a:pt x="0" y="23529"/>
                  </a:cubicBezTo>
                  <a:cubicBezTo>
                    <a:pt x="0" y="36518"/>
                    <a:pt x="10549" y="47052"/>
                    <a:pt x="23560" y="47052"/>
                  </a:cubicBezTo>
                  <a:lnTo>
                    <a:pt x="235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1" name="Google Shape;221;p25"/>
            <p:cNvSpPr/>
            <p:nvPr/>
          </p:nvSpPr>
          <p:spPr>
            <a:xfrm>
              <a:off x="8423999" y="3495848"/>
              <a:ext cx="1838659" cy="1830382"/>
            </a:xfrm>
            <a:custGeom>
              <a:rect b="b" l="l" r="r" t="t"/>
              <a:pathLst>
                <a:path extrusionOk="0" h="95320" w="95751">
                  <a:moveTo>
                    <a:pt x="47875" y="192"/>
                  </a:moveTo>
                  <a:cubicBezTo>
                    <a:pt x="74169" y="192"/>
                    <a:pt x="95558" y="21485"/>
                    <a:pt x="95558" y="47660"/>
                  </a:cubicBezTo>
                  <a:cubicBezTo>
                    <a:pt x="95558" y="73834"/>
                    <a:pt x="74169" y="95127"/>
                    <a:pt x="47875" y="95127"/>
                  </a:cubicBezTo>
                  <a:cubicBezTo>
                    <a:pt x="21582" y="95127"/>
                    <a:pt x="193" y="73834"/>
                    <a:pt x="193" y="47660"/>
                  </a:cubicBezTo>
                  <a:cubicBezTo>
                    <a:pt x="193" y="21485"/>
                    <a:pt x="21582" y="192"/>
                    <a:pt x="47875" y="192"/>
                  </a:cubicBezTo>
                  <a:close/>
                  <a:moveTo>
                    <a:pt x="47875" y="0"/>
                  </a:moveTo>
                  <a:cubicBezTo>
                    <a:pt x="21477" y="0"/>
                    <a:pt x="1" y="21380"/>
                    <a:pt x="1" y="47660"/>
                  </a:cubicBezTo>
                  <a:cubicBezTo>
                    <a:pt x="1" y="73939"/>
                    <a:pt x="21477" y="95319"/>
                    <a:pt x="47875" y="95319"/>
                  </a:cubicBezTo>
                  <a:cubicBezTo>
                    <a:pt x="74273" y="95319"/>
                    <a:pt x="95750" y="73939"/>
                    <a:pt x="95750" y="47660"/>
                  </a:cubicBezTo>
                  <a:cubicBezTo>
                    <a:pt x="95750" y="21380"/>
                    <a:pt x="74273" y="0"/>
                    <a:pt x="478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2" name="Google Shape;222;p25"/>
            <p:cNvSpPr/>
            <p:nvPr/>
          </p:nvSpPr>
          <p:spPr>
            <a:xfrm>
              <a:off x="8425843" y="-159337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1"/>
                  </a:moveTo>
                  <a:lnTo>
                    <a:pt x="0" y="95133"/>
                  </a:lnTo>
                  <a:cubicBezTo>
                    <a:pt x="26308" y="95133"/>
                    <a:pt x="47632" y="73834"/>
                    <a:pt x="47632" y="47564"/>
                  </a:cubicBezTo>
                  <a:cubicBezTo>
                    <a:pt x="47632" y="21294"/>
                    <a:pt x="26308" y="1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3" name="Google Shape;223;p25"/>
            <p:cNvSpPr/>
            <p:nvPr/>
          </p:nvSpPr>
          <p:spPr>
            <a:xfrm>
              <a:off x="8893706" y="301675"/>
              <a:ext cx="452430" cy="903535"/>
            </a:xfrm>
            <a:custGeom>
              <a:rect b="b" l="l" r="r" t="t"/>
              <a:pathLst>
                <a:path extrusionOk="0" h="47053" w="23561">
                  <a:moveTo>
                    <a:pt x="23560" y="0"/>
                  </a:moveTo>
                  <a:cubicBezTo>
                    <a:pt x="10549" y="0"/>
                    <a:pt x="0" y="10536"/>
                    <a:pt x="0" y="23529"/>
                  </a:cubicBezTo>
                  <a:cubicBezTo>
                    <a:pt x="0" y="36518"/>
                    <a:pt x="10549" y="47052"/>
                    <a:pt x="23560" y="47052"/>
                  </a:cubicBezTo>
                  <a:lnTo>
                    <a:pt x="235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4" name="Google Shape;224;p25"/>
            <p:cNvSpPr/>
            <p:nvPr/>
          </p:nvSpPr>
          <p:spPr>
            <a:xfrm>
              <a:off x="8423999" y="-160988"/>
              <a:ext cx="1838659" cy="1830382"/>
            </a:xfrm>
            <a:custGeom>
              <a:rect b="b" l="l" r="r" t="t"/>
              <a:pathLst>
                <a:path extrusionOk="0" h="95320" w="95751">
                  <a:moveTo>
                    <a:pt x="47875" y="192"/>
                  </a:moveTo>
                  <a:cubicBezTo>
                    <a:pt x="74169" y="192"/>
                    <a:pt x="95558" y="21485"/>
                    <a:pt x="95558" y="47660"/>
                  </a:cubicBezTo>
                  <a:cubicBezTo>
                    <a:pt x="95558" y="73834"/>
                    <a:pt x="74169" y="95127"/>
                    <a:pt x="47875" y="95127"/>
                  </a:cubicBezTo>
                  <a:cubicBezTo>
                    <a:pt x="21582" y="95127"/>
                    <a:pt x="193" y="73834"/>
                    <a:pt x="193" y="47660"/>
                  </a:cubicBezTo>
                  <a:cubicBezTo>
                    <a:pt x="193" y="21485"/>
                    <a:pt x="21582" y="192"/>
                    <a:pt x="47875" y="192"/>
                  </a:cubicBezTo>
                  <a:close/>
                  <a:moveTo>
                    <a:pt x="47875" y="0"/>
                  </a:moveTo>
                  <a:cubicBezTo>
                    <a:pt x="21477" y="0"/>
                    <a:pt x="1" y="21380"/>
                    <a:pt x="1" y="47660"/>
                  </a:cubicBezTo>
                  <a:cubicBezTo>
                    <a:pt x="1" y="73939"/>
                    <a:pt x="21477" y="95319"/>
                    <a:pt x="47875" y="95319"/>
                  </a:cubicBezTo>
                  <a:cubicBezTo>
                    <a:pt x="74273" y="95319"/>
                    <a:pt x="95750" y="73939"/>
                    <a:pt x="95750" y="47660"/>
                  </a:cubicBezTo>
                  <a:cubicBezTo>
                    <a:pt x="95750" y="21380"/>
                    <a:pt x="74273" y="0"/>
                    <a:pt x="478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225" name="Google Shape;225;p25"/>
          <p:cNvCxnSpPr/>
          <p:nvPr/>
        </p:nvCxnSpPr>
        <p:spPr>
          <a:xfrm>
            <a:off x="866775" y="352425"/>
            <a:ext cx="3838500" cy="0"/>
          </a:xfrm>
          <a:prstGeom prst="straightConnector1">
            <a:avLst/>
          </a:prstGeom>
          <a:noFill/>
          <a:ln cap="flat" cmpd="sng" w="9525">
            <a:solidFill>
              <a:srgbClr val="35342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BLANK_1_1"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26"/>
          <p:cNvSpPr txBox="1"/>
          <p:nvPr>
            <p:ph type="title"/>
          </p:nvPr>
        </p:nvSpPr>
        <p:spPr>
          <a:xfrm>
            <a:off x="713375" y="2791338"/>
            <a:ext cx="4360200" cy="531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5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228" name="Google Shape;228;p26"/>
          <p:cNvSpPr txBox="1"/>
          <p:nvPr>
            <p:ph idx="1" type="subTitle"/>
          </p:nvPr>
        </p:nvSpPr>
        <p:spPr>
          <a:xfrm>
            <a:off x="713375" y="823450"/>
            <a:ext cx="5434800" cy="1699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26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3000"/>
              <a:buNone/>
              <a:defRPr sz="3000"/>
            </a:lvl9pPr>
          </a:lstStyle>
          <a:p/>
        </p:txBody>
      </p:sp>
      <p:grpSp>
        <p:nvGrpSpPr>
          <p:cNvPr id="229" name="Google Shape;229;p26"/>
          <p:cNvGrpSpPr/>
          <p:nvPr/>
        </p:nvGrpSpPr>
        <p:grpSpPr>
          <a:xfrm flipH="1">
            <a:off x="6741565" y="13"/>
            <a:ext cx="3868870" cy="5143473"/>
            <a:chOff x="-1290735" y="0"/>
            <a:chExt cx="3868870" cy="5143473"/>
          </a:xfrm>
        </p:grpSpPr>
        <p:sp>
          <p:nvSpPr>
            <p:cNvPr id="230" name="Google Shape;230;p26"/>
            <p:cNvSpPr/>
            <p:nvPr/>
          </p:nvSpPr>
          <p:spPr>
            <a:xfrm flipH="1">
              <a:off x="1289452" y="2592"/>
              <a:ext cx="1286091" cy="2568591"/>
            </a:xfrm>
            <a:custGeom>
              <a:rect b="b" l="l" r="r" t="t"/>
              <a:pathLst>
                <a:path extrusionOk="0" h="95133" w="47633">
                  <a:moveTo>
                    <a:pt x="0" y="0"/>
                  </a:moveTo>
                  <a:lnTo>
                    <a:pt x="0" y="95133"/>
                  </a:lnTo>
                  <a:cubicBezTo>
                    <a:pt x="26308" y="95133"/>
                    <a:pt x="47632" y="73835"/>
                    <a:pt x="47632" y="47564"/>
                  </a:cubicBezTo>
                  <a:cubicBezTo>
                    <a:pt x="47632" y="21294"/>
                    <a:pt x="26308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1" name="Google Shape;231;p26"/>
            <p:cNvSpPr/>
            <p:nvPr/>
          </p:nvSpPr>
          <p:spPr>
            <a:xfrm flipH="1">
              <a:off x="1939369" y="632536"/>
              <a:ext cx="636174" cy="1270431"/>
            </a:xfrm>
            <a:custGeom>
              <a:rect b="b" l="l" r="r" t="t"/>
              <a:pathLst>
                <a:path extrusionOk="0" h="47053" w="23562">
                  <a:moveTo>
                    <a:pt x="0" y="1"/>
                  </a:moveTo>
                  <a:lnTo>
                    <a:pt x="0" y="47053"/>
                  </a:lnTo>
                  <a:cubicBezTo>
                    <a:pt x="13012" y="47053"/>
                    <a:pt x="23561" y="36518"/>
                    <a:pt x="23561" y="23525"/>
                  </a:cubicBezTo>
                  <a:cubicBezTo>
                    <a:pt x="23561" y="10535"/>
                    <a:pt x="13012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2" name="Google Shape;232;p26"/>
            <p:cNvSpPr/>
            <p:nvPr/>
          </p:nvSpPr>
          <p:spPr>
            <a:xfrm flipH="1">
              <a:off x="19557" y="2592"/>
              <a:ext cx="1286091" cy="2568591"/>
            </a:xfrm>
            <a:custGeom>
              <a:rect b="b" l="l" r="r" t="t"/>
              <a:pathLst>
                <a:path extrusionOk="0" h="95133" w="47633">
                  <a:moveTo>
                    <a:pt x="0" y="0"/>
                  </a:moveTo>
                  <a:lnTo>
                    <a:pt x="0" y="95133"/>
                  </a:lnTo>
                  <a:cubicBezTo>
                    <a:pt x="26308" y="95133"/>
                    <a:pt x="47632" y="73835"/>
                    <a:pt x="47632" y="47564"/>
                  </a:cubicBezTo>
                  <a:cubicBezTo>
                    <a:pt x="47632" y="21294"/>
                    <a:pt x="26308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3" name="Google Shape;233;p26"/>
            <p:cNvSpPr/>
            <p:nvPr/>
          </p:nvSpPr>
          <p:spPr>
            <a:xfrm flipH="1">
              <a:off x="8194" y="7641"/>
              <a:ext cx="2569941" cy="2558493"/>
            </a:xfrm>
            <a:custGeom>
              <a:rect b="b" l="l" r="r" t="t"/>
              <a:pathLst>
                <a:path extrusionOk="0" h="94759" w="95183">
                  <a:moveTo>
                    <a:pt x="47591" y="188"/>
                  </a:moveTo>
                  <a:cubicBezTo>
                    <a:pt x="73730" y="188"/>
                    <a:pt x="94995" y="21358"/>
                    <a:pt x="94995" y="47377"/>
                  </a:cubicBezTo>
                  <a:cubicBezTo>
                    <a:pt x="94995" y="73401"/>
                    <a:pt x="73730" y="94566"/>
                    <a:pt x="47591" y="94566"/>
                  </a:cubicBezTo>
                  <a:cubicBezTo>
                    <a:pt x="21454" y="94566"/>
                    <a:pt x="193" y="73401"/>
                    <a:pt x="193" y="47377"/>
                  </a:cubicBezTo>
                  <a:cubicBezTo>
                    <a:pt x="193" y="21358"/>
                    <a:pt x="21454" y="188"/>
                    <a:pt x="47591" y="188"/>
                  </a:cubicBezTo>
                  <a:close/>
                  <a:moveTo>
                    <a:pt x="47591" y="1"/>
                  </a:moveTo>
                  <a:cubicBezTo>
                    <a:pt x="21348" y="1"/>
                    <a:pt x="1" y="21253"/>
                    <a:pt x="1" y="47377"/>
                  </a:cubicBezTo>
                  <a:cubicBezTo>
                    <a:pt x="1" y="73506"/>
                    <a:pt x="21348" y="94758"/>
                    <a:pt x="47591" y="94758"/>
                  </a:cubicBezTo>
                  <a:cubicBezTo>
                    <a:pt x="73834" y="94758"/>
                    <a:pt x="95183" y="73506"/>
                    <a:pt x="95183" y="47377"/>
                  </a:cubicBezTo>
                  <a:cubicBezTo>
                    <a:pt x="95183" y="21253"/>
                    <a:pt x="73834" y="1"/>
                    <a:pt x="475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4" name="Google Shape;234;p26"/>
            <p:cNvSpPr/>
            <p:nvPr/>
          </p:nvSpPr>
          <p:spPr>
            <a:xfrm flipH="1">
              <a:off x="1289452" y="2572155"/>
              <a:ext cx="1286091" cy="2568591"/>
            </a:xfrm>
            <a:custGeom>
              <a:rect b="b" l="l" r="r" t="t"/>
              <a:pathLst>
                <a:path extrusionOk="0" h="95133" w="47633">
                  <a:moveTo>
                    <a:pt x="0" y="1"/>
                  </a:moveTo>
                  <a:lnTo>
                    <a:pt x="0" y="95133"/>
                  </a:lnTo>
                  <a:cubicBezTo>
                    <a:pt x="26308" y="95133"/>
                    <a:pt x="47632" y="73834"/>
                    <a:pt x="47632" y="47564"/>
                  </a:cubicBezTo>
                  <a:cubicBezTo>
                    <a:pt x="47632" y="21294"/>
                    <a:pt x="26308" y="1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5" name="Google Shape;235;p26"/>
            <p:cNvSpPr/>
            <p:nvPr/>
          </p:nvSpPr>
          <p:spPr>
            <a:xfrm flipH="1">
              <a:off x="-4536" y="2573424"/>
              <a:ext cx="1286091" cy="2568672"/>
            </a:xfrm>
            <a:custGeom>
              <a:rect b="b" l="l" r="r" t="t"/>
              <a:pathLst>
                <a:path extrusionOk="0" h="95136" w="47633">
                  <a:moveTo>
                    <a:pt x="0" y="0"/>
                  </a:moveTo>
                  <a:lnTo>
                    <a:pt x="0" y="95136"/>
                  </a:lnTo>
                  <a:cubicBezTo>
                    <a:pt x="26307" y="95136"/>
                    <a:pt x="47633" y="73833"/>
                    <a:pt x="47633" y="47567"/>
                  </a:cubicBezTo>
                  <a:cubicBezTo>
                    <a:pt x="47633" y="21297"/>
                    <a:pt x="26307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6" name="Google Shape;236;p26"/>
            <p:cNvSpPr/>
            <p:nvPr/>
          </p:nvSpPr>
          <p:spPr>
            <a:xfrm flipH="1">
              <a:off x="1281534" y="3220378"/>
              <a:ext cx="636147" cy="1270431"/>
            </a:xfrm>
            <a:custGeom>
              <a:rect b="b" l="l" r="r" t="t"/>
              <a:pathLst>
                <a:path extrusionOk="0" h="47053" w="23561">
                  <a:moveTo>
                    <a:pt x="23560" y="0"/>
                  </a:moveTo>
                  <a:cubicBezTo>
                    <a:pt x="10549" y="0"/>
                    <a:pt x="0" y="10536"/>
                    <a:pt x="0" y="23529"/>
                  </a:cubicBezTo>
                  <a:cubicBezTo>
                    <a:pt x="0" y="36518"/>
                    <a:pt x="10549" y="47052"/>
                    <a:pt x="23560" y="47052"/>
                  </a:cubicBezTo>
                  <a:lnTo>
                    <a:pt x="235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7" name="Google Shape;237;p26"/>
            <p:cNvSpPr/>
            <p:nvPr/>
          </p:nvSpPr>
          <p:spPr>
            <a:xfrm flipH="1">
              <a:off x="-7142" y="2569833"/>
              <a:ext cx="2585277" cy="2573640"/>
            </a:xfrm>
            <a:custGeom>
              <a:rect b="b" l="l" r="r" t="t"/>
              <a:pathLst>
                <a:path extrusionOk="0" h="95320" w="95751">
                  <a:moveTo>
                    <a:pt x="47875" y="192"/>
                  </a:moveTo>
                  <a:cubicBezTo>
                    <a:pt x="74169" y="192"/>
                    <a:pt x="95558" y="21485"/>
                    <a:pt x="95558" y="47660"/>
                  </a:cubicBezTo>
                  <a:cubicBezTo>
                    <a:pt x="95558" y="73834"/>
                    <a:pt x="74169" y="95127"/>
                    <a:pt x="47875" y="95127"/>
                  </a:cubicBezTo>
                  <a:cubicBezTo>
                    <a:pt x="21582" y="95127"/>
                    <a:pt x="193" y="73834"/>
                    <a:pt x="193" y="47660"/>
                  </a:cubicBezTo>
                  <a:cubicBezTo>
                    <a:pt x="193" y="21485"/>
                    <a:pt x="21582" y="192"/>
                    <a:pt x="47875" y="192"/>
                  </a:cubicBezTo>
                  <a:close/>
                  <a:moveTo>
                    <a:pt x="47875" y="0"/>
                  </a:moveTo>
                  <a:cubicBezTo>
                    <a:pt x="21477" y="0"/>
                    <a:pt x="1" y="21380"/>
                    <a:pt x="1" y="47660"/>
                  </a:cubicBezTo>
                  <a:cubicBezTo>
                    <a:pt x="1" y="73939"/>
                    <a:pt x="21477" y="95319"/>
                    <a:pt x="47875" y="95319"/>
                  </a:cubicBezTo>
                  <a:cubicBezTo>
                    <a:pt x="74273" y="95319"/>
                    <a:pt x="95750" y="73939"/>
                    <a:pt x="95750" y="47660"/>
                  </a:cubicBezTo>
                  <a:cubicBezTo>
                    <a:pt x="95750" y="21380"/>
                    <a:pt x="74273" y="0"/>
                    <a:pt x="478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8" name="Google Shape;238;p26"/>
            <p:cNvSpPr/>
            <p:nvPr/>
          </p:nvSpPr>
          <p:spPr>
            <a:xfrm flipH="1">
              <a:off x="-2194" y="664369"/>
              <a:ext cx="636147" cy="1270431"/>
            </a:xfrm>
            <a:custGeom>
              <a:rect b="b" l="l" r="r" t="t"/>
              <a:pathLst>
                <a:path extrusionOk="0" h="47053" w="23561">
                  <a:moveTo>
                    <a:pt x="23561" y="1"/>
                  </a:moveTo>
                  <a:cubicBezTo>
                    <a:pt x="10549" y="1"/>
                    <a:pt x="1" y="10535"/>
                    <a:pt x="1" y="23529"/>
                  </a:cubicBezTo>
                  <a:cubicBezTo>
                    <a:pt x="1" y="36518"/>
                    <a:pt x="10549" y="47053"/>
                    <a:pt x="23561" y="47053"/>
                  </a:cubicBezTo>
                  <a:lnTo>
                    <a:pt x="2356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9" name="Google Shape;239;p26"/>
            <p:cNvSpPr/>
            <p:nvPr/>
          </p:nvSpPr>
          <p:spPr>
            <a:xfrm flipH="1">
              <a:off x="-638314" y="661804"/>
              <a:ext cx="1280394" cy="1274616"/>
            </a:xfrm>
            <a:custGeom>
              <a:rect b="b" l="l" r="r" t="t"/>
              <a:pathLst>
                <a:path extrusionOk="0" h="47208" w="47422">
                  <a:moveTo>
                    <a:pt x="23711" y="188"/>
                  </a:moveTo>
                  <a:cubicBezTo>
                    <a:pt x="36681" y="188"/>
                    <a:pt x="47234" y="10691"/>
                    <a:pt x="47234" y="23601"/>
                  </a:cubicBezTo>
                  <a:cubicBezTo>
                    <a:pt x="47234" y="36513"/>
                    <a:pt x="36681" y="47015"/>
                    <a:pt x="23711" y="47015"/>
                  </a:cubicBezTo>
                  <a:cubicBezTo>
                    <a:pt x="10745" y="47015"/>
                    <a:pt x="192" y="36513"/>
                    <a:pt x="192" y="23601"/>
                  </a:cubicBezTo>
                  <a:cubicBezTo>
                    <a:pt x="192" y="10691"/>
                    <a:pt x="10745" y="188"/>
                    <a:pt x="23711" y="188"/>
                  </a:cubicBezTo>
                  <a:close/>
                  <a:moveTo>
                    <a:pt x="23711" y="1"/>
                  </a:moveTo>
                  <a:cubicBezTo>
                    <a:pt x="10640" y="1"/>
                    <a:pt x="0" y="10585"/>
                    <a:pt x="0" y="23601"/>
                  </a:cubicBezTo>
                  <a:cubicBezTo>
                    <a:pt x="0" y="36618"/>
                    <a:pt x="10640" y="47207"/>
                    <a:pt x="23711" y="47207"/>
                  </a:cubicBezTo>
                  <a:cubicBezTo>
                    <a:pt x="36787" y="47207"/>
                    <a:pt x="47422" y="36618"/>
                    <a:pt x="47422" y="23601"/>
                  </a:cubicBezTo>
                  <a:cubicBezTo>
                    <a:pt x="47422" y="10585"/>
                    <a:pt x="36787" y="1"/>
                    <a:pt x="237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0" name="Google Shape;240;p26"/>
            <p:cNvSpPr/>
            <p:nvPr/>
          </p:nvSpPr>
          <p:spPr>
            <a:xfrm flipH="1">
              <a:off x="-854285" y="434624"/>
              <a:ext cx="1712205" cy="1704537"/>
            </a:xfrm>
            <a:custGeom>
              <a:rect b="b" l="l" r="r" t="t"/>
              <a:pathLst>
                <a:path extrusionOk="0" h="63131" w="63415">
                  <a:moveTo>
                    <a:pt x="31705" y="192"/>
                  </a:moveTo>
                  <a:cubicBezTo>
                    <a:pt x="49086" y="192"/>
                    <a:pt x="63222" y="14264"/>
                    <a:pt x="63222" y="31563"/>
                  </a:cubicBezTo>
                  <a:cubicBezTo>
                    <a:pt x="63222" y="48867"/>
                    <a:pt x="49086" y="62938"/>
                    <a:pt x="31705" y="62938"/>
                  </a:cubicBezTo>
                  <a:cubicBezTo>
                    <a:pt x="14329" y="62938"/>
                    <a:pt x="192" y="48867"/>
                    <a:pt x="192" y="31563"/>
                  </a:cubicBezTo>
                  <a:cubicBezTo>
                    <a:pt x="192" y="14264"/>
                    <a:pt x="14329" y="192"/>
                    <a:pt x="31705" y="192"/>
                  </a:cubicBezTo>
                  <a:close/>
                  <a:moveTo>
                    <a:pt x="31705" y="0"/>
                  </a:moveTo>
                  <a:cubicBezTo>
                    <a:pt x="14223" y="0"/>
                    <a:pt x="0" y="14159"/>
                    <a:pt x="0" y="31563"/>
                  </a:cubicBezTo>
                  <a:cubicBezTo>
                    <a:pt x="0" y="48972"/>
                    <a:pt x="14223" y="63130"/>
                    <a:pt x="31705" y="63130"/>
                  </a:cubicBezTo>
                  <a:cubicBezTo>
                    <a:pt x="49191" y="63130"/>
                    <a:pt x="63414" y="48972"/>
                    <a:pt x="63414" y="31563"/>
                  </a:cubicBezTo>
                  <a:cubicBezTo>
                    <a:pt x="63414" y="14159"/>
                    <a:pt x="49191" y="0"/>
                    <a:pt x="3170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1" name="Google Shape;241;p26"/>
            <p:cNvSpPr/>
            <p:nvPr/>
          </p:nvSpPr>
          <p:spPr>
            <a:xfrm flipH="1">
              <a:off x="-1062966" y="226802"/>
              <a:ext cx="2129571" cy="2120040"/>
            </a:xfrm>
            <a:custGeom>
              <a:rect b="b" l="l" r="r" t="t"/>
              <a:pathLst>
                <a:path extrusionOk="0" h="78520" w="78873">
                  <a:moveTo>
                    <a:pt x="39434" y="193"/>
                  </a:moveTo>
                  <a:cubicBezTo>
                    <a:pt x="61075" y="193"/>
                    <a:pt x="78685" y="17720"/>
                    <a:pt x="78685" y="39260"/>
                  </a:cubicBezTo>
                  <a:cubicBezTo>
                    <a:pt x="78685" y="60805"/>
                    <a:pt x="61075" y="78332"/>
                    <a:pt x="39434" y="78332"/>
                  </a:cubicBezTo>
                  <a:cubicBezTo>
                    <a:pt x="17793" y="78332"/>
                    <a:pt x="188" y="60805"/>
                    <a:pt x="188" y="39260"/>
                  </a:cubicBezTo>
                  <a:cubicBezTo>
                    <a:pt x="188" y="17720"/>
                    <a:pt x="17793" y="193"/>
                    <a:pt x="39434" y="193"/>
                  </a:cubicBezTo>
                  <a:close/>
                  <a:moveTo>
                    <a:pt x="39434" y="1"/>
                  </a:moveTo>
                  <a:cubicBezTo>
                    <a:pt x="17688" y="1"/>
                    <a:pt x="0" y="17615"/>
                    <a:pt x="0" y="39260"/>
                  </a:cubicBezTo>
                  <a:cubicBezTo>
                    <a:pt x="0" y="60909"/>
                    <a:pt x="17688" y="78520"/>
                    <a:pt x="39434" y="78520"/>
                  </a:cubicBezTo>
                  <a:cubicBezTo>
                    <a:pt x="61179" y="78520"/>
                    <a:pt x="78872" y="60909"/>
                    <a:pt x="78872" y="39260"/>
                  </a:cubicBezTo>
                  <a:cubicBezTo>
                    <a:pt x="78872" y="17615"/>
                    <a:pt x="61179" y="1"/>
                    <a:pt x="394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2" name="Google Shape;242;p26"/>
            <p:cNvSpPr/>
            <p:nvPr/>
          </p:nvSpPr>
          <p:spPr>
            <a:xfrm flipH="1">
              <a:off x="-1290735" y="0"/>
              <a:ext cx="2585250" cy="2573640"/>
            </a:xfrm>
            <a:custGeom>
              <a:rect b="b" l="l" r="r" t="t"/>
              <a:pathLst>
                <a:path extrusionOk="0" h="95320" w="95750">
                  <a:moveTo>
                    <a:pt x="47875" y="193"/>
                  </a:moveTo>
                  <a:cubicBezTo>
                    <a:pt x="74168" y="193"/>
                    <a:pt x="95562" y="21485"/>
                    <a:pt x="95562" y="47660"/>
                  </a:cubicBezTo>
                  <a:cubicBezTo>
                    <a:pt x="95562" y="73834"/>
                    <a:pt x="74168" y="95132"/>
                    <a:pt x="47875" y="95132"/>
                  </a:cubicBezTo>
                  <a:cubicBezTo>
                    <a:pt x="21582" y="95132"/>
                    <a:pt x="193" y="73834"/>
                    <a:pt x="193" y="47660"/>
                  </a:cubicBezTo>
                  <a:cubicBezTo>
                    <a:pt x="193" y="21485"/>
                    <a:pt x="21582" y="193"/>
                    <a:pt x="47875" y="193"/>
                  </a:cubicBezTo>
                  <a:close/>
                  <a:moveTo>
                    <a:pt x="47875" y="1"/>
                  </a:moveTo>
                  <a:cubicBezTo>
                    <a:pt x="21477" y="1"/>
                    <a:pt x="1" y="21381"/>
                    <a:pt x="1" y="47660"/>
                  </a:cubicBezTo>
                  <a:cubicBezTo>
                    <a:pt x="1" y="73939"/>
                    <a:pt x="21477" y="95320"/>
                    <a:pt x="47875" y="95320"/>
                  </a:cubicBezTo>
                  <a:cubicBezTo>
                    <a:pt x="74273" y="95320"/>
                    <a:pt x="95749" y="73939"/>
                    <a:pt x="95749" y="47660"/>
                  </a:cubicBezTo>
                  <a:cubicBezTo>
                    <a:pt x="95749" y="21381"/>
                    <a:pt x="74273" y="1"/>
                    <a:pt x="4787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1">
  <p:cSld name="TITLE_ONLY_1"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27"/>
          <p:cNvSpPr txBox="1"/>
          <p:nvPr>
            <p:ph type="title"/>
          </p:nvPr>
        </p:nvSpPr>
        <p:spPr>
          <a:xfrm>
            <a:off x="720000" y="526812"/>
            <a:ext cx="75768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grpSp>
        <p:nvGrpSpPr>
          <p:cNvPr id="245" name="Google Shape;245;p27"/>
          <p:cNvGrpSpPr/>
          <p:nvPr/>
        </p:nvGrpSpPr>
        <p:grpSpPr>
          <a:xfrm flipH="1" rot="10800000">
            <a:off x="-30" y="-1302509"/>
            <a:ext cx="9144067" cy="1838659"/>
            <a:chOff x="-30" y="4609491"/>
            <a:chExt cx="9144067" cy="1838659"/>
          </a:xfrm>
        </p:grpSpPr>
        <p:sp>
          <p:nvSpPr>
            <p:cNvPr id="246" name="Google Shape;246;p27"/>
            <p:cNvSpPr/>
            <p:nvPr/>
          </p:nvSpPr>
          <p:spPr>
            <a:xfrm rot="5400000">
              <a:off x="2285423" y="4155276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0"/>
                  </a:moveTo>
                  <a:lnTo>
                    <a:pt x="0" y="95133"/>
                  </a:lnTo>
                  <a:cubicBezTo>
                    <a:pt x="26308" y="95133"/>
                    <a:pt x="47632" y="73835"/>
                    <a:pt x="47632" y="47564"/>
                  </a:cubicBezTo>
                  <a:cubicBezTo>
                    <a:pt x="47632" y="21294"/>
                    <a:pt x="26308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7" name="Google Shape;247;p27"/>
            <p:cNvSpPr/>
            <p:nvPr/>
          </p:nvSpPr>
          <p:spPr>
            <a:xfrm rot="5400000">
              <a:off x="2530152" y="4385792"/>
              <a:ext cx="452449" cy="903535"/>
            </a:xfrm>
            <a:custGeom>
              <a:rect b="b" l="l" r="r" t="t"/>
              <a:pathLst>
                <a:path extrusionOk="0" h="47053" w="23562">
                  <a:moveTo>
                    <a:pt x="0" y="1"/>
                  </a:moveTo>
                  <a:lnTo>
                    <a:pt x="0" y="47053"/>
                  </a:lnTo>
                  <a:cubicBezTo>
                    <a:pt x="13012" y="47053"/>
                    <a:pt x="23561" y="36518"/>
                    <a:pt x="23561" y="23525"/>
                  </a:cubicBezTo>
                  <a:cubicBezTo>
                    <a:pt x="23561" y="10535"/>
                    <a:pt x="13012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8" name="Google Shape;248;p27"/>
            <p:cNvSpPr/>
            <p:nvPr/>
          </p:nvSpPr>
          <p:spPr>
            <a:xfrm rot="5400000">
              <a:off x="1828884" y="4613562"/>
              <a:ext cx="1827752" cy="1819610"/>
            </a:xfrm>
            <a:custGeom>
              <a:rect b="b" l="l" r="r" t="t"/>
              <a:pathLst>
                <a:path extrusionOk="0" h="94759" w="95183">
                  <a:moveTo>
                    <a:pt x="47591" y="188"/>
                  </a:moveTo>
                  <a:cubicBezTo>
                    <a:pt x="73730" y="188"/>
                    <a:pt x="94995" y="21358"/>
                    <a:pt x="94995" y="47377"/>
                  </a:cubicBezTo>
                  <a:cubicBezTo>
                    <a:pt x="94995" y="73401"/>
                    <a:pt x="73730" y="94566"/>
                    <a:pt x="47591" y="94566"/>
                  </a:cubicBezTo>
                  <a:cubicBezTo>
                    <a:pt x="21454" y="94566"/>
                    <a:pt x="193" y="73401"/>
                    <a:pt x="193" y="47377"/>
                  </a:cubicBezTo>
                  <a:cubicBezTo>
                    <a:pt x="193" y="21358"/>
                    <a:pt x="21454" y="188"/>
                    <a:pt x="47591" y="188"/>
                  </a:cubicBezTo>
                  <a:close/>
                  <a:moveTo>
                    <a:pt x="47591" y="1"/>
                  </a:moveTo>
                  <a:cubicBezTo>
                    <a:pt x="21348" y="1"/>
                    <a:pt x="1" y="21253"/>
                    <a:pt x="1" y="47377"/>
                  </a:cubicBezTo>
                  <a:cubicBezTo>
                    <a:pt x="1" y="73506"/>
                    <a:pt x="21348" y="94758"/>
                    <a:pt x="47591" y="94758"/>
                  </a:cubicBezTo>
                  <a:cubicBezTo>
                    <a:pt x="73834" y="94758"/>
                    <a:pt x="95183" y="73506"/>
                    <a:pt x="95183" y="47377"/>
                  </a:cubicBezTo>
                  <a:cubicBezTo>
                    <a:pt x="95183" y="21253"/>
                    <a:pt x="73834" y="1"/>
                    <a:pt x="475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9" name="Google Shape;249;p27"/>
            <p:cNvSpPr/>
            <p:nvPr/>
          </p:nvSpPr>
          <p:spPr>
            <a:xfrm rot="5400000">
              <a:off x="457969" y="4155276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1"/>
                  </a:moveTo>
                  <a:lnTo>
                    <a:pt x="0" y="95133"/>
                  </a:lnTo>
                  <a:cubicBezTo>
                    <a:pt x="26308" y="95133"/>
                    <a:pt x="47632" y="73834"/>
                    <a:pt x="47632" y="47564"/>
                  </a:cubicBezTo>
                  <a:cubicBezTo>
                    <a:pt x="47632" y="21294"/>
                    <a:pt x="26308" y="1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0" name="Google Shape;250;p27"/>
            <p:cNvSpPr/>
            <p:nvPr/>
          </p:nvSpPr>
          <p:spPr>
            <a:xfrm rot="5400000">
              <a:off x="689707" y="4853646"/>
              <a:ext cx="452430" cy="903535"/>
            </a:xfrm>
            <a:custGeom>
              <a:rect b="b" l="l" r="r" t="t"/>
              <a:pathLst>
                <a:path extrusionOk="0" h="47053" w="23561">
                  <a:moveTo>
                    <a:pt x="23560" y="0"/>
                  </a:moveTo>
                  <a:cubicBezTo>
                    <a:pt x="10549" y="0"/>
                    <a:pt x="0" y="10536"/>
                    <a:pt x="0" y="23529"/>
                  </a:cubicBezTo>
                  <a:cubicBezTo>
                    <a:pt x="0" y="36518"/>
                    <a:pt x="10549" y="47052"/>
                    <a:pt x="23560" y="47052"/>
                  </a:cubicBezTo>
                  <a:lnTo>
                    <a:pt x="235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1" name="Google Shape;251;p27"/>
            <p:cNvSpPr/>
            <p:nvPr/>
          </p:nvSpPr>
          <p:spPr>
            <a:xfrm rot="5400000">
              <a:off x="-4168" y="4613630"/>
              <a:ext cx="1838659" cy="1830382"/>
            </a:xfrm>
            <a:custGeom>
              <a:rect b="b" l="l" r="r" t="t"/>
              <a:pathLst>
                <a:path extrusionOk="0" h="95320" w="95751">
                  <a:moveTo>
                    <a:pt x="47875" y="192"/>
                  </a:moveTo>
                  <a:cubicBezTo>
                    <a:pt x="74169" y="192"/>
                    <a:pt x="95558" y="21485"/>
                    <a:pt x="95558" y="47660"/>
                  </a:cubicBezTo>
                  <a:cubicBezTo>
                    <a:pt x="95558" y="73834"/>
                    <a:pt x="74169" y="95127"/>
                    <a:pt x="47875" y="95127"/>
                  </a:cubicBezTo>
                  <a:cubicBezTo>
                    <a:pt x="21582" y="95127"/>
                    <a:pt x="193" y="73834"/>
                    <a:pt x="193" y="47660"/>
                  </a:cubicBezTo>
                  <a:cubicBezTo>
                    <a:pt x="193" y="21485"/>
                    <a:pt x="21582" y="192"/>
                    <a:pt x="47875" y="192"/>
                  </a:cubicBezTo>
                  <a:close/>
                  <a:moveTo>
                    <a:pt x="47875" y="0"/>
                  </a:moveTo>
                  <a:cubicBezTo>
                    <a:pt x="21477" y="0"/>
                    <a:pt x="1" y="21380"/>
                    <a:pt x="1" y="47660"/>
                  </a:cubicBezTo>
                  <a:cubicBezTo>
                    <a:pt x="1" y="73939"/>
                    <a:pt x="21477" y="95319"/>
                    <a:pt x="47875" y="95319"/>
                  </a:cubicBezTo>
                  <a:cubicBezTo>
                    <a:pt x="74273" y="95319"/>
                    <a:pt x="95750" y="73939"/>
                    <a:pt x="95750" y="47660"/>
                  </a:cubicBezTo>
                  <a:cubicBezTo>
                    <a:pt x="95750" y="21380"/>
                    <a:pt x="74273" y="0"/>
                    <a:pt x="478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2" name="Google Shape;252;p27"/>
            <p:cNvSpPr/>
            <p:nvPr/>
          </p:nvSpPr>
          <p:spPr>
            <a:xfrm rot="5400000">
              <a:off x="5942272" y="4155276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0"/>
                  </a:moveTo>
                  <a:lnTo>
                    <a:pt x="0" y="95133"/>
                  </a:lnTo>
                  <a:cubicBezTo>
                    <a:pt x="26308" y="95133"/>
                    <a:pt x="47632" y="73835"/>
                    <a:pt x="47632" y="47564"/>
                  </a:cubicBezTo>
                  <a:cubicBezTo>
                    <a:pt x="47632" y="21294"/>
                    <a:pt x="26308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3" name="Google Shape;253;p27"/>
            <p:cNvSpPr/>
            <p:nvPr/>
          </p:nvSpPr>
          <p:spPr>
            <a:xfrm rot="5400000">
              <a:off x="6187001" y="4385792"/>
              <a:ext cx="452449" cy="903535"/>
            </a:xfrm>
            <a:custGeom>
              <a:rect b="b" l="l" r="r" t="t"/>
              <a:pathLst>
                <a:path extrusionOk="0" h="47053" w="23562">
                  <a:moveTo>
                    <a:pt x="0" y="1"/>
                  </a:moveTo>
                  <a:lnTo>
                    <a:pt x="0" y="47053"/>
                  </a:lnTo>
                  <a:cubicBezTo>
                    <a:pt x="13012" y="47053"/>
                    <a:pt x="23561" y="36518"/>
                    <a:pt x="23561" y="23525"/>
                  </a:cubicBezTo>
                  <a:cubicBezTo>
                    <a:pt x="23561" y="10535"/>
                    <a:pt x="13012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4" name="Google Shape;254;p27"/>
            <p:cNvSpPr/>
            <p:nvPr/>
          </p:nvSpPr>
          <p:spPr>
            <a:xfrm rot="5400000">
              <a:off x="5485733" y="4613562"/>
              <a:ext cx="1827752" cy="1819610"/>
            </a:xfrm>
            <a:custGeom>
              <a:rect b="b" l="l" r="r" t="t"/>
              <a:pathLst>
                <a:path extrusionOk="0" h="94759" w="95183">
                  <a:moveTo>
                    <a:pt x="47591" y="188"/>
                  </a:moveTo>
                  <a:cubicBezTo>
                    <a:pt x="73730" y="188"/>
                    <a:pt x="94995" y="21358"/>
                    <a:pt x="94995" y="47377"/>
                  </a:cubicBezTo>
                  <a:cubicBezTo>
                    <a:pt x="94995" y="73401"/>
                    <a:pt x="73730" y="94566"/>
                    <a:pt x="47591" y="94566"/>
                  </a:cubicBezTo>
                  <a:cubicBezTo>
                    <a:pt x="21454" y="94566"/>
                    <a:pt x="193" y="73401"/>
                    <a:pt x="193" y="47377"/>
                  </a:cubicBezTo>
                  <a:cubicBezTo>
                    <a:pt x="193" y="21358"/>
                    <a:pt x="21454" y="188"/>
                    <a:pt x="47591" y="188"/>
                  </a:cubicBezTo>
                  <a:close/>
                  <a:moveTo>
                    <a:pt x="47591" y="1"/>
                  </a:moveTo>
                  <a:cubicBezTo>
                    <a:pt x="21348" y="1"/>
                    <a:pt x="1" y="21253"/>
                    <a:pt x="1" y="47377"/>
                  </a:cubicBezTo>
                  <a:cubicBezTo>
                    <a:pt x="1" y="73506"/>
                    <a:pt x="21348" y="94758"/>
                    <a:pt x="47591" y="94758"/>
                  </a:cubicBezTo>
                  <a:cubicBezTo>
                    <a:pt x="73834" y="94758"/>
                    <a:pt x="95183" y="73506"/>
                    <a:pt x="95183" y="47377"/>
                  </a:cubicBezTo>
                  <a:cubicBezTo>
                    <a:pt x="95183" y="21253"/>
                    <a:pt x="73834" y="1"/>
                    <a:pt x="475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5" name="Google Shape;255;p27"/>
            <p:cNvSpPr/>
            <p:nvPr/>
          </p:nvSpPr>
          <p:spPr>
            <a:xfrm rot="5400000">
              <a:off x="4114818" y="4155276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1"/>
                  </a:moveTo>
                  <a:lnTo>
                    <a:pt x="0" y="95133"/>
                  </a:lnTo>
                  <a:cubicBezTo>
                    <a:pt x="26308" y="95133"/>
                    <a:pt x="47632" y="73834"/>
                    <a:pt x="47632" y="47564"/>
                  </a:cubicBezTo>
                  <a:cubicBezTo>
                    <a:pt x="47632" y="21294"/>
                    <a:pt x="26308" y="1"/>
                    <a:pt x="0" y="1"/>
                  </a:cubicBezTo>
                  <a:close/>
                </a:path>
              </a:pathLst>
            </a:custGeom>
            <a:solidFill>
              <a:srgbClr val="FF98A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6" name="Google Shape;256;p27"/>
            <p:cNvSpPr/>
            <p:nvPr/>
          </p:nvSpPr>
          <p:spPr>
            <a:xfrm rot="5400000">
              <a:off x="4346556" y="4853646"/>
              <a:ext cx="452430" cy="903535"/>
            </a:xfrm>
            <a:custGeom>
              <a:rect b="b" l="l" r="r" t="t"/>
              <a:pathLst>
                <a:path extrusionOk="0" h="47053" w="23561">
                  <a:moveTo>
                    <a:pt x="23560" y="0"/>
                  </a:moveTo>
                  <a:cubicBezTo>
                    <a:pt x="10549" y="0"/>
                    <a:pt x="0" y="10536"/>
                    <a:pt x="0" y="23529"/>
                  </a:cubicBezTo>
                  <a:cubicBezTo>
                    <a:pt x="0" y="36518"/>
                    <a:pt x="10549" y="47052"/>
                    <a:pt x="23560" y="47052"/>
                  </a:cubicBezTo>
                  <a:lnTo>
                    <a:pt x="235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7" name="Google Shape;257;p27"/>
            <p:cNvSpPr/>
            <p:nvPr/>
          </p:nvSpPr>
          <p:spPr>
            <a:xfrm rot="5400000">
              <a:off x="3652681" y="4613630"/>
              <a:ext cx="1838659" cy="1830382"/>
            </a:xfrm>
            <a:custGeom>
              <a:rect b="b" l="l" r="r" t="t"/>
              <a:pathLst>
                <a:path extrusionOk="0" h="95320" w="95751">
                  <a:moveTo>
                    <a:pt x="47875" y="192"/>
                  </a:moveTo>
                  <a:cubicBezTo>
                    <a:pt x="74169" y="192"/>
                    <a:pt x="95558" y="21485"/>
                    <a:pt x="95558" y="47660"/>
                  </a:cubicBezTo>
                  <a:cubicBezTo>
                    <a:pt x="95558" y="73834"/>
                    <a:pt x="74169" y="95127"/>
                    <a:pt x="47875" y="95127"/>
                  </a:cubicBezTo>
                  <a:cubicBezTo>
                    <a:pt x="21582" y="95127"/>
                    <a:pt x="193" y="73834"/>
                    <a:pt x="193" y="47660"/>
                  </a:cubicBezTo>
                  <a:cubicBezTo>
                    <a:pt x="193" y="21485"/>
                    <a:pt x="21582" y="192"/>
                    <a:pt x="47875" y="192"/>
                  </a:cubicBezTo>
                  <a:close/>
                  <a:moveTo>
                    <a:pt x="47875" y="0"/>
                  </a:moveTo>
                  <a:cubicBezTo>
                    <a:pt x="21477" y="0"/>
                    <a:pt x="1" y="21380"/>
                    <a:pt x="1" y="47660"/>
                  </a:cubicBezTo>
                  <a:cubicBezTo>
                    <a:pt x="1" y="73939"/>
                    <a:pt x="21477" y="95319"/>
                    <a:pt x="47875" y="95319"/>
                  </a:cubicBezTo>
                  <a:cubicBezTo>
                    <a:pt x="74273" y="95319"/>
                    <a:pt x="95750" y="73939"/>
                    <a:pt x="95750" y="47660"/>
                  </a:cubicBezTo>
                  <a:cubicBezTo>
                    <a:pt x="95750" y="21380"/>
                    <a:pt x="74273" y="0"/>
                    <a:pt x="478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8" name="Google Shape;258;p27"/>
            <p:cNvSpPr/>
            <p:nvPr/>
          </p:nvSpPr>
          <p:spPr>
            <a:xfrm rot="5400000">
              <a:off x="7771654" y="4155276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1"/>
                  </a:moveTo>
                  <a:lnTo>
                    <a:pt x="0" y="95133"/>
                  </a:lnTo>
                  <a:cubicBezTo>
                    <a:pt x="26308" y="95133"/>
                    <a:pt x="47632" y="73834"/>
                    <a:pt x="47632" y="47564"/>
                  </a:cubicBezTo>
                  <a:cubicBezTo>
                    <a:pt x="47632" y="21294"/>
                    <a:pt x="26308" y="1"/>
                    <a:pt x="0" y="1"/>
                  </a:cubicBezTo>
                  <a:close/>
                </a:path>
              </a:pathLst>
            </a:custGeom>
            <a:solidFill>
              <a:srgbClr val="FF98A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9" name="Google Shape;259;p27"/>
            <p:cNvSpPr/>
            <p:nvPr/>
          </p:nvSpPr>
          <p:spPr>
            <a:xfrm rot="5400000">
              <a:off x="8003392" y="4853646"/>
              <a:ext cx="452430" cy="903535"/>
            </a:xfrm>
            <a:custGeom>
              <a:rect b="b" l="l" r="r" t="t"/>
              <a:pathLst>
                <a:path extrusionOk="0" h="47053" w="23561">
                  <a:moveTo>
                    <a:pt x="23560" y="0"/>
                  </a:moveTo>
                  <a:cubicBezTo>
                    <a:pt x="10549" y="0"/>
                    <a:pt x="0" y="10536"/>
                    <a:pt x="0" y="23529"/>
                  </a:cubicBezTo>
                  <a:cubicBezTo>
                    <a:pt x="0" y="36518"/>
                    <a:pt x="10549" y="47052"/>
                    <a:pt x="23560" y="47052"/>
                  </a:cubicBezTo>
                  <a:lnTo>
                    <a:pt x="235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0" name="Google Shape;260;p27"/>
            <p:cNvSpPr/>
            <p:nvPr/>
          </p:nvSpPr>
          <p:spPr>
            <a:xfrm rot="5400000">
              <a:off x="7309517" y="4613630"/>
              <a:ext cx="1838659" cy="1830382"/>
            </a:xfrm>
            <a:custGeom>
              <a:rect b="b" l="l" r="r" t="t"/>
              <a:pathLst>
                <a:path extrusionOk="0" h="95320" w="95751">
                  <a:moveTo>
                    <a:pt x="47875" y="192"/>
                  </a:moveTo>
                  <a:cubicBezTo>
                    <a:pt x="74169" y="192"/>
                    <a:pt x="95558" y="21485"/>
                    <a:pt x="95558" y="47660"/>
                  </a:cubicBezTo>
                  <a:cubicBezTo>
                    <a:pt x="95558" y="73834"/>
                    <a:pt x="74169" y="95127"/>
                    <a:pt x="47875" y="95127"/>
                  </a:cubicBezTo>
                  <a:cubicBezTo>
                    <a:pt x="21582" y="95127"/>
                    <a:pt x="193" y="73834"/>
                    <a:pt x="193" y="47660"/>
                  </a:cubicBezTo>
                  <a:cubicBezTo>
                    <a:pt x="193" y="21485"/>
                    <a:pt x="21582" y="192"/>
                    <a:pt x="47875" y="192"/>
                  </a:cubicBezTo>
                  <a:close/>
                  <a:moveTo>
                    <a:pt x="47875" y="0"/>
                  </a:moveTo>
                  <a:cubicBezTo>
                    <a:pt x="21477" y="0"/>
                    <a:pt x="1" y="21380"/>
                    <a:pt x="1" y="47660"/>
                  </a:cubicBezTo>
                  <a:cubicBezTo>
                    <a:pt x="1" y="73939"/>
                    <a:pt x="21477" y="95319"/>
                    <a:pt x="47875" y="95319"/>
                  </a:cubicBezTo>
                  <a:cubicBezTo>
                    <a:pt x="74273" y="95319"/>
                    <a:pt x="95750" y="73939"/>
                    <a:pt x="95750" y="47660"/>
                  </a:cubicBezTo>
                  <a:cubicBezTo>
                    <a:pt x="95750" y="21380"/>
                    <a:pt x="74273" y="0"/>
                    <a:pt x="478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2">
  <p:cSld name="TITLE_ONLY_1_1"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28"/>
          <p:cNvSpPr txBox="1"/>
          <p:nvPr>
            <p:ph type="title"/>
          </p:nvPr>
        </p:nvSpPr>
        <p:spPr>
          <a:xfrm>
            <a:off x="720000" y="526812"/>
            <a:ext cx="75768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grpSp>
        <p:nvGrpSpPr>
          <p:cNvPr id="263" name="Google Shape;263;p28"/>
          <p:cNvGrpSpPr/>
          <p:nvPr/>
        </p:nvGrpSpPr>
        <p:grpSpPr>
          <a:xfrm>
            <a:off x="8423999" y="-252350"/>
            <a:ext cx="1838659" cy="5487219"/>
            <a:chOff x="8423999" y="-160988"/>
            <a:chExt cx="1838659" cy="5487219"/>
          </a:xfrm>
        </p:grpSpPr>
        <p:sp>
          <p:nvSpPr>
            <p:cNvPr id="264" name="Google Shape;264;p28"/>
            <p:cNvSpPr/>
            <p:nvPr/>
          </p:nvSpPr>
          <p:spPr>
            <a:xfrm>
              <a:off x="8425843" y="1670045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0"/>
                  </a:moveTo>
                  <a:lnTo>
                    <a:pt x="0" y="95133"/>
                  </a:lnTo>
                  <a:cubicBezTo>
                    <a:pt x="26308" y="95133"/>
                    <a:pt x="47632" y="73835"/>
                    <a:pt x="47632" y="47564"/>
                  </a:cubicBezTo>
                  <a:cubicBezTo>
                    <a:pt x="47632" y="21294"/>
                    <a:pt x="26308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5" name="Google Shape;265;p28"/>
            <p:cNvSpPr/>
            <p:nvPr/>
          </p:nvSpPr>
          <p:spPr>
            <a:xfrm>
              <a:off x="8425843" y="2118057"/>
              <a:ext cx="452449" cy="903535"/>
            </a:xfrm>
            <a:custGeom>
              <a:rect b="b" l="l" r="r" t="t"/>
              <a:pathLst>
                <a:path extrusionOk="0" h="47053" w="23562">
                  <a:moveTo>
                    <a:pt x="0" y="1"/>
                  </a:moveTo>
                  <a:lnTo>
                    <a:pt x="0" y="47053"/>
                  </a:lnTo>
                  <a:cubicBezTo>
                    <a:pt x="13012" y="47053"/>
                    <a:pt x="23561" y="36518"/>
                    <a:pt x="23561" y="23525"/>
                  </a:cubicBezTo>
                  <a:cubicBezTo>
                    <a:pt x="23561" y="10535"/>
                    <a:pt x="13012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6" name="Google Shape;266;p28"/>
            <p:cNvSpPr/>
            <p:nvPr/>
          </p:nvSpPr>
          <p:spPr>
            <a:xfrm>
              <a:off x="8423999" y="1673636"/>
              <a:ext cx="1827752" cy="1819610"/>
            </a:xfrm>
            <a:custGeom>
              <a:rect b="b" l="l" r="r" t="t"/>
              <a:pathLst>
                <a:path extrusionOk="0" h="94759" w="95183">
                  <a:moveTo>
                    <a:pt x="47591" y="188"/>
                  </a:moveTo>
                  <a:cubicBezTo>
                    <a:pt x="73730" y="188"/>
                    <a:pt x="94995" y="21358"/>
                    <a:pt x="94995" y="47377"/>
                  </a:cubicBezTo>
                  <a:cubicBezTo>
                    <a:pt x="94995" y="73401"/>
                    <a:pt x="73730" y="94566"/>
                    <a:pt x="47591" y="94566"/>
                  </a:cubicBezTo>
                  <a:cubicBezTo>
                    <a:pt x="21454" y="94566"/>
                    <a:pt x="193" y="73401"/>
                    <a:pt x="193" y="47377"/>
                  </a:cubicBezTo>
                  <a:cubicBezTo>
                    <a:pt x="193" y="21358"/>
                    <a:pt x="21454" y="188"/>
                    <a:pt x="47591" y="188"/>
                  </a:cubicBezTo>
                  <a:close/>
                  <a:moveTo>
                    <a:pt x="47591" y="1"/>
                  </a:moveTo>
                  <a:cubicBezTo>
                    <a:pt x="21348" y="1"/>
                    <a:pt x="1" y="21253"/>
                    <a:pt x="1" y="47377"/>
                  </a:cubicBezTo>
                  <a:cubicBezTo>
                    <a:pt x="1" y="73506"/>
                    <a:pt x="21348" y="94758"/>
                    <a:pt x="47591" y="94758"/>
                  </a:cubicBezTo>
                  <a:cubicBezTo>
                    <a:pt x="73834" y="94758"/>
                    <a:pt x="95183" y="73506"/>
                    <a:pt x="95183" y="47377"/>
                  </a:cubicBezTo>
                  <a:cubicBezTo>
                    <a:pt x="95183" y="21253"/>
                    <a:pt x="73834" y="1"/>
                    <a:pt x="475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7" name="Google Shape;267;p28"/>
            <p:cNvSpPr/>
            <p:nvPr/>
          </p:nvSpPr>
          <p:spPr>
            <a:xfrm>
              <a:off x="8425843" y="3497500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1"/>
                  </a:moveTo>
                  <a:lnTo>
                    <a:pt x="0" y="95133"/>
                  </a:lnTo>
                  <a:cubicBezTo>
                    <a:pt x="26308" y="95133"/>
                    <a:pt x="47632" y="73834"/>
                    <a:pt x="47632" y="47564"/>
                  </a:cubicBezTo>
                  <a:cubicBezTo>
                    <a:pt x="47632" y="21294"/>
                    <a:pt x="26308" y="1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8" name="Google Shape;268;p28"/>
            <p:cNvSpPr/>
            <p:nvPr/>
          </p:nvSpPr>
          <p:spPr>
            <a:xfrm>
              <a:off x="8893706" y="3958511"/>
              <a:ext cx="452430" cy="903535"/>
            </a:xfrm>
            <a:custGeom>
              <a:rect b="b" l="l" r="r" t="t"/>
              <a:pathLst>
                <a:path extrusionOk="0" h="47053" w="23561">
                  <a:moveTo>
                    <a:pt x="23560" y="0"/>
                  </a:moveTo>
                  <a:cubicBezTo>
                    <a:pt x="10549" y="0"/>
                    <a:pt x="0" y="10536"/>
                    <a:pt x="0" y="23529"/>
                  </a:cubicBezTo>
                  <a:cubicBezTo>
                    <a:pt x="0" y="36518"/>
                    <a:pt x="10549" y="47052"/>
                    <a:pt x="23560" y="47052"/>
                  </a:cubicBezTo>
                  <a:lnTo>
                    <a:pt x="235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9" name="Google Shape;269;p28"/>
            <p:cNvSpPr/>
            <p:nvPr/>
          </p:nvSpPr>
          <p:spPr>
            <a:xfrm>
              <a:off x="8423999" y="3495848"/>
              <a:ext cx="1838659" cy="1830382"/>
            </a:xfrm>
            <a:custGeom>
              <a:rect b="b" l="l" r="r" t="t"/>
              <a:pathLst>
                <a:path extrusionOk="0" h="95320" w="95751">
                  <a:moveTo>
                    <a:pt x="47875" y="192"/>
                  </a:moveTo>
                  <a:cubicBezTo>
                    <a:pt x="74169" y="192"/>
                    <a:pt x="95558" y="21485"/>
                    <a:pt x="95558" y="47660"/>
                  </a:cubicBezTo>
                  <a:cubicBezTo>
                    <a:pt x="95558" y="73834"/>
                    <a:pt x="74169" y="95127"/>
                    <a:pt x="47875" y="95127"/>
                  </a:cubicBezTo>
                  <a:cubicBezTo>
                    <a:pt x="21582" y="95127"/>
                    <a:pt x="193" y="73834"/>
                    <a:pt x="193" y="47660"/>
                  </a:cubicBezTo>
                  <a:cubicBezTo>
                    <a:pt x="193" y="21485"/>
                    <a:pt x="21582" y="192"/>
                    <a:pt x="47875" y="192"/>
                  </a:cubicBezTo>
                  <a:close/>
                  <a:moveTo>
                    <a:pt x="47875" y="0"/>
                  </a:moveTo>
                  <a:cubicBezTo>
                    <a:pt x="21477" y="0"/>
                    <a:pt x="1" y="21380"/>
                    <a:pt x="1" y="47660"/>
                  </a:cubicBezTo>
                  <a:cubicBezTo>
                    <a:pt x="1" y="73939"/>
                    <a:pt x="21477" y="95319"/>
                    <a:pt x="47875" y="95319"/>
                  </a:cubicBezTo>
                  <a:cubicBezTo>
                    <a:pt x="74273" y="95319"/>
                    <a:pt x="95750" y="73939"/>
                    <a:pt x="95750" y="47660"/>
                  </a:cubicBezTo>
                  <a:cubicBezTo>
                    <a:pt x="95750" y="21380"/>
                    <a:pt x="74273" y="0"/>
                    <a:pt x="478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0" name="Google Shape;270;p28"/>
            <p:cNvSpPr/>
            <p:nvPr/>
          </p:nvSpPr>
          <p:spPr>
            <a:xfrm>
              <a:off x="8425843" y="-159337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1"/>
                  </a:moveTo>
                  <a:lnTo>
                    <a:pt x="0" y="95133"/>
                  </a:lnTo>
                  <a:cubicBezTo>
                    <a:pt x="26308" y="95133"/>
                    <a:pt x="47632" y="73834"/>
                    <a:pt x="47632" y="47564"/>
                  </a:cubicBezTo>
                  <a:cubicBezTo>
                    <a:pt x="47632" y="21294"/>
                    <a:pt x="26308" y="1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1" name="Google Shape;271;p28"/>
            <p:cNvSpPr/>
            <p:nvPr/>
          </p:nvSpPr>
          <p:spPr>
            <a:xfrm>
              <a:off x="8893706" y="301675"/>
              <a:ext cx="452430" cy="903535"/>
            </a:xfrm>
            <a:custGeom>
              <a:rect b="b" l="l" r="r" t="t"/>
              <a:pathLst>
                <a:path extrusionOk="0" h="47053" w="23561">
                  <a:moveTo>
                    <a:pt x="23560" y="0"/>
                  </a:moveTo>
                  <a:cubicBezTo>
                    <a:pt x="10549" y="0"/>
                    <a:pt x="0" y="10536"/>
                    <a:pt x="0" y="23529"/>
                  </a:cubicBezTo>
                  <a:cubicBezTo>
                    <a:pt x="0" y="36518"/>
                    <a:pt x="10549" y="47052"/>
                    <a:pt x="23560" y="47052"/>
                  </a:cubicBezTo>
                  <a:lnTo>
                    <a:pt x="235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2" name="Google Shape;272;p28"/>
            <p:cNvSpPr/>
            <p:nvPr/>
          </p:nvSpPr>
          <p:spPr>
            <a:xfrm>
              <a:off x="8423999" y="-160988"/>
              <a:ext cx="1838659" cy="1830382"/>
            </a:xfrm>
            <a:custGeom>
              <a:rect b="b" l="l" r="r" t="t"/>
              <a:pathLst>
                <a:path extrusionOk="0" h="95320" w="95751">
                  <a:moveTo>
                    <a:pt x="47875" y="192"/>
                  </a:moveTo>
                  <a:cubicBezTo>
                    <a:pt x="74169" y="192"/>
                    <a:pt x="95558" y="21485"/>
                    <a:pt x="95558" y="47660"/>
                  </a:cubicBezTo>
                  <a:cubicBezTo>
                    <a:pt x="95558" y="73834"/>
                    <a:pt x="74169" y="95127"/>
                    <a:pt x="47875" y="95127"/>
                  </a:cubicBezTo>
                  <a:cubicBezTo>
                    <a:pt x="21582" y="95127"/>
                    <a:pt x="193" y="73834"/>
                    <a:pt x="193" y="47660"/>
                  </a:cubicBezTo>
                  <a:cubicBezTo>
                    <a:pt x="193" y="21485"/>
                    <a:pt x="21582" y="192"/>
                    <a:pt x="47875" y="192"/>
                  </a:cubicBezTo>
                  <a:close/>
                  <a:moveTo>
                    <a:pt x="47875" y="0"/>
                  </a:moveTo>
                  <a:cubicBezTo>
                    <a:pt x="21477" y="0"/>
                    <a:pt x="1" y="21380"/>
                    <a:pt x="1" y="47660"/>
                  </a:cubicBezTo>
                  <a:cubicBezTo>
                    <a:pt x="1" y="73939"/>
                    <a:pt x="21477" y="95319"/>
                    <a:pt x="47875" y="95319"/>
                  </a:cubicBezTo>
                  <a:cubicBezTo>
                    <a:pt x="74273" y="95319"/>
                    <a:pt x="95750" y="73939"/>
                    <a:pt x="95750" y="47660"/>
                  </a:cubicBezTo>
                  <a:cubicBezTo>
                    <a:pt x="95750" y="21380"/>
                    <a:pt x="74273" y="0"/>
                    <a:pt x="478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273" name="Google Shape;273;p28"/>
          <p:cNvCxnSpPr/>
          <p:nvPr/>
        </p:nvCxnSpPr>
        <p:spPr>
          <a:xfrm>
            <a:off x="866775" y="352425"/>
            <a:ext cx="3838500" cy="0"/>
          </a:xfrm>
          <a:prstGeom prst="straightConnector1">
            <a:avLst/>
          </a:prstGeom>
          <a:noFill/>
          <a:ln cap="flat" cmpd="sng" w="9525">
            <a:solidFill>
              <a:srgbClr val="35342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1">
  <p:cSld name="SECTION_HEADER_1"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29"/>
          <p:cNvSpPr txBox="1"/>
          <p:nvPr>
            <p:ph type="title"/>
          </p:nvPr>
        </p:nvSpPr>
        <p:spPr>
          <a:xfrm>
            <a:off x="3153040" y="2043913"/>
            <a:ext cx="4806300" cy="146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5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76" name="Google Shape;276;p29"/>
          <p:cNvSpPr txBox="1"/>
          <p:nvPr>
            <p:ph hasCustomPrompt="1" idx="2" type="title"/>
          </p:nvPr>
        </p:nvSpPr>
        <p:spPr>
          <a:xfrm>
            <a:off x="3278177" y="649688"/>
            <a:ext cx="1486500" cy="1085700"/>
          </a:xfrm>
          <a:prstGeom prst="rect">
            <a:avLst/>
          </a:prstGeom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277" name="Google Shape;277;p29"/>
          <p:cNvSpPr txBox="1"/>
          <p:nvPr>
            <p:ph idx="1" type="subTitle"/>
          </p:nvPr>
        </p:nvSpPr>
        <p:spPr>
          <a:xfrm>
            <a:off x="3153040" y="3973013"/>
            <a:ext cx="5067600" cy="52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278" name="Google Shape;278;p29"/>
          <p:cNvGrpSpPr/>
          <p:nvPr/>
        </p:nvGrpSpPr>
        <p:grpSpPr>
          <a:xfrm>
            <a:off x="-1290735" y="0"/>
            <a:ext cx="3868870" cy="5143473"/>
            <a:chOff x="-1290735" y="0"/>
            <a:chExt cx="3868870" cy="5143473"/>
          </a:xfrm>
        </p:grpSpPr>
        <p:sp>
          <p:nvSpPr>
            <p:cNvPr id="279" name="Google Shape;279;p29"/>
            <p:cNvSpPr/>
            <p:nvPr/>
          </p:nvSpPr>
          <p:spPr>
            <a:xfrm flipH="1">
              <a:off x="1289452" y="2592"/>
              <a:ext cx="1286091" cy="2568591"/>
            </a:xfrm>
            <a:custGeom>
              <a:rect b="b" l="l" r="r" t="t"/>
              <a:pathLst>
                <a:path extrusionOk="0" h="95133" w="47633">
                  <a:moveTo>
                    <a:pt x="0" y="0"/>
                  </a:moveTo>
                  <a:lnTo>
                    <a:pt x="0" y="95133"/>
                  </a:lnTo>
                  <a:cubicBezTo>
                    <a:pt x="26308" y="95133"/>
                    <a:pt x="47632" y="73835"/>
                    <a:pt x="47632" y="47564"/>
                  </a:cubicBezTo>
                  <a:cubicBezTo>
                    <a:pt x="47632" y="21294"/>
                    <a:pt x="26308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0" name="Google Shape;280;p29"/>
            <p:cNvSpPr/>
            <p:nvPr/>
          </p:nvSpPr>
          <p:spPr>
            <a:xfrm flipH="1">
              <a:off x="1939369" y="632536"/>
              <a:ext cx="636174" cy="1270431"/>
            </a:xfrm>
            <a:custGeom>
              <a:rect b="b" l="l" r="r" t="t"/>
              <a:pathLst>
                <a:path extrusionOk="0" h="47053" w="23562">
                  <a:moveTo>
                    <a:pt x="0" y="1"/>
                  </a:moveTo>
                  <a:lnTo>
                    <a:pt x="0" y="47053"/>
                  </a:lnTo>
                  <a:cubicBezTo>
                    <a:pt x="13012" y="47053"/>
                    <a:pt x="23561" y="36518"/>
                    <a:pt x="23561" y="23525"/>
                  </a:cubicBezTo>
                  <a:cubicBezTo>
                    <a:pt x="23561" y="10535"/>
                    <a:pt x="13012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1" name="Google Shape;281;p29"/>
            <p:cNvSpPr/>
            <p:nvPr/>
          </p:nvSpPr>
          <p:spPr>
            <a:xfrm flipH="1">
              <a:off x="19557" y="2592"/>
              <a:ext cx="1286091" cy="2568591"/>
            </a:xfrm>
            <a:custGeom>
              <a:rect b="b" l="l" r="r" t="t"/>
              <a:pathLst>
                <a:path extrusionOk="0" h="95133" w="47633">
                  <a:moveTo>
                    <a:pt x="0" y="0"/>
                  </a:moveTo>
                  <a:lnTo>
                    <a:pt x="0" y="95133"/>
                  </a:lnTo>
                  <a:cubicBezTo>
                    <a:pt x="26308" y="95133"/>
                    <a:pt x="47632" y="73835"/>
                    <a:pt x="47632" y="47564"/>
                  </a:cubicBezTo>
                  <a:cubicBezTo>
                    <a:pt x="47632" y="21294"/>
                    <a:pt x="26308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2" name="Google Shape;282;p29"/>
            <p:cNvSpPr/>
            <p:nvPr/>
          </p:nvSpPr>
          <p:spPr>
            <a:xfrm flipH="1">
              <a:off x="8194" y="7641"/>
              <a:ext cx="2569941" cy="2558493"/>
            </a:xfrm>
            <a:custGeom>
              <a:rect b="b" l="l" r="r" t="t"/>
              <a:pathLst>
                <a:path extrusionOk="0" h="94759" w="95183">
                  <a:moveTo>
                    <a:pt x="47591" y="188"/>
                  </a:moveTo>
                  <a:cubicBezTo>
                    <a:pt x="73730" y="188"/>
                    <a:pt x="94995" y="21358"/>
                    <a:pt x="94995" y="47377"/>
                  </a:cubicBezTo>
                  <a:cubicBezTo>
                    <a:pt x="94995" y="73401"/>
                    <a:pt x="73730" y="94566"/>
                    <a:pt x="47591" y="94566"/>
                  </a:cubicBezTo>
                  <a:cubicBezTo>
                    <a:pt x="21454" y="94566"/>
                    <a:pt x="193" y="73401"/>
                    <a:pt x="193" y="47377"/>
                  </a:cubicBezTo>
                  <a:cubicBezTo>
                    <a:pt x="193" y="21358"/>
                    <a:pt x="21454" y="188"/>
                    <a:pt x="47591" y="188"/>
                  </a:cubicBezTo>
                  <a:close/>
                  <a:moveTo>
                    <a:pt x="47591" y="1"/>
                  </a:moveTo>
                  <a:cubicBezTo>
                    <a:pt x="21348" y="1"/>
                    <a:pt x="1" y="21253"/>
                    <a:pt x="1" y="47377"/>
                  </a:cubicBezTo>
                  <a:cubicBezTo>
                    <a:pt x="1" y="73506"/>
                    <a:pt x="21348" y="94758"/>
                    <a:pt x="47591" y="94758"/>
                  </a:cubicBezTo>
                  <a:cubicBezTo>
                    <a:pt x="73834" y="94758"/>
                    <a:pt x="95183" y="73506"/>
                    <a:pt x="95183" y="47377"/>
                  </a:cubicBezTo>
                  <a:cubicBezTo>
                    <a:pt x="95183" y="21253"/>
                    <a:pt x="73834" y="1"/>
                    <a:pt x="475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3" name="Google Shape;283;p29"/>
            <p:cNvSpPr/>
            <p:nvPr/>
          </p:nvSpPr>
          <p:spPr>
            <a:xfrm flipH="1">
              <a:off x="1289452" y="2572155"/>
              <a:ext cx="1286091" cy="2568591"/>
            </a:xfrm>
            <a:custGeom>
              <a:rect b="b" l="l" r="r" t="t"/>
              <a:pathLst>
                <a:path extrusionOk="0" h="95133" w="47633">
                  <a:moveTo>
                    <a:pt x="0" y="1"/>
                  </a:moveTo>
                  <a:lnTo>
                    <a:pt x="0" y="95133"/>
                  </a:lnTo>
                  <a:cubicBezTo>
                    <a:pt x="26308" y="95133"/>
                    <a:pt x="47632" y="73834"/>
                    <a:pt x="47632" y="47564"/>
                  </a:cubicBezTo>
                  <a:cubicBezTo>
                    <a:pt x="47632" y="21294"/>
                    <a:pt x="26308" y="1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4" name="Google Shape;284;p29"/>
            <p:cNvSpPr/>
            <p:nvPr/>
          </p:nvSpPr>
          <p:spPr>
            <a:xfrm flipH="1">
              <a:off x="-4536" y="2573424"/>
              <a:ext cx="1286091" cy="2568672"/>
            </a:xfrm>
            <a:custGeom>
              <a:rect b="b" l="l" r="r" t="t"/>
              <a:pathLst>
                <a:path extrusionOk="0" h="95136" w="47633">
                  <a:moveTo>
                    <a:pt x="0" y="0"/>
                  </a:moveTo>
                  <a:lnTo>
                    <a:pt x="0" y="95136"/>
                  </a:lnTo>
                  <a:cubicBezTo>
                    <a:pt x="26307" y="95136"/>
                    <a:pt x="47633" y="73833"/>
                    <a:pt x="47633" y="47567"/>
                  </a:cubicBezTo>
                  <a:cubicBezTo>
                    <a:pt x="47633" y="21297"/>
                    <a:pt x="26307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5" name="Google Shape;285;p29"/>
            <p:cNvSpPr/>
            <p:nvPr/>
          </p:nvSpPr>
          <p:spPr>
            <a:xfrm flipH="1">
              <a:off x="1281534" y="3220378"/>
              <a:ext cx="636147" cy="1270431"/>
            </a:xfrm>
            <a:custGeom>
              <a:rect b="b" l="l" r="r" t="t"/>
              <a:pathLst>
                <a:path extrusionOk="0" h="47053" w="23561">
                  <a:moveTo>
                    <a:pt x="23560" y="0"/>
                  </a:moveTo>
                  <a:cubicBezTo>
                    <a:pt x="10549" y="0"/>
                    <a:pt x="0" y="10536"/>
                    <a:pt x="0" y="23529"/>
                  </a:cubicBezTo>
                  <a:cubicBezTo>
                    <a:pt x="0" y="36518"/>
                    <a:pt x="10549" y="47052"/>
                    <a:pt x="23560" y="47052"/>
                  </a:cubicBezTo>
                  <a:lnTo>
                    <a:pt x="235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6" name="Google Shape;286;p29"/>
            <p:cNvSpPr/>
            <p:nvPr/>
          </p:nvSpPr>
          <p:spPr>
            <a:xfrm flipH="1">
              <a:off x="-7142" y="2569833"/>
              <a:ext cx="2585277" cy="2573640"/>
            </a:xfrm>
            <a:custGeom>
              <a:rect b="b" l="l" r="r" t="t"/>
              <a:pathLst>
                <a:path extrusionOk="0" h="95320" w="95751">
                  <a:moveTo>
                    <a:pt x="47875" y="192"/>
                  </a:moveTo>
                  <a:cubicBezTo>
                    <a:pt x="74169" y="192"/>
                    <a:pt x="95558" y="21485"/>
                    <a:pt x="95558" y="47660"/>
                  </a:cubicBezTo>
                  <a:cubicBezTo>
                    <a:pt x="95558" y="73834"/>
                    <a:pt x="74169" y="95127"/>
                    <a:pt x="47875" y="95127"/>
                  </a:cubicBezTo>
                  <a:cubicBezTo>
                    <a:pt x="21582" y="95127"/>
                    <a:pt x="193" y="73834"/>
                    <a:pt x="193" y="47660"/>
                  </a:cubicBezTo>
                  <a:cubicBezTo>
                    <a:pt x="193" y="21485"/>
                    <a:pt x="21582" y="192"/>
                    <a:pt x="47875" y="192"/>
                  </a:cubicBezTo>
                  <a:close/>
                  <a:moveTo>
                    <a:pt x="47875" y="0"/>
                  </a:moveTo>
                  <a:cubicBezTo>
                    <a:pt x="21477" y="0"/>
                    <a:pt x="1" y="21380"/>
                    <a:pt x="1" y="47660"/>
                  </a:cubicBezTo>
                  <a:cubicBezTo>
                    <a:pt x="1" y="73939"/>
                    <a:pt x="21477" y="95319"/>
                    <a:pt x="47875" y="95319"/>
                  </a:cubicBezTo>
                  <a:cubicBezTo>
                    <a:pt x="74273" y="95319"/>
                    <a:pt x="95750" y="73939"/>
                    <a:pt x="95750" y="47660"/>
                  </a:cubicBezTo>
                  <a:cubicBezTo>
                    <a:pt x="95750" y="21380"/>
                    <a:pt x="74273" y="0"/>
                    <a:pt x="478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7" name="Google Shape;287;p29"/>
            <p:cNvSpPr/>
            <p:nvPr/>
          </p:nvSpPr>
          <p:spPr>
            <a:xfrm flipH="1">
              <a:off x="-2194" y="664369"/>
              <a:ext cx="636147" cy="1270431"/>
            </a:xfrm>
            <a:custGeom>
              <a:rect b="b" l="l" r="r" t="t"/>
              <a:pathLst>
                <a:path extrusionOk="0" h="47053" w="23561">
                  <a:moveTo>
                    <a:pt x="23561" y="1"/>
                  </a:moveTo>
                  <a:cubicBezTo>
                    <a:pt x="10549" y="1"/>
                    <a:pt x="1" y="10535"/>
                    <a:pt x="1" y="23529"/>
                  </a:cubicBezTo>
                  <a:cubicBezTo>
                    <a:pt x="1" y="36518"/>
                    <a:pt x="10549" y="47053"/>
                    <a:pt x="23561" y="47053"/>
                  </a:cubicBezTo>
                  <a:lnTo>
                    <a:pt x="2356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8" name="Google Shape;288;p29"/>
            <p:cNvSpPr/>
            <p:nvPr/>
          </p:nvSpPr>
          <p:spPr>
            <a:xfrm flipH="1">
              <a:off x="-638314" y="661804"/>
              <a:ext cx="1280394" cy="1274616"/>
            </a:xfrm>
            <a:custGeom>
              <a:rect b="b" l="l" r="r" t="t"/>
              <a:pathLst>
                <a:path extrusionOk="0" h="47208" w="47422">
                  <a:moveTo>
                    <a:pt x="23711" y="188"/>
                  </a:moveTo>
                  <a:cubicBezTo>
                    <a:pt x="36681" y="188"/>
                    <a:pt x="47234" y="10691"/>
                    <a:pt x="47234" y="23601"/>
                  </a:cubicBezTo>
                  <a:cubicBezTo>
                    <a:pt x="47234" y="36513"/>
                    <a:pt x="36681" y="47015"/>
                    <a:pt x="23711" y="47015"/>
                  </a:cubicBezTo>
                  <a:cubicBezTo>
                    <a:pt x="10745" y="47015"/>
                    <a:pt x="192" y="36513"/>
                    <a:pt x="192" y="23601"/>
                  </a:cubicBezTo>
                  <a:cubicBezTo>
                    <a:pt x="192" y="10691"/>
                    <a:pt x="10745" y="188"/>
                    <a:pt x="23711" y="188"/>
                  </a:cubicBezTo>
                  <a:close/>
                  <a:moveTo>
                    <a:pt x="23711" y="1"/>
                  </a:moveTo>
                  <a:cubicBezTo>
                    <a:pt x="10640" y="1"/>
                    <a:pt x="0" y="10585"/>
                    <a:pt x="0" y="23601"/>
                  </a:cubicBezTo>
                  <a:cubicBezTo>
                    <a:pt x="0" y="36618"/>
                    <a:pt x="10640" y="47207"/>
                    <a:pt x="23711" y="47207"/>
                  </a:cubicBezTo>
                  <a:cubicBezTo>
                    <a:pt x="36787" y="47207"/>
                    <a:pt x="47422" y="36618"/>
                    <a:pt x="47422" y="23601"/>
                  </a:cubicBezTo>
                  <a:cubicBezTo>
                    <a:pt x="47422" y="10585"/>
                    <a:pt x="36787" y="1"/>
                    <a:pt x="237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9" name="Google Shape;289;p29"/>
            <p:cNvSpPr/>
            <p:nvPr/>
          </p:nvSpPr>
          <p:spPr>
            <a:xfrm flipH="1">
              <a:off x="-854285" y="434624"/>
              <a:ext cx="1712205" cy="1704537"/>
            </a:xfrm>
            <a:custGeom>
              <a:rect b="b" l="l" r="r" t="t"/>
              <a:pathLst>
                <a:path extrusionOk="0" h="63131" w="63415">
                  <a:moveTo>
                    <a:pt x="31705" y="192"/>
                  </a:moveTo>
                  <a:cubicBezTo>
                    <a:pt x="49086" y="192"/>
                    <a:pt x="63222" y="14264"/>
                    <a:pt x="63222" y="31563"/>
                  </a:cubicBezTo>
                  <a:cubicBezTo>
                    <a:pt x="63222" y="48867"/>
                    <a:pt x="49086" y="62938"/>
                    <a:pt x="31705" y="62938"/>
                  </a:cubicBezTo>
                  <a:cubicBezTo>
                    <a:pt x="14329" y="62938"/>
                    <a:pt x="192" y="48867"/>
                    <a:pt x="192" y="31563"/>
                  </a:cubicBezTo>
                  <a:cubicBezTo>
                    <a:pt x="192" y="14264"/>
                    <a:pt x="14329" y="192"/>
                    <a:pt x="31705" y="192"/>
                  </a:cubicBezTo>
                  <a:close/>
                  <a:moveTo>
                    <a:pt x="31705" y="0"/>
                  </a:moveTo>
                  <a:cubicBezTo>
                    <a:pt x="14223" y="0"/>
                    <a:pt x="0" y="14159"/>
                    <a:pt x="0" y="31563"/>
                  </a:cubicBezTo>
                  <a:cubicBezTo>
                    <a:pt x="0" y="48972"/>
                    <a:pt x="14223" y="63130"/>
                    <a:pt x="31705" y="63130"/>
                  </a:cubicBezTo>
                  <a:cubicBezTo>
                    <a:pt x="49191" y="63130"/>
                    <a:pt x="63414" y="48972"/>
                    <a:pt x="63414" y="31563"/>
                  </a:cubicBezTo>
                  <a:cubicBezTo>
                    <a:pt x="63414" y="14159"/>
                    <a:pt x="49191" y="0"/>
                    <a:pt x="3170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0" name="Google Shape;290;p29"/>
            <p:cNvSpPr/>
            <p:nvPr/>
          </p:nvSpPr>
          <p:spPr>
            <a:xfrm flipH="1">
              <a:off x="-1062966" y="226802"/>
              <a:ext cx="2129571" cy="2120040"/>
            </a:xfrm>
            <a:custGeom>
              <a:rect b="b" l="l" r="r" t="t"/>
              <a:pathLst>
                <a:path extrusionOk="0" h="78520" w="78873">
                  <a:moveTo>
                    <a:pt x="39434" y="193"/>
                  </a:moveTo>
                  <a:cubicBezTo>
                    <a:pt x="61075" y="193"/>
                    <a:pt x="78685" y="17720"/>
                    <a:pt x="78685" y="39260"/>
                  </a:cubicBezTo>
                  <a:cubicBezTo>
                    <a:pt x="78685" y="60805"/>
                    <a:pt x="61075" y="78332"/>
                    <a:pt x="39434" y="78332"/>
                  </a:cubicBezTo>
                  <a:cubicBezTo>
                    <a:pt x="17793" y="78332"/>
                    <a:pt x="188" y="60805"/>
                    <a:pt x="188" y="39260"/>
                  </a:cubicBezTo>
                  <a:cubicBezTo>
                    <a:pt x="188" y="17720"/>
                    <a:pt x="17793" y="193"/>
                    <a:pt x="39434" y="193"/>
                  </a:cubicBezTo>
                  <a:close/>
                  <a:moveTo>
                    <a:pt x="39434" y="1"/>
                  </a:moveTo>
                  <a:cubicBezTo>
                    <a:pt x="17688" y="1"/>
                    <a:pt x="0" y="17615"/>
                    <a:pt x="0" y="39260"/>
                  </a:cubicBezTo>
                  <a:cubicBezTo>
                    <a:pt x="0" y="60909"/>
                    <a:pt x="17688" y="78520"/>
                    <a:pt x="39434" y="78520"/>
                  </a:cubicBezTo>
                  <a:cubicBezTo>
                    <a:pt x="61179" y="78520"/>
                    <a:pt x="78872" y="60909"/>
                    <a:pt x="78872" y="39260"/>
                  </a:cubicBezTo>
                  <a:cubicBezTo>
                    <a:pt x="78872" y="17615"/>
                    <a:pt x="61179" y="1"/>
                    <a:pt x="394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1" name="Google Shape;291;p29"/>
            <p:cNvSpPr/>
            <p:nvPr/>
          </p:nvSpPr>
          <p:spPr>
            <a:xfrm flipH="1">
              <a:off x="-1290735" y="0"/>
              <a:ext cx="2585250" cy="2573640"/>
            </a:xfrm>
            <a:custGeom>
              <a:rect b="b" l="l" r="r" t="t"/>
              <a:pathLst>
                <a:path extrusionOk="0" h="95320" w="95750">
                  <a:moveTo>
                    <a:pt x="47875" y="193"/>
                  </a:moveTo>
                  <a:cubicBezTo>
                    <a:pt x="74168" y="193"/>
                    <a:pt x="95562" y="21485"/>
                    <a:pt x="95562" y="47660"/>
                  </a:cubicBezTo>
                  <a:cubicBezTo>
                    <a:pt x="95562" y="73834"/>
                    <a:pt x="74168" y="95132"/>
                    <a:pt x="47875" y="95132"/>
                  </a:cubicBezTo>
                  <a:cubicBezTo>
                    <a:pt x="21582" y="95132"/>
                    <a:pt x="193" y="73834"/>
                    <a:pt x="193" y="47660"/>
                  </a:cubicBezTo>
                  <a:cubicBezTo>
                    <a:pt x="193" y="21485"/>
                    <a:pt x="21582" y="193"/>
                    <a:pt x="47875" y="193"/>
                  </a:cubicBezTo>
                  <a:close/>
                  <a:moveTo>
                    <a:pt x="47875" y="1"/>
                  </a:moveTo>
                  <a:cubicBezTo>
                    <a:pt x="21477" y="1"/>
                    <a:pt x="1" y="21381"/>
                    <a:pt x="1" y="47660"/>
                  </a:cubicBezTo>
                  <a:cubicBezTo>
                    <a:pt x="1" y="73939"/>
                    <a:pt x="21477" y="95320"/>
                    <a:pt x="47875" y="95320"/>
                  </a:cubicBezTo>
                  <a:cubicBezTo>
                    <a:pt x="74273" y="95320"/>
                    <a:pt x="95749" y="73939"/>
                    <a:pt x="95749" y="47660"/>
                  </a:cubicBezTo>
                  <a:cubicBezTo>
                    <a:pt x="95749" y="21381"/>
                    <a:pt x="74273" y="1"/>
                    <a:pt x="4787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">
  <p:cSld name="CUSTOM"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30"/>
          <p:cNvSpPr txBox="1"/>
          <p:nvPr>
            <p:ph type="title"/>
          </p:nvPr>
        </p:nvSpPr>
        <p:spPr>
          <a:xfrm>
            <a:off x="5088925" y="813313"/>
            <a:ext cx="3341700" cy="2373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294" name="Google Shape;294;p30"/>
          <p:cNvSpPr txBox="1"/>
          <p:nvPr>
            <p:ph idx="1" type="subTitle"/>
          </p:nvPr>
        </p:nvSpPr>
        <p:spPr>
          <a:xfrm>
            <a:off x="5088925" y="3494050"/>
            <a:ext cx="3341700" cy="83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295" name="Google Shape;295;p30"/>
          <p:cNvCxnSpPr/>
          <p:nvPr/>
        </p:nvCxnSpPr>
        <p:spPr>
          <a:xfrm>
            <a:off x="4448175" y="352425"/>
            <a:ext cx="3838500" cy="0"/>
          </a:xfrm>
          <a:prstGeom prst="straightConnector1">
            <a:avLst/>
          </a:prstGeom>
          <a:noFill/>
          <a:ln cap="flat" cmpd="sng" w="9525">
            <a:solidFill>
              <a:srgbClr val="35342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 1">
  <p:cSld name="CUSTOM_4"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31"/>
          <p:cNvSpPr txBox="1"/>
          <p:nvPr>
            <p:ph type="title"/>
          </p:nvPr>
        </p:nvSpPr>
        <p:spPr>
          <a:xfrm>
            <a:off x="1075300" y="1190900"/>
            <a:ext cx="2956200" cy="124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298" name="Google Shape;298;p31"/>
          <p:cNvSpPr txBox="1"/>
          <p:nvPr>
            <p:ph idx="1" type="subTitle"/>
          </p:nvPr>
        </p:nvSpPr>
        <p:spPr>
          <a:xfrm>
            <a:off x="1075300" y="2545163"/>
            <a:ext cx="3366900" cy="1080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299" name="Google Shape;299;p31"/>
          <p:cNvCxnSpPr/>
          <p:nvPr/>
        </p:nvCxnSpPr>
        <p:spPr>
          <a:xfrm>
            <a:off x="866775" y="352425"/>
            <a:ext cx="3838500" cy="0"/>
          </a:xfrm>
          <a:prstGeom prst="straightConnector1">
            <a:avLst/>
          </a:prstGeom>
          <a:noFill/>
          <a:ln cap="flat" cmpd="sng" w="9525">
            <a:solidFill>
              <a:srgbClr val="353421"/>
            </a:solidFill>
            <a:prstDash val="solid"/>
            <a:round/>
            <a:headEnd len="med" w="med" type="none"/>
            <a:tailEnd len="med" w="med" type="none"/>
          </a:ln>
        </p:spPr>
      </p:cxnSp>
      <p:grpSp>
        <p:nvGrpSpPr>
          <p:cNvPr id="300" name="Google Shape;300;p31"/>
          <p:cNvGrpSpPr/>
          <p:nvPr/>
        </p:nvGrpSpPr>
        <p:grpSpPr>
          <a:xfrm>
            <a:off x="-1118651" y="-252350"/>
            <a:ext cx="1838659" cy="5487219"/>
            <a:chOff x="-1118651" y="-343713"/>
            <a:chExt cx="1838659" cy="5487219"/>
          </a:xfrm>
        </p:grpSpPr>
        <p:sp>
          <p:nvSpPr>
            <p:cNvPr id="301" name="Google Shape;301;p31"/>
            <p:cNvSpPr/>
            <p:nvPr/>
          </p:nvSpPr>
          <p:spPr>
            <a:xfrm flipH="1">
              <a:off x="-196508" y="1487320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0"/>
                  </a:moveTo>
                  <a:lnTo>
                    <a:pt x="0" y="95133"/>
                  </a:lnTo>
                  <a:cubicBezTo>
                    <a:pt x="26308" y="95133"/>
                    <a:pt x="47632" y="73835"/>
                    <a:pt x="47632" y="47564"/>
                  </a:cubicBezTo>
                  <a:cubicBezTo>
                    <a:pt x="47632" y="21294"/>
                    <a:pt x="26308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2" name="Google Shape;302;p31"/>
            <p:cNvSpPr/>
            <p:nvPr/>
          </p:nvSpPr>
          <p:spPr>
            <a:xfrm flipH="1">
              <a:off x="265715" y="1935332"/>
              <a:ext cx="452449" cy="903535"/>
            </a:xfrm>
            <a:custGeom>
              <a:rect b="b" l="l" r="r" t="t"/>
              <a:pathLst>
                <a:path extrusionOk="0" h="47053" w="23562">
                  <a:moveTo>
                    <a:pt x="0" y="1"/>
                  </a:moveTo>
                  <a:lnTo>
                    <a:pt x="0" y="47053"/>
                  </a:lnTo>
                  <a:cubicBezTo>
                    <a:pt x="13012" y="47053"/>
                    <a:pt x="23561" y="36518"/>
                    <a:pt x="23561" y="23525"/>
                  </a:cubicBezTo>
                  <a:cubicBezTo>
                    <a:pt x="23561" y="10535"/>
                    <a:pt x="13012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3" name="Google Shape;303;p31"/>
            <p:cNvSpPr/>
            <p:nvPr/>
          </p:nvSpPr>
          <p:spPr>
            <a:xfrm flipH="1">
              <a:off x="-1107744" y="1490911"/>
              <a:ext cx="1827752" cy="1819610"/>
            </a:xfrm>
            <a:custGeom>
              <a:rect b="b" l="l" r="r" t="t"/>
              <a:pathLst>
                <a:path extrusionOk="0" h="94759" w="95183">
                  <a:moveTo>
                    <a:pt x="47591" y="188"/>
                  </a:moveTo>
                  <a:cubicBezTo>
                    <a:pt x="73730" y="188"/>
                    <a:pt x="94995" y="21358"/>
                    <a:pt x="94995" y="47377"/>
                  </a:cubicBezTo>
                  <a:cubicBezTo>
                    <a:pt x="94995" y="73401"/>
                    <a:pt x="73730" y="94566"/>
                    <a:pt x="47591" y="94566"/>
                  </a:cubicBezTo>
                  <a:cubicBezTo>
                    <a:pt x="21454" y="94566"/>
                    <a:pt x="193" y="73401"/>
                    <a:pt x="193" y="47377"/>
                  </a:cubicBezTo>
                  <a:cubicBezTo>
                    <a:pt x="193" y="21358"/>
                    <a:pt x="21454" y="188"/>
                    <a:pt x="47591" y="188"/>
                  </a:cubicBezTo>
                  <a:close/>
                  <a:moveTo>
                    <a:pt x="47591" y="1"/>
                  </a:moveTo>
                  <a:cubicBezTo>
                    <a:pt x="21348" y="1"/>
                    <a:pt x="1" y="21253"/>
                    <a:pt x="1" y="47377"/>
                  </a:cubicBezTo>
                  <a:cubicBezTo>
                    <a:pt x="1" y="73506"/>
                    <a:pt x="21348" y="94758"/>
                    <a:pt x="47591" y="94758"/>
                  </a:cubicBezTo>
                  <a:cubicBezTo>
                    <a:pt x="73834" y="94758"/>
                    <a:pt x="95183" y="73506"/>
                    <a:pt x="95183" y="47377"/>
                  </a:cubicBezTo>
                  <a:cubicBezTo>
                    <a:pt x="95183" y="21253"/>
                    <a:pt x="73834" y="1"/>
                    <a:pt x="475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4" name="Google Shape;304;p31"/>
            <p:cNvSpPr/>
            <p:nvPr/>
          </p:nvSpPr>
          <p:spPr>
            <a:xfrm flipH="1">
              <a:off x="-196508" y="3314775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1"/>
                  </a:moveTo>
                  <a:lnTo>
                    <a:pt x="0" y="95133"/>
                  </a:lnTo>
                  <a:cubicBezTo>
                    <a:pt x="26308" y="95133"/>
                    <a:pt x="47632" y="73834"/>
                    <a:pt x="47632" y="47564"/>
                  </a:cubicBezTo>
                  <a:cubicBezTo>
                    <a:pt x="47632" y="21294"/>
                    <a:pt x="26308" y="1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5" name="Google Shape;305;p31"/>
            <p:cNvSpPr/>
            <p:nvPr/>
          </p:nvSpPr>
          <p:spPr>
            <a:xfrm flipH="1">
              <a:off x="-202129" y="3775786"/>
              <a:ext cx="452430" cy="903535"/>
            </a:xfrm>
            <a:custGeom>
              <a:rect b="b" l="l" r="r" t="t"/>
              <a:pathLst>
                <a:path extrusionOk="0" h="47053" w="23561">
                  <a:moveTo>
                    <a:pt x="23560" y="0"/>
                  </a:moveTo>
                  <a:cubicBezTo>
                    <a:pt x="10549" y="0"/>
                    <a:pt x="0" y="10536"/>
                    <a:pt x="0" y="23529"/>
                  </a:cubicBezTo>
                  <a:cubicBezTo>
                    <a:pt x="0" y="36518"/>
                    <a:pt x="10549" y="47052"/>
                    <a:pt x="23560" y="47052"/>
                  </a:cubicBezTo>
                  <a:lnTo>
                    <a:pt x="235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6" name="Google Shape;306;p31"/>
            <p:cNvSpPr/>
            <p:nvPr/>
          </p:nvSpPr>
          <p:spPr>
            <a:xfrm flipH="1">
              <a:off x="-1118651" y="3313123"/>
              <a:ext cx="1838659" cy="1830382"/>
            </a:xfrm>
            <a:custGeom>
              <a:rect b="b" l="l" r="r" t="t"/>
              <a:pathLst>
                <a:path extrusionOk="0" h="95320" w="95751">
                  <a:moveTo>
                    <a:pt x="47875" y="192"/>
                  </a:moveTo>
                  <a:cubicBezTo>
                    <a:pt x="74169" y="192"/>
                    <a:pt x="95558" y="21485"/>
                    <a:pt x="95558" y="47660"/>
                  </a:cubicBezTo>
                  <a:cubicBezTo>
                    <a:pt x="95558" y="73834"/>
                    <a:pt x="74169" y="95127"/>
                    <a:pt x="47875" y="95127"/>
                  </a:cubicBezTo>
                  <a:cubicBezTo>
                    <a:pt x="21582" y="95127"/>
                    <a:pt x="193" y="73834"/>
                    <a:pt x="193" y="47660"/>
                  </a:cubicBezTo>
                  <a:cubicBezTo>
                    <a:pt x="193" y="21485"/>
                    <a:pt x="21582" y="192"/>
                    <a:pt x="47875" y="192"/>
                  </a:cubicBezTo>
                  <a:close/>
                  <a:moveTo>
                    <a:pt x="47875" y="0"/>
                  </a:moveTo>
                  <a:cubicBezTo>
                    <a:pt x="21477" y="0"/>
                    <a:pt x="1" y="21380"/>
                    <a:pt x="1" y="47660"/>
                  </a:cubicBezTo>
                  <a:cubicBezTo>
                    <a:pt x="1" y="73939"/>
                    <a:pt x="21477" y="95319"/>
                    <a:pt x="47875" y="95319"/>
                  </a:cubicBezTo>
                  <a:cubicBezTo>
                    <a:pt x="74273" y="95319"/>
                    <a:pt x="95750" y="73939"/>
                    <a:pt x="95750" y="47660"/>
                  </a:cubicBezTo>
                  <a:cubicBezTo>
                    <a:pt x="95750" y="21380"/>
                    <a:pt x="74273" y="0"/>
                    <a:pt x="478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7" name="Google Shape;307;p31"/>
            <p:cNvSpPr/>
            <p:nvPr/>
          </p:nvSpPr>
          <p:spPr>
            <a:xfrm flipH="1">
              <a:off x="-196508" y="-342062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1"/>
                  </a:moveTo>
                  <a:lnTo>
                    <a:pt x="0" y="95133"/>
                  </a:lnTo>
                  <a:cubicBezTo>
                    <a:pt x="26308" y="95133"/>
                    <a:pt x="47632" y="73834"/>
                    <a:pt x="47632" y="47564"/>
                  </a:cubicBezTo>
                  <a:cubicBezTo>
                    <a:pt x="47632" y="21294"/>
                    <a:pt x="26308" y="1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8" name="Google Shape;308;p31"/>
            <p:cNvSpPr/>
            <p:nvPr/>
          </p:nvSpPr>
          <p:spPr>
            <a:xfrm flipH="1">
              <a:off x="-202129" y="118950"/>
              <a:ext cx="452430" cy="903535"/>
            </a:xfrm>
            <a:custGeom>
              <a:rect b="b" l="l" r="r" t="t"/>
              <a:pathLst>
                <a:path extrusionOk="0" h="47053" w="23561">
                  <a:moveTo>
                    <a:pt x="23560" y="0"/>
                  </a:moveTo>
                  <a:cubicBezTo>
                    <a:pt x="10549" y="0"/>
                    <a:pt x="0" y="10536"/>
                    <a:pt x="0" y="23529"/>
                  </a:cubicBezTo>
                  <a:cubicBezTo>
                    <a:pt x="0" y="36518"/>
                    <a:pt x="10549" y="47052"/>
                    <a:pt x="23560" y="47052"/>
                  </a:cubicBezTo>
                  <a:lnTo>
                    <a:pt x="235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9" name="Google Shape;309;p31"/>
            <p:cNvSpPr/>
            <p:nvPr/>
          </p:nvSpPr>
          <p:spPr>
            <a:xfrm flipH="1">
              <a:off x="-1118651" y="-343713"/>
              <a:ext cx="1838659" cy="1830382"/>
            </a:xfrm>
            <a:custGeom>
              <a:rect b="b" l="l" r="r" t="t"/>
              <a:pathLst>
                <a:path extrusionOk="0" h="95320" w="95751">
                  <a:moveTo>
                    <a:pt x="47875" y="192"/>
                  </a:moveTo>
                  <a:cubicBezTo>
                    <a:pt x="74169" y="192"/>
                    <a:pt x="95558" y="21485"/>
                    <a:pt x="95558" y="47660"/>
                  </a:cubicBezTo>
                  <a:cubicBezTo>
                    <a:pt x="95558" y="73834"/>
                    <a:pt x="74169" y="95127"/>
                    <a:pt x="47875" y="95127"/>
                  </a:cubicBezTo>
                  <a:cubicBezTo>
                    <a:pt x="21582" y="95127"/>
                    <a:pt x="193" y="73834"/>
                    <a:pt x="193" y="47660"/>
                  </a:cubicBezTo>
                  <a:cubicBezTo>
                    <a:pt x="193" y="21485"/>
                    <a:pt x="21582" y="192"/>
                    <a:pt x="47875" y="192"/>
                  </a:cubicBezTo>
                  <a:close/>
                  <a:moveTo>
                    <a:pt x="47875" y="0"/>
                  </a:moveTo>
                  <a:cubicBezTo>
                    <a:pt x="21477" y="0"/>
                    <a:pt x="1" y="21380"/>
                    <a:pt x="1" y="47660"/>
                  </a:cubicBezTo>
                  <a:cubicBezTo>
                    <a:pt x="1" y="73939"/>
                    <a:pt x="21477" y="95319"/>
                    <a:pt x="47875" y="95319"/>
                  </a:cubicBezTo>
                  <a:cubicBezTo>
                    <a:pt x="74273" y="95319"/>
                    <a:pt x="95750" y="73939"/>
                    <a:pt x="95750" y="47660"/>
                  </a:cubicBezTo>
                  <a:cubicBezTo>
                    <a:pt x="95750" y="21380"/>
                    <a:pt x="74273" y="0"/>
                    <a:pt x="478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 2">
  <p:cSld name="CUSTOM_4_1"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32"/>
          <p:cNvSpPr txBox="1"/>
          <p:nvPr>
            <p:ph type="title"/>
          </p:nvPr>
        </p:nvSpPr>
        <p:spPr>
          <a:xfrm>
            <a:off x="5152200" y="1192550"/>
            <a:ext cx="3032100" cy="1080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312" name="Google Shape;312;p32"/>
          <p:cNvSpPr txBox="1"/>
          <p:nvPr>
            <p:ph idx="1" type="subTitle"/>
          </p:nvPr>
        </p:nvSpPr>
        <p:spPr>
          <a:xfrm>
            <a:off x="5079900" y="2559150"/>
            <a:ext cx="3104400" cy="1080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313" name="Google Shape;313;p32"/>
          <p:cNvGrpSpPr/>
          <p:nvPr/>
        </p:nvGrpSpPr>
        <p:grpSpPr>
          <a:xfrm flipH="1" rot="10800000">
            <a:off x="-30" y="-1302509"/>
            <a:ext cx="9144067" cy="1838659"/>
            <a:chOff x="-30" y="4609491"/>
            <a:chExt cx="9144067" cy="1838659"/>
          </a:xfrm>
        </p:grpSpPr>
        <p:sp>
          <p:nvSpPr>
            <p:cNvPr id="314" name="Google Shape;314;p32"/>
            <p:cNvSpPr/>
            <p:nvPr/>
          </p:nvSpPr>
          <p:spPr>
            <a:xfrm rot="5400000">
              <a:off x="2285423" y="4155276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0"/>
                  </a:moveTo>
                  <a:lnTo>
                    <a:pt x="0" y="95133"/>
                  </a:lnTo>
                  <a:cubicBezTo>
                    <a:pt x="26308" y="95133"/>
                    <a:pt x="47632" y="73835"/>
                    <a:pt x="47632" y="47564"/>
                  </a:cubicBezTo>
                  <a:cubicBezTo>
                    <a:pt x="47632" y="21294"/>
                    <a:pt x="26308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5" name="Google Shape;315;p32"/>
            <p:cNvSpPr/>
            <p:nvPr/>
          </p:nvSpPr>
          <p:spPr>
            <a:xfrm rot="5400000">
              <a:off x="2530152" y="4385792"/>
              <a:ext cx="452449" cy="903535"/>
            </a:xfrm>
            <a:custGeom>
              <a:rect b="b" l="l" r="r" t="t"/>
              <a:pathLst>
                <a:path extrusionOk="0" h="47053" w="23562">
                  <a:moveTo>
                    <a:pt x="0" y="1"/>
                  </a:moveTo>
                  <a:lnTo>
                    <a:pt x="0" y="47053"/>
                  </a:lnTo>
                  <a:cubicBezTo>
                    <a:pt x="13012" y="47053"/>
                    <a:pt x="23561" y="36518"/>
                    <a:pt x="23561" y="23525"/>
                  </a:cubicBezTo>
                  <a:cubicBezTo>
                    <a:pt x="23561" y="10535"/>
                    <a:pt x="13012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6" name="Google Shape;316;p32"/>
            <p:cNvSpPr/>
            <p:nvPr/>
          </p:nvSpPr>
          <p:spPr>
            <a:xfrm rot="5400000">
              <a:off x="1828884" y="4613562"/>
              <a:ext cx="1827752" cy="1819610"/>
            </a:xfrm>
            <a:custGeom>
              <a:rect b="b" l="l" r="r" t="t"/>
              <a:pathLst>
                <a:path extrusionOk="0" h="94759" w="95183">
                  <a:moveTo>
                    <a:pt x="47591" y="188"/>
                  </a:moveTo>
                  <a:cubicBezTo>
                    <a:pt x="73730" y="188"/>
                    <a:pt x="94995" y="21358"/>
                    <a:pt x="94995" y="47377"/>
                  </a:cubicBezTo>
                  <a:cubicBezTo>
                    <a:pt x="94995" y="73401"/>
                    <a:pt x="73730" y="94566"/>
                    <a:pt x="47591" y="94566"/>
                  </a:cubicBezTo>
                  <a:cubicBezTo>
                    <a:pt x="21454" y="94566"/>
                    <a:pt x="193" y="73401"/>
                    <a:pt x="193" y="47377"/>
                  </a:cubicBezTo>
                  <a:cubicBezTo>
                    <a:pt x="193" y="21358"/>
                    <a:pt x="21454" y="188"/>
                    <a:pt x="47591" y="188"/>
                  </a:cubicBezTo>
                  <a:close/>
                  <a:moveTo>
                    <a:pt x="47591" y="1"/>
                  </a:moveTo>
                  <a:cubicBezTo>
                    <a:pt x="21348" y="1"/>
                    <a:pt x="1" y="21253"/>
                    <a:pt x="1" y="47377"/>
                  </a:cubicBezTo>
                  <a:cubicBezTo>
                    <a:pt x="1" y="73506"/>
                    <a:pt x="21348" y="94758"/>
                    <a:pt x="47591" y="94758"/>
                  </a:cubicBezTo>
                  <a:cubicBezTo>
                    <a:pt x="73834" y="94758"/>
                    <a:pt x="95183" y="73506"/>
                    <a:pt x="95183" y="47377"/>
                  </a:cubicBezTo>
                  <a:cubicBezTo>
                    <a:pt x="95183" y="21253"/>
                    <a:pt x="73834" y="1"/>
                    <a:pt x="475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7" name="Google Shape;317;p32"/>
            <p:cNvSpPr/>
            <p:nvPr/>
          </p:nvSpPr>
          <p:spPr>
            <a:xfrm rot="5400000">
              <a:off x="457969" y="4155276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1"/>
                  </a:moveTo>
                  <a:lnTo>
                    <a:pt x="0" y="95133"/>
                  </a:lnTo>
                  <a:cubicBezTo>
                    <a:pt x="26308" y="95133"/>
                    <a:pt x="47632" y="73834"/>
                    <a:pt x="47632" y="47564"/>
                  </a:cubicBezTo>
                  <a:cubicBezTo>
                    <a:pt x="47632" y="21294"/>
                    <a:pt x="26308" y="1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8" name="Google Shape;318;p32"/>
            <p:cNvSpPr/>
            <p:nvPr/>
          </p:nvSpPr>
          <p:spPr>
            <a:xfrm rot="5400000">
              <a:off x="689707" y="4853646"/>
              <a:ext cx="452430" cy="903535"/>
            </a:xfrm>
            <a:custGeom>
              <a:rect b="b" l="l" r="r" t="t"/>
              <a:pathLst>
                <a:path extrusionOk="0" h="47053" w="23561">
                  <a:moveTo>
                    <a:pt x="23560" y="0"/>
                  </a:moveTo>
                  <a:cubicBezTo>
                    <a:pt x="10549" y="0"/>
                    <a:pt x="0" y="10536"/>
                    <a:pt x="0" y="23529"/>
                  </a:cubicBezTo>
                  <a:cubicBezTo>
                    <a:pt x="0" y="36518"/>
                    <a:pt x="10549" y="47052"/>
                    <a:pt x="23560" y="47052"/>
                  </a:cubicBezTo>
                  <a:lnTo>
                    <a:pt x="235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9" name="Google Shape;319;p32"/>
            <p:cNvSpPr/>
            <p:nvPr/>
          </p:nvSpPr>
          <p:spPr>
            <a:xfrm rot="5400000">
              <a:off x="-4168" y="4613630"/>
              <a:ext cx="1838659" cy="1830382"/>
            </a:xfrm>
            <a:custGeom>
              <a:rect b="b" l="l" r="r" t="t"/>
              <a:pathLst>
                <a:path extrusionOk="0" h="95320" w="95751">
                  <a:moveTo>
                    <a:pt x="47875" y="192"/>
                  </a:moveTo>
                  <a:cubicBezTo>
                    <a:pt x="74169" y="192"/>
                    <a:pt x="95558" y="21485"/>
                    <a:pt x="95558" y="47660"/>
                  </a:cubicBezTo>
                  <a:cubicBezTo>
                    <a:pt x="95558" y="73834"/>
                    <a:pt x="74169" y="95127"/>
                    <a:pt x="47875" y="95127"/>
                  </a:cubicBezTo>
                  <a:cubicBezTo>
                    <a:pt x="21582" y="95127"/>
                    <a:pt x="193" y="73834"/>
                    <a:pt x="193" y="47660"/>
                  </a:cubicBezTo>
                  <a:cubicBezTo>
                    <a:pt x="193" y="21485"/>
                    <a:pt x="21582" y="192"/>
                    <a:pt x="47875" y="192"/>
                  </a:cubicBezTo>
                  <a:close/>
                  <a:moveTo>
                    <a:pt x="47875" y="0"/>
                  </a:moveTo>
                  <a:cubicBezTo>
                    <a:pt x="21477" y="0"/>
                    <a:pt x="1" y="21380"/>
                    <a:pt x="1" y="47660"/>
                  </a:cubicBezTo>
                  <a:cubicBezTo>
                    <a:pt x="1" y="73939"/>
                    <a:pt x="21477" y="95319"/>
                    <a:pt x="47875" y="95319"/>
                  </a:cubicBezTo>
                  <a:cubicBezTo>
                    <a:pt x="74273" y="95319"/>
                    <a:pt x="95750" y="73939"/>
                    <a:pt x="95750" y="47660"/>
                  </a:cubicBezTo>
                  <a:cubicBezTo>
                    <a:pt x="95750" y="21380"/>
                    <a:pt x="74273" y="0"/>
                    <a:pt x="478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0" name="Google Shape;320;p32"/>
            <p:cNvSpPr/>
            <p:nvPr/>
          </p:nvSpPr>
          <p:spPr>
            <a:xfrm rot="5400000">
              <a:off x="5942272" y="4155276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0"/>
                  </a:moveTo>
                  <a:lnTo>
                    <a:pt x="0" y="95133"/>
                  </a:lnTo>
                  <a:cubicBezTo>
                    <a:pt x="26308" y="95133"/>
                    <a:pt x="47632" y="73835"/>
                    <a:pt x="47632" y="47564"/>
                  </a:cubicBezTo>
                  <a:cubicBezTo>
                    <a:pt x="47632" y="21294"/>
                    <a:pt x="26308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1" name="Google Shape;321;p32"/>
            <p:cNvSpPr/>
            <p:nvPr/>
          </p:nvSpPr>
          <p:spPr>
            <a:xfrm rot="5400000">
              <a:off x="6187001" y="4385792"/>
              <a:ext cx="452449" cy="903535"/>
            </a:xfrm>
            <a:custGeom>
              <a:rect b="b" l="l" r="r" t="t"/>
              <a:pathLst>
                <a:path extrusionOk="0" h="47053" w="23562">
                  <a:moveTo>
                    <a:pt x="0" y="1"/>
                  </a:moveTo>
                  <a:lnTo>
                    <a:pt x="0" y="47053"/>
                  </a:lnTo>
                  <a:cubicBezTo>
                    <a:pt x="13012" y="47053"/>
                    <a:pt x="23561" y="36518"/>
                    <a:pt x="23561" y="23525"/>
                  </a:cubicBezTo>
                  <a:cubicBezTo>
                    <a:pt x="23561" y="10535"/>
                    <a:pt x="13012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2" name="Google Shape;322;p32"/>
            <p:cNvSpPr/>
            <p:nvPr/>
          </p:nvSpPr>
          <p:spPr>
            <a:xfrm rot="5400000">
              <a:off x="5485733" y="4613562"/>
              <a:ext cx="1827752" cy="1819610"/>
            </a:xfrm>
            <a:custGeom>
              <a:rect b="b" l="l" r="r" t="t"/>
              <a:pathLst>
                <a:path extrusionOk="0" h="94759" w="95183">
                  <a:moveTo>
                    <a:pt x="47591" y="188"/>
                  </a:moveTo>
                  <a:cubicBezTo>
                    <a:pt x="73730" y="188"/>
                    <a:pt x="94995" y="21358"/>
                    <a:pt x="94995" y="47377"/>
                  </a:cubicBezTo>
                  <a:cubicBezTo>
                    <a:pt x="94995" y="73401"/>
                    <a:pt x="73730" y="94566"/>
                    <a:pt x="47591" y="94566"/>
                  </a:cubicBezTo>
                  <a:cubicBezTo>
                    <a:pt x="21454" y="94566"/>
                    <a:pt x="193" y="73401"/>
                    <a:pt x="193" y="47377"/>
                  </a:cubicBezTo>
                  <a:cubicBezTo>
                    <a:pt x="193" y="21358"/>
                    <a:pt x="21454" y="188"/>
                    <a:pt x="47591" y="188"/>
                  </a:cubicBezTo>
                  <a:close/>
                  <a:moveTo>
                    <a:pt x="47591" y="1"/>
                  </a:moveTo>
                  <a:cubicBezTo>
                    <a:pt x="21348" y="1"/>
                    <a:pt x="1" y="21253"/>
                    <a:pt x="1" y="47377"/>
                  </a:cubicBezTo>
                  <a:cubicBezTo>
                    <a:pt x="1" y="73506"/>
                    <a:pt x="21348" y="94758"/>
                    <a:pt x="47591" y="94758"/>
                  </a:cubicBezTo>
                  <a:cubicBezTo>
                    <a:pt x="73834" y="94758"/>
                    <a:pt x="95183" y="73506"/>
                    <a:pt x="95183" y="47377"/>
                  </a:cubicBezTo>
                  <a:cubicBezTo>
                    <a:pt x="95183" y="21253"/>
                    <a:pt x="73834" y="1"/>
                    <a:pt x="475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3" name="Google Shape;323;p32"/>
            <p:cNvSpPr/>
            <p:nvPr/>
          </p:nvSpPr>
          <p:spPr>
            <a:xfrm rot="5400000">
              <a:off x="4114818" y="4155276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1"/>
                  </a:moveTo>
                  <a:lnTo>
                    <a:pt x="0" y="95133"/>
                  </a:lnTo>
                  <a:cubicBezTo>
                    <a:pt x="26308" y="95133"/>
                    <a:pt x="47632" y="73834"/>
                    <a:pt x="47632" y="47564"/>
                  </a:cubicBezTo>
                  <a:cubicBezTo>
                    <a:pt x="47632" y="21294"/>
                    <a:pt x="26308" y="1"/>
                    <a:pt x="0" y="1"/>
                  </a:cubicBezTo>
                  <a:close/>
                </a:path>
              </a:pathLst>
            </a:custGeom>
            <a:solidFill>
              <a:srgbClr val="FF98A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4" name="Google Shape;324;p32"/>
            <p:cNvSpPr/>
            <p:nvPr/>
          </p:nvSpPr>
          <p:spPr>
            <a:xfrm rot="5400000">
              <a:off x="4346556" y="4853646"/>
              <a:ext cx="452430" cy="903535"/>
            </a:xfrm>
            <a:custGeom>
              <a:rect b="b" l="l" r="r" t="t"/>
              <a:pathLst>
                <a:path extrusionOk="0" h="47053" w="23561">
                  <a:moveTo>
                    <a:pt x="23560" y="0"/>
                  </a:moveTo>
                  <a:cubicBezTo>
                    <a:pt x="10549" y="0"/>
                    <a:pt x="0" y="10536"/>
                    <a:pt x="0" y="23529"/>
                  </a:cubicBezTo>
                  <a:cubicBezTo>
                    <a:pt x="0" y="36518"/>
                    <a:pt x="10549" y="47052"/>
                    <a:pt x="23560" y="47052"/>
                  </a:cubicBezTo>
                  <a:lnTo>
                    <a:pt x="235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5" name="Google Shape;325;p32"/>
            <p:cNvSpPr/>
            <p:nvPr/>
          </p:nvSpPr>
          <p:spPr>
            <a:xfrm rot="5400000">
              <a:off x="3652681" y="4613630"/>
              <a:ext cx="1838659" cy="1830382"/>
            </a:xfrm>
            <a:custGeom>
              <a:rect b="b" l="l" r="r" t="t"/>
              <a:pathLst>
                <a:path extrusionOk="0" h="95320" w="95751">
                  <a:moveTo>
                    <a:pt x="47875" y="192"/>
                  </a:moveTo>
                  <a:cubicBezTo>
                    <a:pt x="74169" y="192"/>
                    <a:pt x="95558" y="21485"/>
                    <a:pt x="95558" y="47660"/>
                  </a:cubicBezTo>
                  <a:cubicBezTo>
                    <a:pt x="95558" y="73834"/>
                    <a:pt x="74169" y="95127"/>
                    <a:pt x="47875" y="95127"/>
                  </a:cubicBezTo>
                  <a:cubicBezTo>
                    <a:pt x="21582" y="95127"/>
                    <a:pt x="193" y="73834"/>
                    <a:pt x="193" y="47660"/>
                  </a:cubicBezTo>
                  <a:cubicBezTo>
                    <a:pt x="193" y="21485"/>
                    <a:pt x="21582" y="192"/>
                    <a:pt x="47875" y="192"/>
                  </a:cubicBezTo>
                  <a:close/>
                  <a:moveTo>
                    <a:pt x="47875" y="0"/>
                  </a:moveTo>
                  <a:cubicBezTo>
                    <a:pt x="21477" y="0"/>
                    <a:pt x="1" y="21380"/>
                    <a:pt x="1" y="47660"/>
                  </a:cubicBezTo>
                  <a:cubicBezTo>
                    <a:pt x="1" y="73939"/>
                    <a:pt x="21477" y="95319"/>
                    <a:pt x="47875" y="95319"/>
                  </a:cubicBezTo>
                  <a:cubicBezTo>
                    <a:pt x="74273" y="95319"/>
                    <a:pt x="95750" y="73939"/>
                    <a:pt x="95750" y="47660"/>
                  </a:cubicBezTo>
                  <a:cubicBezTo>
                    <a:pt x="95750" y="21380"/>
                    <a:pt x="74273" y="0"/>
                    <a:pt x="478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6" name="Google Shape;326;p32"/>
            <p:cNvSpPr/>
            <p:nvPr/>
          </p:nvSpPr>
          <p:spPr>
            <a:xfrm rot="5400000">
              <a:off x="7771654" y="4155276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1"/>
                  </a:moveTo>
                  <a:lnTo>
                    <a:pt x="0" y="95133"/>
                  </a:lnTo>
                  <a:cubicBezTo>
                    <a:pt x="26308" y="95133"/>
                    <a:pt x="47632" y="73834"/>
                    <a:pt x="47632" y="47564"/>
                  </a:cubicBezTo>
                  <a:cubicBezTo>
                    <a:pt x="47632" y="21294"/>
                    <a:pt x="26308" y="1"/>
                    <a:pt x="0" y="1"/>
                  </a:cubicBezTo>
                  <a:close/>
                </a:path>
              </a:pathLst>
            </a:custGeom>
            <a:solidFill>
              <a:srgbClr val="FF98A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7" name="Google Shape;327;p32"/>
            <p:cNvSpPr/>
            <p:nvPr/>
          </p:nvSpPr>
          <p:spPr>
            <a:xfrm rot="5400000">
              <a:off x="8003392" y="4853646"/>
              <a:ext cx="452430" cy="903535"/>
            </a:xfrm>
            <a:custGeom>
              <a:rect b="b" l="l" r="r" t="t"/>
              <a:pathLst>
                <a:path extrusionOk="0" h="47053" w="23561">
                  <a:moveTo>
                    <a:pt x="23560" y="0"/>
                  </a:moveTo>
                  <a:cubicBezTo>
                    <a:pt x="10549" y="0"/>
                    <a:pt x="0" y="10536"/>
                    <a:pt x="0" y="23529"/>
                  </a:cubicBezTo>
                  <a:cubicBezTo>
                    <a:pt x="0" y="36518"/>
                    <a:pt x="10549" y="47052"/>
                    <a:pt x="23560" y="47052"/>
                  </a:cubicBezTo>
                  <a:lnTo>
                    <a:pt x="235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8" name="Google Shape;328;p32"/>
            <p:cNvSpPr/>
            <p:nvPr/>
          </p:nvSpPr>
          <p:spPr>
            <a:xfrm rot="5400000">
              <a:off x="7309517" y="4613630"/>
              <a:ext cx="1838659" cy="1830382"/>
            </a:xfrm>
            <a:custGeom>
              <a:rect b="b" l="l" r="r" t="t"/>
              <a:pathLst>
                <a:path extrusionOk="0" h="95320" w="95751">
                  <a:moveTo>
                    <a:pt x="47875" y="192"/>
                  </a:moveTo>
                  <a:cubicBezTo>
                    <a:pt x="74169" y="192"/>
                    <a:pt x="95558" y="21485"/>
                    <a:pt x="95558" y="47660"/>
                  </a:cubicBezTo>
                  <a:cubicBezTo>
                    <a:pt x="95558" y="73834"/>
                    <a:pt x="74169" y="95127"/>
                    <a:pt x="47875" y="95127"/>
                  </a:cubicBezTo>
                  <a:cubicBezTo>
                    <a:pt x="21582" y="95127"/>
                    <a:pt x="193" y="73834"/>
                    <a:pt x="193" y="47660"/>
                  </a:cubicBezTo>
                  <a:cubicBezTo>
                    <a:pt x="193" y="21485"/>
                    <a:pt x="21582" y="192"/>
                    <a:pt x="47875" y="192"/>
                  </a:cubicBezTo>
                  <a:close/>
                  <a:moveTo>
                    <a:pt x="47875" y="0"/>
                  </a:moveTo>
                  <a:cubicBezTo>
                    <a:pt x="21477" y="0"/>
                    <a:pt x="1" y="21380"/>
                    <a:pt x="1" y="47660"/>
                  </a:cubicBezTo>
                  <a:cubicBezTo>
                    <a:pt x="1" y="73939"/>
                    <a:pt x="21477" y="95319"/>
                    <a:pt x="47875" y="95319"/>
                  </a:cubicBezTo>
                  <a:cubicBezTo>
                    <a:pt x="74273" y="95319"/>
                    <a:pt x="95750" y="73939"/>
                    <a:pt x="95750" y="47660"/>
                  </a:cubicBezTo>
                  <a:cubicBezTo>
                    <a:pt x="95750" y="21380"/>
                    <a:pt x="74273" y="0"/>
                    <a:pt x="478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 1">
  <p:cSld name="TITLE_AND_TWO_COLUMNS_1"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33"/>
          <p:cNvSpPr txBox="1"/>
          <p:nvPr>
            <p:ph type="title"/>
          </p:nvPr>
        </p:nvSpPr>
        <p:spPr>
          <a:xfrm>
            <a:off x="1596675" y="2604725"/>
            <a:ext cx="2742600" cy="445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 b="0" sz="25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331" name="Google Shape;331;p33"/>
          <p:cNvSpPr txBox="1"/>
          <p:nvPr>
            <p:ph idx="2" type="title"/>
          </p:nvPr>
        </p:nvSpPr>
        <p:spPr>
          <a:xfrm>
            <a:off x="4804724" y="2604725"/>
            <a:ext cx="2742600" cy="445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 b="0" sz="25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332" name="Google Shape;332;p33"/>
          <p:cNvSpPr txBox="1"/>
          <p:nvPr>
            <p:ph idx="1" type="subTitle"/>
          </p:nvPr>
        </p:nvSpPr>
        <p:spPr>
          <a:xfrm>
            <a:off x="4923222" y="3131822"/>
            <a:ext cx="2505600" cy="1010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0"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333" name="Google Shape;333;p33"/>
          <p:cNvSpPr txBox="1"/>
          <p:nvPr>
            <p:ph idx="3" type="subTitle"/>
          </p:nvPr>
        </p:nvSpPr>
        <p:spPr>
          <a:xfrm>
            <a:off x="1715350" y="3131822"/>
            <a:ext cx="2505600" cy="1010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0"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334" name="Google Shape;334;p33"/>
          <p:cNvSpPr txBox="1"/>
          <p:nvPr>
            <p:ph idx="4" type="title"/>
          </p:nvPr>
        </p:nvSpPr>
        <p:spPr>
          <a:xfrm>
            <a:off x="720000" y="526812"/>
            <a:ext cx="75768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cxnSp>
        <p:nvCxnSpPr>
          <p:cNvPr id="335" name="Google Shape;335;p33"/>
          <p:cNvCxnSpPr/>
          <p:nvPr/>
        </p:nvCxnSpPr>
        <p:spPr>
          <a:xfrm>
            <a:off x="866775" y="352425"/>
            <a:ext cx="3838500" cy="0"/>
          </a:xfrm>
          <a:prstGeom prst="straightConnector1">
            <a:avLst/>
          </a:prstGeom>
          <a:noFill/>
          <a:ln cap="flat" cmpd="sng" w="9525">
            <a:solidFill>
              <a:srgbClr val="353421"/>
            </a:solidFill>
            <a:prstDash val="solid"/>
            <a:round/>
            <a:headEnd len="med" w="med" type="none"/>
            <a:tailEnd len="med" w="med" type="none"/>
          </a:ln>
        </p:spPr>
      </p:cxnSp>
      <p:grpSp>
        <p:nvGrpSpPr>
          <p:cNvPr id="336" name="Google Shape;336;p33"/>
          <p:cNvGrpSpPr/>
          <p:nvPr/>
        </p:nvGrpSpPr>
        <p:grpSpPr>
          <a:xfrm>
            <a:off x="8423999" y="-252350"/>
            <a:ext cx="1838659" cy="5487219"/>
            <a:chOff x="8423999" y="-160988"/>
            <a:chExt cx="1838659" cy="5487219"/>
          </a:xfrm>
        </p:grpSpPr>
        <p:sp>
          <p:nvSpPr>
            <p:cNvPr id="337" name="Google Shape;337;p33"/>
            <p:cNvSpPr/>
            <p:nvPr/>
          </p:nvSpPr>
          <p:spPr>
            <a:xfrm>
              <a:off x="8425843" y="1670045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0"/>
                  </a:moveTo>
                  <a:lnTo>
                    <a:pt x="0" y="95133"/>
                  </a:lnTo>
                  <a:cubicBezTo>
                    <a:pt x="26308" y="95133"/>
                    <a:pt x="47632" y="73835"/>
                    <a:pt x="47632" y="47564"/>
                  </a:cubicBezTo>
                  <a:cubicBezTo>
                    <a:pt x="47632" y="21294"/>
                    <a:pt x="26308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8" name="Google Shape;338;p33"/>
            <p:cNvSpPr/>
            <p:nvPr/>
          </p:nvSpPr>
          <p:spPr>
            <a:xfrm>
              <a:off x="8425843" y="2118057"/>
              <a:ext cx="452449" cy="903535"/>
            </a:xfrm>
            <a:custGeom>
              <a:rect b="b" l="l" r="r" t="t"/>
              <a:pathLst>
                <a:path extrusionOk="0" h="47053" w="23562">
                  <a:moveTo>
                    <a:pt x="0" y="1"/>
                  </a:moveTo>
                  <a:lnTo>
                    <a:pt x="0" y="47053"/>
                  </a:lnTo>
                  <a:cubicBezTo>
                    <a:pt x="13012" y="47053"/>
                    <a:pt x="23561" y="36518"/>
                    <a:pt x="23561" y="23525"/>
                  </a:cubicBezTo>
                  <a:cubicBezTo>
                    <a:pt x="23561" y="10535"/>
                    <a:pt x="13012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9" name="Google Shape;339;p33"/>
            <p:cNvSpPr/>
            <p:nvPr/>
          </p:nvSpPr>
          <p:spPr>
            <a:xfrm>
              <a:off x="8423999" y="1673636"/>
              <a:ext cx="1827752" cy="1819610"/>
            </a:xfrm>
            <a:custGeom>
              <a:rect b="b" l="l" r="r" t="t"/>
              <a:pathLst>
                <a:path extrusionOk="0" h="94759" w="95183">
                  <a:moveTo>
                    <a:pt x="47591" y="188"/>
                  </a:moveTo>
                  <a:cubicBezTo>
                    <a:pt x="73730" y="188"/>
                    <a:pt x="94995" y="21358"/>
                    <a:pt x="94995" y="47377"/>
                  </a:cubicBezTo>
                  <a:cubicBezTo>
                    <a:pt x="94995" y="73401"/>
                    <a:pt x="73730" y="94566"/>
                    <a:pt x="47591" y="94566"/>
                  </a:cubicBezTo>
                  <a:cubicBezTo>
                    <a:pt x="21454" y="94566"/>
                    <a:pt x="193" y="73401"/>
                    <a:pt x="193" y="47377"/>
                  </a:cubicBezTo>
                  <a:cubicBezTo>
                    <a:pt x="193" y="21358"/>
                    <a:pt x="21454" y="188"/>
                    <a:pt x="47591" y="188"/>
                  </a:cubicBezTo>
                  <a:close/>
                  <a:moveTo>
                    <a:pt x="47591" y="1"/>
                  </a:moveTo>
                  <a:cubicBezTo>
                    <a:pt x="21348" y="1"/>
                    <a:pt x="1" y="21253"/>
                    <a:pt x="1" y="47377"/>
                  </a:cubicBezTo>
                  <a:cubicBezTo>
                    <a:pt x="1" y="73506"/>
                    <a:pt x="21348" y="94758"/>
                    <a:pt x="47591" y="94758"/>
                  </a:cubicBezTo>
                  <a:cubicBezTo>
                    <a:pt x="73834" y="94758"/>
                    <a:pt x="95183" y="73506"/>
                    <a:pt x="95183" y="47377"/>
                  </a:cubicBezTo>
                  <a:cubicBezTo>
                    <a:pt x="95183" y="21253"/>
                    <a:pt x="73834" y="1"/>
                    <a:pt x="475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0" name="Google Shape;340;p33"/>
            <p:cNvSpPr/>
            <p:nvPr/>
          </p:nvSpPr>
          <p:spPr>
            <a:xfrm>
              <a:off x="8425843" y="3497500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1"/>
                  </a:moveTo>
                  <a:lnTo>
                    <a:pt x="0" y="95133"/>
                  </a:lnTo>
                  <a:cubicBezTo>
                    <a:pt x="26308" y="95133"/>
                    <a:pt x="47632" y="73834"/>
                    <a:pt x="47632" y="47564"/>
                  </a:cubicBezTo>
                  <a:cubicBezTo>
                    <a:pt x="47632" y="21294"/>
                    <a:pt x="26308" y="1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1" name="Google Shape;341;p33"/>
            <p:cNvSpPr/>
            <p:nvPr/>
          </p:nvSpPr>
          <p:spPr>
            <a:xfrm>
              <a:off x="8893706" y="3958511"/>
              <a:ext cx="452430" cy="903535"/>
            </a:xfrm>
            <a:custGeom>
              <a:rect b="b" l="l" r="r" t="t"/>
              <a:pathLst>
                <a:path extrusionOk="0" h="47053" w="23561">
                  <a:moveTo>
                    <a:pt x="23560" y="0"/>
                  </a:moveTo>
                  <a:cubicBezTo>
                    <a:pt x="10549" y="0"/>
                    <a:pt x="0" y="10536"/>
                    <a:pt x="0" y="23529"/>
                  </a:cubicBezTo>
                  <a:cubicBezTo>
                    <a:pt x="0" y="36518"/>
                    <a:pt x="10549" y="47052"/>
                    <a:pt x="23560" y="47052"/>
                  </a:cubicBezTo>
                  <a:lnTo>
                    <a:pt x="235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2" name="Google Shape;342;p33"/>
            <p:cNvSpPr/>
            <p:nvPr/>
          </p:nvSpPr>
          <p:spPr>
            <a:xfrm>
              <a:off x="8423999" y="3495848"/>
              <a:ext cx="1838659" cy="1830382"/>
            </a:xfrm>
            <a:custGeom>
              <a:rect b="b" l="l" r="r" t="t"/>
              <a:pathLst>
                <a:path extrusionOk="0" h="95320" w="95751">
                  <a:moveTo>
                    <a:pt x="47875" y="192"/>
                  </a:moveTo>
                  <a:cubicBezTo>
                    <a:pt x="74169" y="192"/>
                    <a:pt x="95558" y="21485"/>
                    <a:pt x="95558" y="47660"/>
                  </a:cubicBezTo>
                  <a:cubicBezTo>
                    <a:pt x="95558" y="73834"/>
                    <a:pt x="74169" y="95127"/>
                    <a:pt x="47875" y="95127"/>
                  </a:cubicBezTo>
                  <a:cubicBezTo>
                    <a:pt x="21582" y="95127"/>
                    <a:pt x="193" y="73834"/>
                    <a:pt x="193" y="47660"/>
                  </a:cubicBezTo>
                  <a:cubicBezTo>
                    <a:pt x="193" y="21485"/>
                    <a:pt x="21582" y="192"/>
                    <a:pt x="47875" y="192"/>
                  </a:cubicBezTo>
                  <a:close/>
                  <a:moveTo>
                    <a:pt x="47875" y="0"/>
                  </a:moveTo>
                  <a:cubicBezTo>
                    <a:pt x="21477" y="0"/>
                    <a:pt x="1" y="21380"/>
                    <a:pt x="1" y="47660"/>
                  </a:cubicBezTo>
                  <a:cubicBezTo>
                    <a:pt x="1" y="73939"/>
                    <a:pt x="21477" y="95319"/>
                    <a:pt x="47875" y="95319"/>
                  </a:cubicBezTo>
                  <a:cubicBezTo>
                    <a:pt x="74273" y="95319"/>
                    <a:pt x="95750" y="73939"/>
                    <a:pt x="95750" y="47660"/>
                  </a:cubicBezTo>
                  <a:cubicBezTo>
                    <a:pt x="95750" y="21380"/>
                    <a:pt x="74273" y="0"/>
                    <a:pt x="478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3" name="Google Shape;343;p33"/>
            <p:cNvSpPr/>
            <p:nvPr/>
          </p:nvSpPr>
          <p:spPr>
            <a:xfrm>
              <a:off x="8425843" y="-159337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1"/>
                  </a:moveTo>
                  <a:lnTo>
                    <a:pt x="0" y="95133"/>
                  </a:lnTo>
                  <a:cubicBezTo>
                    <a:pt x="26308" y="95133"/>
                    <a:pt x="47632" y="73834"/>
                    <a:pt x="47632" y="47564"/>
                  </a:cubicBezTo>
                  <a:cubicBezTo>
                    <a:pt x="47632" y="21294"/>
                    <a:pt x="26308" y="1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4" name="Google Shape;344;p33"/>
            <p:cNvSpPr/>
            <p:nvPr/>
          </p:nvSpPr>
          <p:spPr>
            <a:xfrm>
              <a:off x="8893706" y="301675"/>
              <a:ext cx="452430" cy="903535"/>
            </a:xfrm>
            <a:custGeom>
              <a:rect b="b" l="l" r="r" t="t"/>
              <a:pathLst>
                <a:path extrusionOk="0" h="47053" w="23561">
                  <a:moveTo>
                    <a:pt x="23560" y="0"/>
                  </a:moveTo>
                  <a:cubicBezTo>
                    <a:pt x="10549" y="0"/>
                    <a:pt x="0" y="10536"/>
                    <a:pt x="0" y="23529"/>
                  </a:cubicBezTo>
                  <a:cubicBezTo>
                    <a:pt x="0" y="36518"/>
                    <a:pt x="10549" y="47052"/>
                    <a:pt x="23560" y="47052"/>
                  </a:cubicBezTo>
                  <a:lnTo>
                    <a:pt x="235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5" name="Google Shape;345;p33"/>
            <p:cNvSpPr/>
            <p:nvPr/>
          </p:nvSpPr>
          <p:spPr>
            <a:xfrm>
              <a:off x="8423999" y="-160988"/>
              <a:ext cx="1838659" cy="1830382"/>
            </a:xfrm>
            <a:custGeom>
              <a:rect b="b" l="l" r="r" t="t"/>
              <a:pathLst>
                <a:path extrusionOk="0" h="95320" w="95751">
                  <a:moveTo>
                    <a:pt x="47875" y="192"/>
                  </a:moveTo>
                  <a:cubicBezTo>
                    <a:pt x="74169" y="192"/>
                    <a:pt x="95558" y="21485"/>
                    <a:pt x="95558" y="47660"/>
                  </a:cubicBezTo>
                  <a:cubicBezTo>
                    <a:pt x="95558" y="73834"/>
                    <a:pt x="74169" y="95127"/>
                    <a:pt x="47875" y="95127"/>
                  </a:cubicBezTo>
                  <a:cubicBezTo>
                    <a:pt x="21582" y="95127"/>
                    <a:pt x="193" y="73834"/>
                    <a:pt x="193" y="47660"/>
                  </a:cubicBezTo>
                  <a:cubicBezTo>
                    <a:pt x="193" y="21485"/>
                    <a:pt x="21582" y="192"/>
                    <a:pt x="47875" y="192"/>
                  </a:cubicBezTo>
                  <a:close/>
                  <a:moveTo>
                    <a:pt x="47875" y="0"/>
                  </a:moveTo>
                  <a:cubicBezTo>
                    <a:pt x="21477" y="0"/>
                    <a:pt x="1" y="21380"/>
                    <a:pt x="1" y="47660"/>
                  </a:cubicBezTo>
                  <a:cubicBezTo>
                    <a:pt x="1" y="73939"/>
                    <a:pt x="21477" y="95319"/>
                    <a:pt x="47875" y="95319"/>
                  </a:cubicBezTo>
                  <a:cubicBezTo>
                    <a:pt x="74273" y="95319"/>
                    <a:pt x="95750" y="73939"/>
                    <a:pt x="95750" y="47660"/>
                  </a:cubicBezTo>
                  <a:cubicBezTo>
                    <a:pt x="95750" y="21380"/>
                    <a:pt x="74273" y="0"/>
                    <a:pt x="478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hree columns">
  <p:cSld name="CUSTOM_6"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34"/>
          <p:cNvSpPr txBox="1"/>
          <p:nvPr>
            <p:ph type="title"/>
          </p:nvPr>
        </p:nvSpPr>
        <p:spPr>
          <a:xfrm>
            <a:off x="937700" y="2383748"/>
            <a:ext cx="2175300" cy="709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348" name="Google Shape;348;p34"/>
          <p:cNvSpPr txBox="1"/>
          <p:nvPr>
            <p:ph idx="1" type="subTitle"/>
          </p:nvPr>
        </p:nvSpPr>
        <p:spPr>
          <a:xfrm>
            <a:off x="937700" y="3260469"/>
            <a:ext cx="2175300" cy="86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349" name="Google Shape;349;p34"/>
          <p:cNvSpPr txBox="1"/>
          <p:nvPr>
            <p:ph idx="2" type="title"/>
          </p:nvPr>
        </p:nvSpPr>
        <p:spPr>
          <a:xfrm>
            <a:off x="3484421" y="2383748"/>
            <a:ext cx="2175300" cy="709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350" name="Google Shape;350;p34"/>
          <p:cNvSpPr txBox="1"/>
          <p:nvPr>
            <p:ph idx="3" type="subTitle"/>
          </p:nvPr>
        </p:nvSpPr>
        <p:spPr>
          <a:xfrm>
            <a:off x="3484421" y="3260469"/>
            <a:ext cx="2175300" cy="86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351" name="Google Shape;351;p34"/>
          <p:cNvSpPr txBox="1"/>
          <p:nvPr>
            <p:ph idx="4" type="title"/>
          </p:nvPr>
        </p:nvSpPr>
        <p:spPr>
          <a:xfrm>
            <a:off x="6031149" y="2383748"/>
            <a:ext cx="2175300" cy="709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352" name="Google Shape;352;p34"/>
          <p:cNvSpPr txBox="1"/>
          <p:nvPr>
            <p:ph idx="5" type="subTitle"/>
          </p:nvPr>
        </p:nvSpPr>
        <p:spPr>
          <a:xfrm>
            <a:off x="6031149" y="3260469"/>
            <a:ext cx="2175300" cy="86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353" name="Google Shape;353;p34"/>
          <p:cNvSpPr txBox="1"/>
          <p:nvPr>
            <p:ph idx="6" type="title"/>
          </p:nvPr>
        </p:nvSpPr>
        <p:spPr>
          <a:xfrm>
            <a:off x="720000" y="526812"/>
            <a:ext cx="75768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grpSp>
        <p:nvGrpSpPr>
          <p:cNvPr id="354" name="Google Shape;354;p34"/>
          <p:cNvGrpSpPr/>
          <p:nvPr/>
        </p:nvGrpSpPr>
        <p:grpSpPr>
          <a:xfrm>
            <a:off x="-30" y="4609491"/>
            <a:ext cx="9144067" cy="1838659"/>
            <a:chOff x="-30" y="4609491"/>
            <a:chExt cx="9144067" cy="1838659"/>
          </a:xfrm>
        </p:grpSpPr>
        <p:sp>
          <p:nvSpPr>
            <p:cNvPr id="355" name="Google Shape;355;p34"/>
            <p:cNvSpPr/>
            <p:nvPr/>
          </p:nvSpPr>
          <p:spPr>
            <a:xfrm rot="5400000">
              <a:off x="2285423" y="4155276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0"/>
                  </a:moveTo>
                  <a:lnTo>
                    <a:pt x="0" y="95133"/>
                  </a:lnTo>
                  <a:cubicBezTo>
                    <a:pt x="26308" y="95133"/>
                    <a:pt x="47632" y="73835"/>
                    <a:pt x="47632" y="47564"/>
                  </a:cubicBezTo>
                  <a:cubicBezTo>
                    <a:pt x="47632" y="21294"/>
                    <a:pt x="26308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6" name="Google Shape;356;p34"/>
            <p:cNvSpPr/>
            <p:nvPr/>
          </p:nvSpPr>
          <p:spPr>
            <a:xfrm rot="5400000">
              <a:off x="2530152" y="4385792"/>
              <a:ext cx="452449" cy="903535"/>
            </a:xfrm>
            <a:custGeom>
              <a:rect b="b" l="l" r="r" t="t"/>
              <a:pathLst>
                <a:path extrusionOk="0" h="47053" w="23562">
                  <a:moveTo>
                    <a:pt x="0" y="1"/>
                  </a:moveTo>
                  <a:lnTo>
                    <a:pt x="0" y="47053"/>
                  </a:lnTo>
                  <a:cubicBezTo>
                    <a:pt x="13012" y="47053"/>
                    <a:pt x="23561" y="36518"/>
                    <a:pt x="23561" y="23525"/>
                  </a:cubicBezTo>
                  <a:cubicBezTo>
                    <a:pt x="23561" y="10535"/>
                    <a:pt x="13012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7" name="Google Shape;357;p34"/>
            <p:cNvSpPr/>
            <p:nvPr/>
          </p:nvSpPr>
          <p:spPr>
            <a:xfrm rot="5400000">
              <a:off x="1828884" y="4613562"/>
              <a:ext cx="1827752" cy="1819610"/>
            </a:xfrm>
            <a:custGeom>
              <a:rect b="b" l="l" r="r" t="t"/>
              <a:pathLst>
                <a:path extrusionOk="0" h="94759" w="95183">
                  <a:moveTo>
                    <a:pt x="47591" y="188"/>
                  </a:moveTo>
                  <a:cubicBezTo>
                    <a:pt x="73730" y="188"/>
                    <a:pt x="94995" y="21358"/>
                    <a:pt x="94995" y="47377"/>
                  </a:cubicBezTo>
                  <a:cubicBezTo>
                    <a:pt x="94995" y="73401"/>
                    <a:pt x="73730" y="94566"/>
                    <a:pt x="47591" y="94566"/>
                  </a:cubicBezTo>
                  <a:cubicBezTo>
                    <a:pt x="21454" y="94566"/>
                    <a:pt x="193" y="73401"/>
                    <a:pt x="193" y="47377"/>
                  </a:cubicBezTo>
                  <a:cubicBezTo>
                    <a:pt x="193" y="21358"/>
                    <a:pt x="21454" y="188"/>
                    <a:pt x="47591" y="188"/>
                  </a:cubicBezTo>
                  <a:close/>
                  <a:moveTo>
                    <a:pt x="47591" y="1"/>
                  </a:moveTo>
                  <a:cubicBezTo>
                    <a:pt x="21348" y="1"/>
                    <a:pt x="1" y="21253"/>
                    <a:pt x="1" y="47377"/>
                  </a:cubicBezTo>
                  <a:cubicBezTo>
                    <a:pt x="1" y="73506"/>
                    <a:pt x="21348" y="94758"/>
                    <a:pt x="47591" y="94758"/>
                  </a:cubicBezTo>
                  <a:cubicBezTo>
                    <a:pt x="73834" y="94758"/>
                    <a:pt x="95183" y="73506"/>
                    <a:pt x="95183" y="47377"/>
                  </a:cubicBezTo>
                  <a:cubicBezTo>
                    <a:pt x="95183" y="21253"/>
                    <a:pt x="73834" y="1"/>
                    <a:pt x="475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8" name="Google Shape;358;p34"/>
            <p:cNvSpPr/>
            <p:nvPr/>
          </p:nvSpPr>
          <p:spPr>
            <a:xfrm rot="5400000">
              <a:off x="457969" y="4155276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1"/>
                  </a:moveTo>
                  <a:lnTo>
                    <a:pt x="0" y="95133"/>
                  </a:lnTo>
                  <a:cubicBezTo>
                    <a:pt x="26308" y="95133"/>
                    <a:pt x="47632" y="73834"/>
                    <a:pt x="47632" y="47564"/>
                  </a:cubicBezTo>
                  <a:cubicBezTo>
                    <a:pt x="47632" y="21294"/>
                    <a:pt x="26308" y="1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9" name="Google Shape;359;p34"/>
            <p:cNvSpPr/>
            <p:nvPr/>
          </p:nvSpPr>
          <p:spPr>
            <a:xfrm rot="5400000">
              <a:off x="689707" y="4853646"/>
              <a:ext cx="452430" cy="903535"/>
            </a:xfrm>
            <a:custGeom>
              <a:rect b="b" l="l" r="r" t="t"/>
              <a:pathLst>
                <a:path extrusionOk="0" h="47053" w="23561">
                  <a:moveTo>
                    <a:pt x="23560" y="0"/>
                  </a:moveTo>
                  <a:cubicBezTo>
                    <a:pt x="10549" y="0"/>
                    <a:pt x="0" y="10536"/>
                    <a:pt x="0" y="23529"/>
                  </a:cubicBezTo>
                  <a:cubicBezTo>
                    <a:pt x="0" y="36518"/>
                    <a:pt x="10549" y="47052"/>
                    <a:pt x="23560" y="47052"/>
                  </a:cubicBezTo>
                  <a:lnTo>
                    <a:pt x="235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0" name="Google Shape;360;p34"/>
            <p:cNvSpPr/>
            <p:nvPr/>
          </p:nvSpPr>
          <p:spPr>
            <a:xfrm rot="5400000">
              <a:off x="-4168" y="4613630"/>
              <a:ext cx="1838659" cy="1830382"/>
            </a:xfrm>
            <a:custGeom>
              <a:rect b="b" l="l" r="r" t="t"/>
              <a:pathLst>
                <a:path extrusionOk="0" h="95320" w="95751">
                  <a:moveTo>
                    <a:pt x="47875" y="192"/>
                  </a:moveTo>
                  <a:cubicBezTo>
                    <a:pt x="74169" y="192"/>
                    <a:pt x="95558" y="21485"/>
                    <a:pt x="95558" y="47660"/>
                  </a:cubicBezTo>
                  <a:cubicBezTo>
                    <a:pt x="95558" y="73834"/>
                    <a:pt x="74169" y="95127"/>
                    <a:pt x="47875" y="95127"/>
                  </a:cubicBezTo>
                  <a:cubicBezTo>
                    <a:pt x="21582" y="95127"/>
                    <a:pt x="193" y="73834"/>
                    <a:pt x="193" y="47660"/>
                  </a:cubicBezTo>
                  <a:cubicBezTo>
                    <a:pt x="193" y="21485"/>
                    <a:pt x="21582" y="192"/>
                    <a:pt x="47875" y="192"/>
                  </a:cubicBezTo>
                  <a:close/>
                  <a:moveTo>
                    <a:pt x="47875" y="0"/>
                  </a:moveTo>
                  <a:cubicBezTo>
                    <a:pt x="21477" y="0"/>
                    <a:pt x="1" y="21380"/>
                    <a:pt x="1" y="47660"/>
                  </a:cubicBezTo>
                  <a:cubicBezTo>
                    <a:pt x="1" y="73939"/>
                    <a:pt x="21477" y="95319"/>
                    <a:pt x="47875" y="95319"/>
                  </a:cubicBezTo>
                  <a:cubicBezTo>
                    <a:pt x="74273" y="95319"/>
                    <a:pt x="95750" y="73939"/>
                    <a:pt x="95750" y="47660"/>
                  </a:cubicBezTo>
                  <a:cubicBezTo>
                    <a:pt x="95750" y="21380"/>
                    <a:pt x="74273" y="0"/>
                    <a:pt x="478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1" name="Google Shape;361;p34"/>
            <p:cNvSpPr/>
            <p:nvPr/>
          </p:nvSpPr>
          <p:spPr>
            <a:xfrm rot="5400000">
              <a:off x="5942272" y="4155276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0"/>
                  </a:moveTo>
                  <a:lnTo>
                    <a:pt x="0" y="95133"/>
                  </a:lnTo>
                  <a:cubicBezTo>
                    <a:pt x="26308" y="95133"/>
                    <a:pt x="47632" y="73835"/>
                    <a:pt x="47632" y="47564"/>
                  </a:cubicBezTo>
                  <a:cubicBezTo>
                    <a:pt x="47632" y="21294"/>
                    <a:pt x="26308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2" name="Google Shape;362;p34"/>
            <p:cNvSpPr/>
            <p:nvPr/>
          </p:nvSpPr>
          <p:spPr>
            <a:xfrm rot="5400000">
              <a:off x="6187001" y="4385792"/>
              <a:ext cx="452449" cy="903535"/>
            </a:xfrm>
            <a:custGeom>
              <a:rect b="b" l="l" r="r" t="t"/>
              <a:pathLst>
                <a:path extrusionOk="0" h="47053" w="23562">
                  <a:moveTo>
                    <a:pt x="0" y="1"/>
                  </a:moveTo>
                  <a:lnTo>
                    <a:pt x="0" y="47053"/>
                  </a:lnTo>
                  <a:cubicBezTo>
                    <a:pt x="13012" y="47053"/>
                    <a:pt x="23561" y="36518"/>
                    <a:pt x="23561" y="23525"/>
                  </a:cubicBezTo>
                  <a:cubicBezTo>
                    <a:pt x="23561" y="10535"/>
                    <a:pt x="13012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3" name="Google Shape;363;p34"/>
            <p:cNvSpPr/>
            <p:nvPr/>
          </p:nvSpPr>
          <p:spPr>
            <a:xfrm rot="5400000">
              <a:off x="5485733" y="4613562"/>
              <a:ext cx="1827752" cy="1819610"/>
            </a:xfrm>
            <a:custGeom>
              <a:rect b="b" l="l" r="r" t="t"/>
              <a:pathLst>
                <a:path extrusionOk="0" h="94759" w="95183">
                  <a:moveTo>
                    <a:pt x="47591" y="188"/>
                  </a:moveTo>
                  <a:cubicBezTo>
                    <a:pt x="73730" y="188"/>
                    <a:pt x="94995" y="21358"/>
                    <a:pt x="94995" y="47377"/>
                  </a:cubicBezTo>
                  <a:cubicBezTo>
                    <a:pt x="94995" y="73401"/>
                    <a:pt x="73730" y="94566"/>
                    <a:pt x="47591" y="94566"/>
                  </a:cubicBezTo>
                  <a:cubicBezTo>
                    <a:pt x="21454" y="94566"/>
                    <a:pt x="193" y="73401"/>
                    <a:pt x="193" y="47377"/>
                  </a:cubicBezTo>
                  <a:cubicBezTo>
                    <a:pt x="193" y="21358"/>
                    <a:pt x="21454" y="188"/>
                    <a:pt x="47591" y="188"/>
                  </a:cubicBezTo>
                  <a:close/>
                  <a:moveTo>
                    <a:pt x="47591" y="1"/>
                  </a:moveTo>
                  <a:cubicBezTo>
                    <a:pt x="21348" y="1"/>
                    <a:pt x="1" y="21253"/>
                    <a:pt x="1" y="47377"/>
                  </a:cubicBezTo>
                  <a:cubicBezTo>
                    <a:pt x="1" y="73506"/>
                    <a:pt x="21348" y="94758"/>
                    <a:pt x="47591" y="94758"/>
                  </a:cubicBezTo>
                  <a:cubicBezTo>
                    <a:pt x="73834" y="94758"/>
                    <a:pt x="95183" y="73506"/>
                    <a:pt x="95183" y="47377"/>
                  </a:cubicBezTo>
                  <a:cubicBezTo>
                    <a:pt x="95183" y="21253"/>
                    <a:pt x="73834" y="1"/>
                    <a:pt x="475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4" name="Google Shape;364;p34"/>
            <p:cNvSpPr/>
            <p:nvPr/>
          </p:nvSpPr>
          <p:spPr>
            <a:xfrm rot="5400000">
              <a:off x="4114818" y="4155276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1"/>
                  </a:moveTo>
                  <a:lnTo>
                    <a:pt x="0" y="95133"/>
                  </a:lnTo>
                  <a:cubicBezTo>
                    <a:pt x="26308" y="95133"/>
                    <a:pt x="47632" y="73834"/>
                    <a:pt x="47632" y="47564"/>
                  </a:cubicBezTo>
                  <a:cubicBezTo>
                    <a:pt x="47632" y="21294"/>
                    <a:pt x="26308" y="1"/>
                    <a:pt x="0" y="1"/>
                  </a:cubicBezTo>
                  <a:close/>
                </a:path>
              </a:pathLst>
            </a:custGeom>
            <a:solidFill>
              <a:srgbClr val="FF98A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5" name="Google Shape;365;p34"/>
            <p:cNvSpPr/>
            <p:nvPr/>
          </p:nvSpPr>
          <p:spPr>
            <a:xfrm rot="5400000">
              <a:off x="4346556" y="4853646"/>
              <a:ext cx="452430" cy="903535"/>
            </a:xfrm>
            <a:custGeom>
              <a:rect b="b" l="l" r="r" t="t"/>
              <a:pathLst>
                <a:path extrusionOk="0" h="47053" w="23561">
                  <a:moveTo>
                    <a:pt x="23560" y="0"/>
                  </a:moveTo>
                  <a:cubicBezTo>
                    <a:pt x="10549" y="0"/>
                    <a:pt x="0" y="10536"/>
                    <a:pt x="0" y="23529"/>
                  </a:cubicBezTo>
                  <a:cubicBezTo>
                    <a:pt x="0" y="36518"/>
                    <a:pt x="10549" y="47052"/>
                    <a:pt x="23560" y="47052"/>
                  </a:cubicBezTo>
                  <a:lnTo>
                    <a:pt x="235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6" name="Google Shape;366;p34"/>
            <p:cNvSpPr/>
            <p:nvPr/>
          </p:nvSpPr>
          <p:spPr>
            <a:xfrm rot="5400000">
              <a:off x="3652681" y="4613630"/>
              <a:ext cx="1838659" cy="1830382"/>
            </a:xfrm>
            <a:custGeom>
              <a:rect b="b" l="l" r="r" t="t"/>
              <a:pathLst>
                <a:path extrusionOk="0" h="95320" w="95751">
                  <a:moveTo>
                    <a:pt x="47875" y="192"/>
                  </a:moveTo>
                  <a:cubicBezTo>
                    <a:pt x="74169" y="192"/>
                    <a:pt x="95558" y="21485"/>
                    <a:pt x="95558" y="47660"/>
                  </a:cubicBezTo>
                  <a:cubicBezTo>
                    <a:pt x="95558" y="73834"/>
                    <a:pt x="74169" y="95127"/>
                    <a:pt x="47875" y="95127"/>
                  </a:cubicBezTo>
                  <a:cubicBezTo>
                    <a:pt x="21582" y="95127"/>
                    <a:pt x="193" y="73834"/>
                    <a:pt x="193" y="47660"/>
                  </a:cubicBezTo>
                  <a:cubicBezTo>
                    <a:pt x="193" y="21485"/>
                    <a:pt x="21582" y="192"/>
                    <a:pt x="47875" y="192"/>
                  </a:cubicBezTo>
                  <a:close/>
                  <a:moveTo>
                    <a:pt x="47875" y="0"/>
                  </a:moveTo>
                  <a:cubicBezTo>
                    <a:pt x="21477" y="0"/>
                    <a:pt x="1" y="21380"/>
                    <a:pt x="1" y="47660"/>
                  </a:cubicBezTo>
                  <a:cubicBezTo>
                    <a:pt x="1" y="73939"/>
                    <a:pt x="21477" y="95319"/>
                    <a:pt x="47875" y="95319"/>
                  </a:cubicBezTo>
                  <a:cubicBezTo>
                    <a:pt x="74273" y="95319"/>
                    <a:pt x="95750" y="73939"/>
                    <a:pt x="95750" y="47660"/>
                  </a:cubicBezTo>
                  <a:cubicBezTo>
                    <a:pt x="95750" y="21380"/>
                    <a:pt x="74273" y="0"/>
                    <a:pt x="478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7" name="Google Shape;367;p34"/>
            <p:cNvSpPr/>
            <p:nvPr/>
          </p:nvSpPr>
          <p:spPr>
            <a:xfrm rot="5400000">
              <a:off x="7771654" y="4155276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1"/>
                  </a:moveTo>
                  <a:lnTo>
                    <a:pt x="0" y="95133"/>
                  </a:lnTo>
                  <a:cubicBezTo>
                    <a:pt x="26308" y="95133"/>
                    <a:pt x="47632" y="73834"/>
                    <a:pt x="47632" y="47564"/>
                  </a:cubicBezTo>
                  <a:cubicBezTo>
                    <a:pt x="47632" y="21294"/>
                    <a:pt x="26308" y="1"/>
                    <a:pt x="0" y="1"/>
                  </a:cubicBezTo>
                  <a:close/>
                </a:path>
              </a:pathLst>
            </a:custGeom>
            <a:solidFill>
              <a:srgbClr val="FF98A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8" name="Google Shape;368;p34"/>
            <p:cNvSpPr/>
            <p:nvPr/>
          </p:nvSpPr>
          <p:spPr>
            <a:xfrm rot="5400000">
              <a:off x="8003392" y="4853646"/>
              <a:ext cx="452430" cy="903535"/>
            </a:xfrm>
            <a:custGeom>
              <a:rect b="b" l="l" r="r" t="t"/>
              <a:pathLst>
                <a:path extrusionOk="0" h="47053" w="23561">
                  <a:moveTo>
                    <a:pt x="23560" y="0"/>
                  </a:moveTo>
                  <a:cubicBezTo>
                    <a:pt x="10549" y="0"/>
                    <a:pt x="0" y="10536"/>
                    <a:pt x="0" y="23529"/>
                  </a:cubicBezTo>
                  <a:cubicBezTo>
                    <a:pt x="0" y="36518"/>
                    <a:pt x="10549" y="47052"/>
                    <a:pt x="23560" y="47052"/>
                  </a:cubicBezTo>
                  <a:lnTo>
                    <a:pt x="235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9" name="Google Shape;369;p34"/>
            <p:cNvSpPr/>
            <p:nvPr/>
          </p:nvSpPr>
          <p:spPr>
            <a:xfrm rot="5400000">
              <a:off x="7309517" y="4613630"/>
              <a:ext cx="1838659" cy="1830382"/>
            </a:xfrm>
            <a:custGeom>
              <a:rect b="b" l="l" r="r" t="t"/>
              <a:pathLst>
                <a:path extrusionOk="0" h="95320" w="95751">
                  <a:moveTo>
                    <a:pt x="47875" y="192"/>
                  </a:moveTo>
                  <a:cubicBezTo>
                    <a:pt x="74169" y="192"/>
                    <a:pt x="95558" y="21485"/>
                    <a:pt x="95558" y="47660"/>
                  </a:cubicBezTo>
                  <a:cubicBezTo>
                    <a:pt x="95558" y="73834"/>
                    <a:pt x="74169" y="95127"/>
                    <a:pt x="47875" y="95127"/>
                  </a:cubicBezTo>
                  <a:cubicBezTo>
                    <a:pt x="21582" y="95127"/>
                    <a:pt x="193" y="73834"/>
                    <a:pt x="193" y="47660"/>
                  </a:cubicBezTo>
                  <a:cubicBezTo>
                    <a:pt x="193" y="21485"/>
                    <a:pt x="21582" y="192"/>
                    <a:pt x="47875" y="192"/>
                  </a:cubicBezTo>
                  <a:close/>
                  <a:moveTo>
                    <a:pt x="47875" y="0"/>
                  </a:moveTo>
                  <a:cubicBezTo>
                    <a:pt x="21477" y="0"/>
                    <a:pt x="1" y="21380"/>
                    <a:pt x="1" y="47660"/>
                  </a:cubicBezTo>
                  <a:cubicBezTo>
                    <a:pt x="1" y="73939"/>
                    <a:pt x="21477" y="95319"/>
                    <a:pt x="47875" y="95319"/>
                  </a:cubicBezTo>
                  <a:cubicBezTo>
                    <a:pt x="74273" y="95319"/>
                    <a:pt x="95750" y="73939"/>
                    <a:pt x="95750" y="47660"/>
                  </a:cubicBezTo>
                  <a:cubicBezTo>
                    <a:pt x="95750" y="21380"/>
                    <a:pt x="74273" y="0"/>
                    <a:pt x="478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370" name="Google Shape;370;p34"/>
          <p:cNvCxnSpPr/>
          <p:nvPr/>
        </p:nvCxnSpPr>
        <p:spPr>
          <a:xfrm>
            <a:off x="866775" y="352425"/>
            <a:ext cx="3838500" cy="0"/>
          </a:xfrm>
          <a:prstGeom prst="straightConnector1">
            <a:avLst/>
          </a:prstGeom>
          <a:noFill/>
          <a:ln cap="flat" cmpd="sng" w="9525">
            <a:solidFill>
              <a:srgbClr val="35342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four columns">
  <p:cSld name="CUSTOM_5"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35"/>
          <p:cNvSpPr txBox="1"/>
          <p:nvPr>
            <p:ph type="title"/>
          </p:nvPr>
        </p:nvSpPr>
        <p:spPr>
          <a:xfrm>
            <a:off x="1999250" y="1694450"/>
            <a:ext cx="1978200" cy="52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373" name="Google Shape;373;p35"/>
          <p:cNvSpPr txBox="1"/>
          <p:nvPr>
            <p:ph idx="1" type="subTitle"/>
          </p:nvPr>
        </p:nvSpPr>
        <p:spPr>
          <a:xfrm>
            <a:off x="1999250" y="2280975"/>
            <a:ext cx="1978200" cy="665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242424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374" name="Google Shape;374;p35"/>
          <p:cNvSpPr txBox="1"/>
          <p:nvPr>
            <p:ph idx="2" type="title"/>
          </p:nvPr>
        </p:nvSpPr>
        <p:spPr>
          <a:xfrm>
            <a:off x="6036350" y="1694450"/>
            <a:ext cx="1913400" cy="52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375" name="Google Shape;375;p35"/>
          <p:cNvSpPr txBox="1"/>
          <p:nvPr>
            <p:ph idx="3" type="subTitle"/>
          </p:nvPr>
        </p:nvSpPr>
        <p:spPr>
          <a:xfrm>
            <a:off x="6036354" y="2280975"/>
            <a:ext cx="1978200" cy="665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242424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376" name="Google Shape;376;p35"/>
          <p:cNvSpPr txBox="1"/>
          <p:nvPr>
            <p:ph idx="4" type="title"/>
          </p:nvPr>
        </p:nvSpPr>
        <p:spPr>
          <a:xfrm>
            <a:off x="1999250" y="3280250"/>
            <a:ext cx="1978200" cy="52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377" name="Google Shape;377;p35"/>
          <p:cNvSpPr txBox="1"/>
          <p:nvPr>
            <p:ph idx="5" type="subTitle"/>
          </p:nvPr>
        </p:nvSpPr>
        <p:spPr>
          <a:xfrm>
            <a:off x="1999250" y="3866775"/>
            <a:ext cx="1978200" cy="665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378" name="Google Shape;378;p35"/>
          <p:cNvSpPr txBox="1"/>
          <p:nvPr>
            <p:ph idx="6" type="title"/>
          </p:nvPr>
        </p:nvSpPr>
        <p:spPr>
          <a:xfrm>
            <a:off x="6036350" y="3280250"/>
            <a:ext cx="1913400" cy="52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379" name="Google Shape;379;p35"/>
          <p:cNvSpPr txBox="1"/>
          <p:nvPr>
            <p:ph idx="7" type="subTitle"/>
          </p:nvPr>
        </p:nvSpPr>
        <p:spPr>
          <a:xfrm>
            <a:off x="6036354" y="3866775"/>
            <a:ext cx="1978200" cy="665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380" name="Google Shape;380;p35"/>
          <p:cNvSpPr txBox="1"/>
          <p:nvPr>
            <p:ph idx="8" type="title"/>
          </p:nvPr>
        </p:nvSpPr>
        <p:spPr>
          <a:xfrm>
            <a:off x="720000" y="526812"/>
            <a:ext cx="75768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cxnSp>
        <p:nvCxnSpPr>
          <p:cNvPr id="381" name="Google Shape;381;p35"/>
          <p:cNvCxnSpPr/>
          <p:nvPr/>
        </p:nvCxnSpPr>
        <p:spPr>
          <a:xfrm>
            <a:off x="866775" y="352425"/>
            <a:ext cx="3838500" cy="0"/>
          </a:xfrm>
          <a:prstGeom prst="straightConnector1">
            <a:avLst/>
          </a:prstGeom>
          <a:noFill/>
          <a:ln cap="flat" cmpd="sng" w="9525">
            <a:solidFill>
              <a:srgbClr val="353421"/>
            </a:solidFill>
            <a:prstDash val="solid"/>
            <a:round/>
            <a:headEnd len="med" w="med" type="none"/>
            <a:tailEnd len="med" w="med" type="none"/>
          </a:ln>
        </p:spPr>
      </p:cxnSp>
      <p:grpSp>
        <p:nvGrpSpPr>
          <p:cNvPr id="382" name="Google Shape;382;p35"/>
          <p:cNvGrpSpPr/>
          <p:nvPr/>
        </p:nvGrpSpPr>
        <p:grpSpPr>
          <a:xfrm>
            <a:off x="8423999" y="-252350"/>
            <a:ext cx="1838659" cy="5487219"/>
            <a:chOff x="8423999" y="-160988"/>
            <a:chExt cx="1838659" cy="5487219"/>
          </a:xfrm>
        </p:grpSpPr>
        <p:sp>
          <p:nvSpPr>
            <p:cNvPr id="383" name="Google Shape;383;p35"/>
            <p:cNvSpPr/>
            <p:nvPr/>
          </p:nvSpPr>
          <p:spPr>
            <a:xfrm>
              <a:off x="8425843" y="1670045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0"/>
                  </a:moveTo>
                  <a:lnTo>
                    <a:pt x="0" y="95133"/>
                  </a:lnTo>
                  <a:cubicBezTo>
                    <a:pt x="26308" y="95133"/>
                    <a:pt x="47632" y="73835"/>
                    <a:pt x="47632" y="47564"/>
                  </a:cubicBezTo>
                  <a:cubicBezTo>
                    <a:pt x="47632" y="21294"/>
                    <a:pt x="26308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4" name="Google Shape;384;p35"/>
            <p:cNvSpPr/>
            <p:nvPr/>
          </p:nvSpPr>
          <p:spPr>
            <a:xfrm>
              <a:off x="8425843" y="2118057"/>
              <a:ext cx="452449" cy="903535"/>
            </a:xfrm>
            <a:custGeom>
              <a:rect b="b" l="l" r="r" t="t"/>
              <a:pathLst>
                <a:path extrusionOk="0" h="47053" w="23562">
                  <a:moveTo>
                    <a:pt x="0" y="1"/>
                  </a:moveTo>
                  <a:lnTo>
                    <a:pt x="0" y="47053"/>
                  </a:lnTo>
                  <a:cubicBezTo>
                    <a:pt x="13012" y="47053"/>
                    <a:pt x="23561" y="36518"/>
                    <a:pt x="23561" y="23525"/>
                  </a:cubicBezTo>
                  <a:cubicBezTo>
                    <a:pt x="23561" y="10535"/>
                    <a:pt x="13012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5" name="Google Shape;385;p35"/>
            <p:cNvSpPr/>
            <p:nvPr/>
          </p:nvSpPr>
          <p:spPr>
            <a:xfrm>
              <a:off x="8423999" y="1673636"/>
              <a:ext cx="1827752" cy="1819610"/>
            </a:xfrm>
            <a:custGeom>
              <a:rect b="b" l="l" r="r" t="t"/>
              <a:pathLst>
                <a:path extrusionOk="0" h="94759" w="95183">
                  <a:moveTo>
                    <a:pt x="47591" y="188"/>
                  </a:moveTo>
                  <a:cubicBezTo>
                    <a:pt x="73730" y="188"/>
                    <a:pt x="94995" y="21358"/>
                    <a:pt x="94995" y="47377"/>
                  </a:cubicBezTo>
                  <a:cubicBezTo>
                    <a:pt x="94995" y="73401"/>
                    <a:pt x="73730" y="94566"/>
                    <a:pt x="47591" y="94566"/>
                  </a:cubicBezTo>
                  <a:cubicBezTo>
                    <a:pt x="21454" y="94566"/>
                    <a:pt x="193" y="73401"/>
                    <a:pt x="193" y="47377"/>
                  </a:cubicBezTo>
                  <a:cubicBezTo>
                    <a:pt x="193" y="21358"/>
                    <a:pt x="21454" y="188"/>
                    <a:pt x="47591" y="188"/>
                  </a:cubicBezTo>
                  <a:close/>
                  <a:moveTo>
                    <a:pt x="47591" y="1"/>
                  </a:moveTo>
                  <a:cubicBezTo>
                    <a:pt x="21348" y="1"/>
                    <a:pt x="1" y="21253"/>
                    <a:pt x="1" y="47377"/>
                  </a:cubicBezTo>
                  <a:cubicBezTo>
                    <a:pt x="1" y="73506"/>
                    <a:pt x="21348" y="94758"/>
                    <a:pt x="47591" y="94758"/>
                  </a:cubicBezTo>
                  <a:cubicBezTo>
                    <a:pt x="73834" y="94758"/>
                    <a:pt x="95183" y="73506"/>
                    <a:pt x="95183" y="47377"/>
                  </a:cubicBezTo>
                  <a:cubicBezTo>
                    <a:pt x="95183" y="21253"/>
                    <a:pt x="73834" y="1"/>
                    <a:pt x="475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6" name="Google Shape;386;p35"/>
            <p:cNvSpPr/>
            <p:nvPr/>
          </p:nvSpPr>
          <p:spPr>
            <a:xfrm>
              <a:off x="8425843" y="3497500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1"/>
                  </a:moveTo>
                  <a:lnTo>
                    <a:pt x="0" y="95133"/>
                  </a:lnTo>
                  <a:cubicBezTo>
                    <a:pt x="26308" y="95133"/>
                    <a:pt x="47632" y="73834"/>
                    <a:pt x="47632" y="47564"/>
                  </a:cubicBezTo>
                  <a:cubicBezTo>
                    <a:pt x="47632" y="21294"/>
                    <a:pt x="26308" y="1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7" name="Google Shape;387;p35"/>
            <p:cNvSpPr/>
            <p:nvPr/>
          </p:nvSpPr>
          <p:spPr>
            <a:xfrm>
              <a:off x="8893706" y="3958511"/>
              <a:ext cx="452430" cy="903535"/>
            </a:xfrm>
            <a:custGeom>
              <a:rect b="b" l="l" r="r" t="t"/>
              <a:pathLst>
                <a:path extrusionOk="0" h="47053" w="23561">
                  <a:moveTo>
                    <a:pt x="23560" y="0"/>
                  </a:moveTo>
                  <a:cubicBezTo>
                    <a:pt x="10549" y="0"/>
                    <a:pt x="0" y="10536"/>
                    <a:pt x="0" y="23529"/>
                  </a:cubicBezTo>
                  <a:cubicBezTo>
                    <a:pt x="0" y="36518"/>
                    <a:pt x="10549" y="47052"/>
                    <a:pt x="23560" y="47052"/>
                  </a:cubicBezTo>
                  <a:lnTo>
                    <a:pt x="235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8" name="Google Shape;388;p35"/>
            <p:cNvSpPr/>
            <p:nvPr/>
          </p:nvSpPr>
          <p:spPr>
            <a:xfrm>
              <a:off x="8423999" y="3495848"/>
              <a:ext cx="1838659" cy="1830382"/>
            </a:xfrm>
            <a:custGeom>
              <a:rect b="b" l="l" r="r" t="t"/>
              <a:pathLst>
                <a:path extrusionOk="0" h="95320" w="95751">
                  <a:moveTo>
                    <a:pt x="47875" y="192"/>
                  </a:moveTo>
                  <a:cubicBezTo>
                    <a:pt x="74169" y="192"/>
                    <a:pt x="95558" y="21485"/>
                    <a:pt x="95558" y="47660"/>
                  </a:cubicBezTo>
                  <a:cubicBezTo>
                    <a:pt x="95558" y="73834"/>
                    <a:pt x="74169" y="95127"/>
                    <a:pt x="47875" y="95127"/>
                  </a:cubicBezTo>
                  <a:cubicBezTo>
                    <a:pt x="21582" y="95127"/>
                    <a:pt x="193" y="73834"/>
                    <a:pt x="193" y="47660"/>
                  </a:cubicBezTo>
                  <a:cubicBezTo>
                    <a:pt x="193" y="21485"/>
                    <a:pt x="21582" y="192"/>
                    <a:pt x="47875" y="192"/>
                  </a:cubicBezTo>
                  <a:close/>
                  <a:moveTo>
                    <a:pt x="47875" y="0"/>
                  </a:moveTo>
                  <a:cubicBezTo>
                    <a:pt x="21477" y="0"/>
                    <a:pt x="1" y="21380"/>
                    <a:pt x="1" y="47660"/>
                  </a:cubicBezTo>
                  <a:cubicBezTo>
                    <a:pt x="1" y="73939"/>
                    <a:pt x="21477" y="95319"/>
                    <a:pt x="47875" y="95319"/>
                  </a:cubicBezTo>
                  <a:cubicBezTo>
                    <a:pt x="74273" y="95319"/>
                    <a:pt x="95750" y="73939"/>
                    <a:pt x="95750" y="47660"/>
                  </a:cubicBezTo>
                  <a:cubicBezTo>
                    <a:pt x="95750" y="21380"/>
                    <a:pt x="74273" y="0"/>
                    <a:pt x="478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9" name="Google Shape;389;p35"/>
            <p:cNvSpPr/>
            <p:nvPr/>
          </p:nvSpPr>
          <p:spPr>
            <a:xfrm>
              <a:off x="8425843" y="-159337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1"/>
                  </a:moveTo>
                  <a:lnTo>
                    <a:pt x="0" y="95133"/>
                  </a:lnTo>
                  <a:cubicBezTo>
                    <a:pt x="26308" y="95133"/>
                    <a:pt x="47632" y="73834"/>
                    <a:pt x="47632" y="47564"/>
                  </a:cubicBezTo>
                  <a:cubicBezTo>
                    <a:pt x="47632" y="21294"/>
                    <a:pt x="26308" y="1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0" name="Google Shape;390;p35"/>
            <p:cNvSpPr/>
            <p:nvPr/>
          </p:nvSpPr>
          <p:spPr>
            <a:xfrm>
              <a:off x="8893706" y="301675"/>
              <a:ext cx="452430" cy="903535"/>
            </a:xfrm>
            <a:custGeom>
              <a:rect b="b" l="l" r="r" t="t"/>
              <a:pathLst>
                <a:path extrusionOk="0" h="47053" w="23561">
                  <a:moveTo>
                    <a:pt x="23560" y="0"/>
                  </a:moveTo>
                  <a:cubicBezTo>
                    <a:pt x="10549" y="0"/>
                    <a:pt x="0" y="10536"/>
                    <a:pt x="0" y="23529"/>
                  </a:cubicBezTo>
                  <a:cubicBezTo>
                    <a:pt x="0" y="36518"/>
                    <a:pt x="10549" y="47052"/>
                    <a:pt x="23560" y="47052"/>
                  </a:cubicBezTo>
                  <a:lnTo>
                    <a:pt x="235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1" name="Google Shape;391;p35"/>
            <p:cNvSpPr/>
            <p:nvPr/>
          </p:nvSpPr>
          <p:spPr>
            <a:xfrm>
              <a:off x="8423999" y="-160988"/>
              <a:ext cx="1838659" cy="1830382"/>
            </a:xfrm>
            <a:custGeom>
              <a:rect b="b" l="l" r="r" t="t"/>
              <a:pathLst>
                <a:path extrusionOk="0" h="95320" w="95751">
                  <a:moveTo>
                    <a:pt x="47875" y="192"/>
                  </a:moveTo>
                  <a:cubicBezTo>
                    <a:pt x="74169" y="192"/>
                    <a:pt x="95558" y="21485"/>
                    <a:pt x="95558" y="47660"/>
                  </a:cubicBezTo>
                  <a:cubicBezTo>
                    <a:pt x="95558" y="73834"/>
                    <a:pt x="74169" y="95127"/>
                    <a:pt x="47875" y="95127"/>
                  </a:cubicBezTo>
                  <a:cubicBezTo>
                    <a:pt x="21582" y="95127"/>
                    <a:pt x="193" y="73834"/>
                    <a:pt x="193" y="47660"/>
                  </a:cubicBezTo>
                  <a:cubicBezTo>
                    <a:pt x="193" y="21485"/>
                    <a:pt x="21582" y="192"/>
                    <a:pt x="47875" y="192"/>
                  </a:cubicBezTo>
                  <a:close/>
                  <a:moveTo>
                    <a:pt x="47875" y="0"/>
                  </a:moveTo>
                  <a:cubicBezTo>
                    <a:pt x="21477" y="0"/>
                    <a:pt x="1" y="21380"/>
                    <a:pt x="1" y="47660"/>
                  </a:cubicBezTo>
                  <a:cubicBezTo>
                    <a:pt x="1" y="73939"/>
                    <a:pt x="21477" y="95319"/>
                    <a:pt x="47875" y="95319"/>
                  </a:cubicBezTo>
                  <a:cubicBezTo>
                    <a:pt x="74273" y="95319"/>
                    <a:pt x="95750" y="73939"/>
                    <a:pt x="95750" y="47660"/>
                  </a:cubicBezTo>
                  <a:cubicBezTo>
                    <a:pt x="95750" y="21380"/>
                    <a:pt x="74273" y="0"/>
                    <a:pt x="478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six columns">
  <p:cSld name="CUSTOM_7"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36"/>
          <p:cNvSpPr txBox="1"/>
          <p:nvPr>
            <p:ph type="title"/>
          </p:nvPr>
        </p:nvSpPr>
        <p:spPr>
          <a:xfrm>
            <a:off x="1101225" y="1479425"/>
            <a:ext cx="1986000" cy="52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394" name="Google Shape;394;p36"/>
          <p:cNvSpPr txBox="1"/>
          <p:nvPr>
            <p:ph idx="1" type="subTitle"/>
          </p:nvPr>
        </p:nvSpPr>
        <p:spPr>
          <a:xfrm>
            <a:off x="1101225" y="1989750"/>
            <a:ext cx="1986000" cy="4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395" name="Google Shape;395;p36"/>
          <p:cNvSpPr txBox="1"/>
          <p:nvPr>
            <p:ph idx="2" type="title"/>
          </p:nvPr>
        </p:nvSpPr>
        <p:spPr>
          <a:xfrm>
            <a:off x="3578998" y="1479425"/>
            <a:ext cx="1986000" cy="52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396" name="Google Shape;396;p36"/>
          <p:cNvSpPr txBox="1"/>
          <p:nvPr>
            <p:ph idx="3" type="subTitle"/>
          </p:nvPr>
        </p:nvSpPr>
        <p:spPr>
          <a:xfrm>
            <a:off x="3578998" y="1989750"/>
            <a:ext cx="1986000" cy="4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397" name="Google Shape;397;p36"/>
          <p:cNvSpPr txBox="1"/>
          <p:nvPr>
            <p:ph idx="4" type="title"/>
          </p:nvPr>
        </p:nvSpPr>
        <p:spPr>
          <a:xfrm>
            <a:off x="1101225" y="3065225"/>
            <a:ext cx="1986000" cy="52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398" name="Google Shape;398;p36"/>
          <p:cNvSpPr txBox="1"/>
          <p:nvPr>
            <p:ph idx="5" type="subTitle"/>
          </p:nvPr>
        </p:nvSpPr>
        <p:spPr>
          <a:xfrm>
            <a:off x="1101225" y="3575550"/>
            <a:ext cx="1986000" cy="4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399" name="Google Shape;399;p36"/>
          <p:cNvSpPr txBox="1"/>
          <p:nvPr>
            <p:ph idx="6" type="title"/>
          </p:nvPr>
        </p:nvSpPr>
        <p:spPr>
          <a:xfrm>
            <a:off x="3578998" y="3065225"/>
            <a:ext cx="1986000" cy="52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400" name="Google Shape;400;p36"/>
          <p:cNvSpPr txBox="1"/>
          <p:nvPr>
            <p:ph idx="7" type="subTitle"/>
          </p:nvPr>
        </p:nvSpPr>
        <p:spPr>
          <a:xfrm>
            <a:off x="3578998" y="3575550"/>
            <a:ext cx="1986000" cy="4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401" name="Google Shape;401;p36"/>
          <p:cNvSpPr txBox="1"/>
          <p:nvPr>
            <p:ph idx="8" type="title"/>
          </p:nvPr>
        </p:nvSpPr>
        <p:spPr>
          <a:xfrm>
            <a:off x="6056777" y="1479425"/>
            <a:ext cx="1986000" cy="52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402" name="Google Shape;402;p36"/>
          <p:cNvSpPr txBox="1"/>
          <p:nvPr>
            <p:ph idx="9" type="subTitle"/>
          </p:nvPr>
        </p:nvSpPr>
        <p:spPr>
          <a:xfrm>
            <a:off x="6056777" y="1989750"/>
            <a:ext cx="1986000" cy="4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403" name="Google Shape;403;p36"/>
          <p:cNvSpPr txBox="1"/>
          <p:nvPr>
            <p:ph idx="13" type="title"/>
          </p:nvPr>
        </p:nvSpPr>
        <p:spPr>
          <a:xfrm>
            <a:off x="6056777" y="3065225"/>
            <a:ext cx="1986000" cy="52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404" name="Google Shape;404;p36"/>
          <p:cNvSpPr txBox="1"/>
          <p:nvPr>
            <p:ph idx="14" type="subTitle"/>
          </p:nvPr>
        </p:nvSpPr>
        <p:spPr>
          <a:xfrm>
            <a:off x="6056777" y="3575550"/>
            <a:ext cx="1986000" cy="4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405" name="Google Shape;405;p36"/>
          <p:cNvSpPr txBox="1"/>
          <p:nvPr>
            <p:ph idx="15" type="title"/>
          </p:nvPr>
        </p:nvSpPr>
        <p:spPr>
          <a:xfrm>
            <a:off x="720000" y="526812"/>
            <a:ext cx="75768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grpSp>
        <p:nvGrpSpPr>
          <p:cNvPr id="406" name="Google Shape;406;p36"/>
          <p:cNvGrpSpPr/>
          <p:nvPr/>
        </p:nvGrpSpPr>
        <p:grpSpPr>
          <a:xfrm>
            <a:off x="-30" y="4609491"/>
            <a:ext cx="9144067" cy="1838659"/>
            <a:chOff x="-30" y="4609491"/>
            <a:chExt cx="9144067" cy="1838659"/>
          </a:xfrm>
        </p:grpSpPr>
        <p:sp>
          <p:nvSpPr>
            <p:cNvPr id="407" name="Google Shape;407;p36"/>
            <p:cNvSpPr/>
            <p:nvPr/>
          </p:nvSpPr>
          <p:spPr>
            <a:xfrm rot="5400000">
              <a:off x="2285423" y="4155276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0"/>
                  </a:moveTo>
                  <a:lnTo>
                    <a:pt x="0" y="95133"/>
                  </a:lnTo>
                  <a:cubicBezTo>
                    <a:pt x="26308" y="95133"/>
                    <a:pt x="47632" y="73835"/>
                    <a:pt x="47632" y="47564"/>
                  </a:cubicBezTo>
                  <a:cubicBezTo>
                    <a:pt x="47632" y="21294"/>
                    <a:pt x="26308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8" name="Google Shape;408;p36"/>
            <p:cNvSpPr/>
            <p:nvPr/>
          </p:nvSpPr>
          <p:spPr>
            <a:xfrm rot="5400000">
              <a:off x="2530152" y="4385792"/>
              <a:ext cx="452449" cy="903535"/>
            </a:xfrm>
            <a:custGeom>
              <a:rect b="b" l="l" r="r" t="t"/>
              <a:pathLst>
                <a:path extrusionOk="0" h="47053" w="23562">
                  <a:moveTo>
                    <a:pt x="0" y="1"/>
                  </a:moveTo>
                  <a:lnTo>
                    <a:pt x="0" y="47053"/>
                  </a:lnTo>
                  <a:cubicBezTo>
                    <a:pt x="13012" y="47053"/>
                    <a:pt x="23561" y="36518"/>
                    <a:pt x="23561" y="23525"/>
                  </a:cubicBezTo>
                  <a:cubicBezTo>
                    <a:pt x="23561" y="10535"/>
                    <a:pt x="13012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9" name="Google Shape;409;p36"/>
            <p:cNvSpPr/>
            <p:nvPr/>
          </p:nvSpPr>
          <p:spPr>
            <a:xfrm rot="5400000">
              <a:off x="1828884" y="4613562"/>
              <a:ext cx="1827752" cy="1819610"/>
            </a:xfrm>
            <a:custGeom>
              <a:rect b="b" l="l" r="r" t="t"/>
              <a:pathLst>
                <a:path extrusionOk="0" h="94759" w="95183">
                  <a:moveTo>
                    <a:pt x="47591" y="188"/>
                  </a:moveTo>
                  <a:cubicBezTo>
                    <a:pt x="73730" y="188"/>
                    <a:pt x="94995" y="21358"/>
                    <a:pt x="94995" y="47377"/>
                  </a:cubicBezTo>
                  <a:cubicBezTo>
                    <a:pt x="94995" y="73401"/>
                    <a:pt x="73730" y="94566"/>
                    <a:pt x="47591" y="94566"/>
                  </a:cubicBezTo>
                  <a:cubicBezTo>
                    <a:pt x="21454" y="94566"/>
                    <a:pt x="193" y="73401"/>
                    <a:pt x="193" y="47377"/>
                  </a:cubicBezTo>
                  <a:cubicBezTo>
                    <a:pt x="193" y="21358"/>
                    <a:pt x="21454" y="188"/>
                    <a:pt x="47591" y="188"/>
                  </a:cubicBezTo>
                  <a:close/>
                  <a:moveTo>
                    <a:pt x="47591" y="1"/>
                  </a:moveTo>
                  <a:cubicBezTo>
                    <a:pt x="21348" y="1"/>
                    <a:pt x="1" y="21253"/>
                    <a:pt x="1" y="47377"/>
                  </a:cubicBezTo>
                  <a:cubicBezTo>
                    <a:pt x="1" y="73506"/>
                    <a:pt x="21348" y="94758"/>
                    <a:pt x="47591" y="94758"/>
                  </a:cubicBezTo>
                  <a:cubicBezTo>
                    <a:pt x="73834" y="94758"/>
                    <a:pt x="95183" y="73506"/>
                    <a:pt x="95183" y="47377"/>
                  </a:cubicBezTo>
                  <a:cubicBezTo>
                    <a:pt x="95183" y="21253"/>
                    <a:pt x="73834" y="1"/>
                    <a:pt x="475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0" name="Google Shape;410;p36"/>
            <p:cNvSpPr/>
            <p:nvPr/>
          </p:nvSpPr>
          <p:spPr>
            <a:xfrm rot="5400000">
              <a:off x="457969" y="4155276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1"/>
                  </a:moveTo>
                  <a:lnTo>
                    <a:pt x="0" y="95133"/>
                  </a:lnTo>
                  <a:cubicBezTo>
                    <a:pt x="26308" y="95133"/>
                    <a:pt x="47632" y="73834"/>
                    <a:pt x="47632" y="47564"/>
                  </a:cubicBezTo>
                  <a:cubicBezTo>
                    <a:pt x="47632" y="21294"/>
                    <a:pt x="26308" y="1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1" name="Google Shape;411;p36"/>
            <p:cNvSpPr/>
            <p:nvPr/>
          </p:nvSpPr>
          <p:spPr>
            <a:xfrm rot="5400000">
              <a:off x="689707" y="4853646"/>
              <a:ext cx="452430" cy="903535"/>
            </a:xfrm>
            <a:custGeom>
              <a:rect b="b" l="l" r="r" t="t"/>
              <a:pathLst>
                <a:path extrusionOk="0" h="47053" w="23561">
                  <a:moveTo>
                    <a:pt x="23560" y="0"/>
                  </a:moveTo>
                  <a:cubicBezTo>
                    <a:pt x="10549" y="0"/>
                    <a:pt x="0" y="10536"/>
                    <a:pt x="0" y="23529"/>
                  </a:cubicBezTo>
                  <a:cubicBezTo>
                    <a:pt x="0" y="36518"/>
                    <a:pt x="10549" y="47052"/>
                    <a:pt x="23560" y="47052"/>
                  </a:cubicBezTo>
                  <a:lnTo>
                    <a:pt x="235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2" name="Google Shape;412;p36"/>
            <p:cNvSpPr/>
            <p:nvPr/>
          </p:nvSpPr>
          <p:spPr>
            <a:xfrm rot="5400000">
              <a:off x="-4168" y="4613630"/>
              <a:ext cx="1838659" cy="1830382"/>
            </a:xfrm>
            <a:custGeom>
              <a:rect b="b" l="l" r="r" t="t"/>
              <a:pathLst>
                <a:path extrusionOk="0" h="95320" w="95751">
                  <a:moveTo>
                    <a:pt x="47875" y="192"/>
                  </a:moveTo>
                  <a:cubicBezTo>
                    <a:pt x="74169" y="192"/>
                    <a:pt x="95558" y="21485"/>
                    <a:pt x="95558" y="47660"/>
                  </a:cubicBezTo>
                  <a:cubicBezTo>
                    <a:pt x="95558" y="73834"/>
                    <a:pt x="74169" y="95127"/>
                    <a:pt x="47875" y="95127"/>
                  </a:cubicBezTo>
                  <a:cubicBezTo>
                    <a:pt x="21582" y="95127"/>
                    <a:pt x="193" y="73834"/>
                    <a:pt x="193" y="47660"/>
                  </a:cubicBezTo>
                  <a:cubicBezTo>
                    <a:pt x="193" y="21485"/>
                    <a:pt x="21582" y="192"/>
                    <a:pt x="47875" y="192"/>
                  </a:cubicBezTo>
                  <a:close/>
                  <a:moveTo>
                    <a:pt x="47875" y="0"/>
                  </a:moveTo>
                  <a:cubicBezTo>
                    <a:pt x="21477" y="0"/>
                    <a:pt x="1" y="21380"/>
                    <a:pt x="1" y="47660"/>
                  </a:cubicBezTo>
                  <a:cubicBezTo>
                    <a:pt x="1" y="73939"/>
                    <a:pt x="21477" y="95319"/>
                    <a:pt x="47875" y="95319"/>
                  </a:cubicBezTo>
                  <a:cubicBezTo>
                    <a:pt x="74273" y="95319"/>
                    <a:pt x="95750" y="73939"/>
                    <a:pt x="95750" y="47660"/>
                  </a:cubicBezTo>
                  <a:cubicBezTo>
                    <a:pt x="95750" y="21380"/>
                    <a:pt x="74273" y="0"/>
                    <a:pt x="478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3" name="Google Shape;413;p36"/>
            <p:cNvSpPr/>
            <p:nvPr/>
          </p:nvSpPr>
          <p:spPr>
            <a:xfrm rot="5400000">
              <a:off x="5942272" y="4155276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0"/>
                  </a:moveTo>
                  <a:lnTo>
                    <a:pt x="0" y="95133"/>
                  </a:lnTo>
                  <a:cubicBezTo>
                    <a:pt x="26308" y="95133"/>
                    <a:pt x="47632" y="73835"/>
                    <a:pt x="47632" y="47564"/>
                  </a:cubicBezTo>
                  <a:cubicBezTo>
                    <a:pt x="47632" y="21294"/>
                    <a:pt x="26308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4" name="Google Shape;414;p36"/>
            <p:cNvSpPr/>
            <p:nvPr/>
          </p:nvSpPr>
          <p:spPr>
            <a:xfrm rot="5400000">
              <a:off x="6187001" y="4385792"/>
              <a:ext cx="452449" cy="903535"/>
            </a:xfrm>
            <a:custGeom>
              <a:rect b="b" l="l" r="r" t="t"/>
              <a:pathLst>
                <a:path extrusionOk="0" h="47053" w="23562">
                  <a:moveTo>
                    <a:pt x="0" y="1"/>
                  </a:moveTo>
                  <a:lnTo>
                    <a:pt x="0" y="47053"/>
                  </a:lnTo>
                  <a:cubicBezTo>
                    <a:pt x="13012" y="47053"/>
                    <a:pt x="23561" y="36518"/>
                    <a:pt x="23561" y="23525"/>
                  </a:cubicBezTo>
                  <a:cubicBezTo>
                    <a:pt x="23561" y="10535"/>
                    <a:pt x="13012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5" name="Google Shape;415;p36"/>
            <p:cNvSpPr/>
            <p:nvPr/>
          </p:nvSpPr>
          <p:spPr>
            <a:xfrm rot="5400000">
              <a:off x="5485733" y="4613562"/>
              <a:ext cx="1827752" cy="1819610"/>
            </a:xfrm>
            <a:custGeom>
              <a:rect b="b" l="l" r="r" t="t"/>
              <a:pathLst>
                <a:path extrusionOk="0" h="94759" w="95183">
                  <a:moveTo>
                    <a:pt x="47591" y="188"/>
                  </a:moveTo>
                  <a:cubicBezTo>
                    <a:pt x="73730" y="188"/>
                    <a:pt x="94995" y="21358"/>
                    <a:pt x="94995" y="47377"/>
                  </a:cubicBezTo>
                  <a:cubicBezTo>
                    <a:pt x="94995" y="73401"/>
                    <a:pt x="73730" y="94566"/>
                    <a:pt x="47591" y="94566"/>
                  </a:cubicBezTo>
                  <a:cubicBezTo>
                    <a:pt x="21454" y="94566"/>
                    <a:pt x="193" y="73401"/>
                    <a:pt x="193" y="47377"/>
                  </a:cubicBezTo>
                  <a:cubicBezTo>
                    <a:pt x="193" y="21358"/>
                    <a:pt x="21454" y="188"/>
                    <a:pt x="47591" y="188"/>
                  </a:cubicBezTo>
                  <a:close/>
                  <a:moveTo>
                    <a:pt x="47591" y="1"/>
                  </a:moveTo>
                  <a:cubicBezTo>
                    <a:pt x="21348" y="1"/>
                    <a:pt x="1" y="21253"/>
                    <a:pt x="1" y="47377"/>
                  </a:cubicBezTo>
                  <a:cubicBezTo>
                    <a:pt x="1" y="73506"/>
                    <a:pt x="21348" y="94758"/>
                    <a:pt x="47591" y="94758"/>
                  </a:cubicBezTo>
                  <a:cubicBezTo>
                    <a:pt x="73834" y="94758"/>
                    <a:pt x="95183" y="73506"/>
                    <a:pt x="95183" y="47377"/>
                  </a:cubicBezTo>
                  <a:cubicBezTo>
                    <a:pt x="95183" y="21253"/>
                    <a:pt x="73834" y="1"/>
                    <a:pt x="475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6" name="Google Shape;416;p36"/>
            <p:cNvSpPr/>
            <p:nvPr/>
          </p:nvSpPr>
          <p:spPr>
            <a:xfrm rot="5400000">
              <a:off x="4114818" y="4155276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1"/>
                  </a:moveTo>
                  <a:lnTo>
                    <a:pt x="0" y="95133"/>
                  </a:lnTo>
                  <a:cubicBezTo>
                    <a:pt x="26308" y="95133"/>
                    <a:pt x="47632" y="73834"/>
                    <a:pt x="47632" y="47564"/>
                  </a:cubicBezTo>
                  <a:cubicBezTo>
                    <a:pt x="47632" y="21294"/>
                    <a:pt x="26308" y="1"/>
                    <a:pt x="0" y="1"/>
                  </a:cubicBezTo>
                  <a:close/>
                </a:path>
              </a:pathLst>
            </a:custGeom>
            <a:solidFill>
              <a:srgbClr val="FF98A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7" name="Google Shape;417;p36"/>
            <p:cNvSpPr/>
            <p:nvPr/>
          </p:nvSpPr>
          <p:spPr>
            <a:xfrm rot="5400000">
              <a:off x="4346556" y="4853646"/>
              <a:ext cx="452430" cy="903535"/>
            </a:xfrm>
            <a:custGeom>
              <a:rect b="b" l="l" r="r" t="t"/>
              <a:pathLst>
                <a:path extrusionOk="0" h="47053" w="23561">
                  <a:moveTo>
                    <a:pt x="23560" y="0"/>
                  </a:moveTo>
                  <a:cubicBezTo>
                    <a:pt x="10549" y="0"/>
                    <a:pt x="0" y="10536"/>
                    <a:pt x="0" y="23529"/>
                  </a:cubicBezTo>
                  <a:cubicBezTo>
                    <a:pt x="0" y="36518"/>
                    <a:pt x="10549" y="47052"/>
                    <a:pt x="23560" y="47052"/>
                  </a:cubicBezTo>
                  <a:lnTo>
                    <a:pt x="235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8" name="Google Shape;418;p36"/>
            <p:cNvSpPr/>
            <p:nvPr/>
          </p:nvSpPr>
          <p:spPr>
            <a:xfrm rot="5400000">
              <a:off x="3652681" y="4613630"/>
              <a:ext cx="1838659" cy="1830382"/>
            </a:xfrm>
            <a:custGeom>
              <a:rect b="b" l="l" r="r" t="t"/>
              <a:pathLst>
                <a:path extrusionOk="0" h="95320" w="95751">
                  <a:moveTo>
                    <a:pt x="47875" y="192"/>
                  </a:moveTo>
                  <a:cubicBezTo>
                    <a:pt x="74169" y="192"/>
                    <a:pt x="95558" y="21485"/>
                    <a:pt x="95558" y="47660"/>
                  </a:cubicBezTo>
                  <a:cubicBezTo>
                    <a:pt x="95558" y="73834"/>
                    <a:pt x="74169" y="95127"/>
                    <a:pt x="47875" y="95127"/>
                  </a:cubicBezTo>
                  <a:cubicBezTo>
                    <a:pt x="21582" y="95127"/>
                    <a:pt x="193" y="73834"/>
                    <a:pt x="193" y="47660"/>
                  </a:cubicBezTo>
                  <a:cubicBezTo>
                    <a:pt x="193" y="21485"/>
                    <a:pt x="21582" y="192"/>
                    <a:pt x="47875" y="192"/>
                  </a:cubicBezTo>
                  <a:close/>
                  <a:moveTo>
                    <a:pt x="47875" y="0"/>
                  </a:moveTo>
                  <a:cubicBezTo>
                    <a:pt x="21477" y="0"/>
                    <a:pt x="1" y="21380"/>
                    <a:pt x="1" y="47660"/>
                  </a:cubicBezTo>
                  <a:cubicBezTo>
                    <a:pt x="1" y="73939"/>
                    <a:pt x="21477" y="95319"/>
                    <a:pt x="47875" y="95319"/>
                  </a:cubicBezTo>
                  <a:cubicBezTo>
                    <a:pt x="74273" y="95319"/>
                    <a:pt x="95750" y="73939"/>
                    <a:pt x="95750" y="47660"/>
                  </a:cubicBezTo>
                  <a:cubicBezTo>
                    <a:pt x="95750" y="21380"/>
                    <a:pt x="74273" y="0"/>
                    <a:pt x="478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9" name="Google Shape;419;p36"/>
            <p:cNvSpPr/>
            <p:nvPr/>
          </p:nvSpPr>
          <p:spPr>
            <a:xfrm rot="5400000">
              <a:off x="7771654" y="4155276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1"/>
                  </a:moveTo>
                  <a:lnTo>
                    <a:pt x="0" y="95133"/>
                  </a:lnTo>
                  <a:cubicBezTo>
                    <a:pt x="26308" y="95133"/>
                    <a:pt x="47632" y="73834"/>
                    <a:pt x="47632" y="47564"/>
                  </a:cubicBezTo>
                  <a:cubicBezTo>
                    <a:pt x="47632" y="21294"/>
                    <a:pt x="26308" y="1"/>
                    <a:pt x="0" y="1"/>
                  </a:cubicBezTo>
                  <a:close/>
                </a:path>
              </a:pathLst>
            </a:custGeom>
            <a:solidFill>
              <a:srgbClr val="FF98A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0" name="Google Shape;420;p36"/>
            <p:cNvSpPr/>
            <p:nvPr/>
          </p:nvSpPr>
          <p:spPr>
            <a:xfrm rot="5400000">
              <a:off x="8003392" y="4853646"/>
              <a:ext cx="452430" cy="903535"/>
            </a:xfrm>
            <a:custGeom>
              <a:rect b="b" l="l" r="r" t="t"/>
              <a:pathLst>
                <a:path extrusionOk="0" h="47053" w="23561">
                  <a:moveTo>
                    <a:pt x="23560" y="0"/>
                  </a:moveTo>
                  <a:cubicBezTo>
                    <a:pt x="10549" y="0"/>
                    <a:pt x="0" y="10536"/>
                    <a:pt x="0" y="23529"/>
                  </a:cubicBezTo>
                  <a:cubicBezTo>
                    <a:pt x="0" y="36518"/>
                    <a:pt x="10549" y="47052"/>
                    <a:pt x="23560" y="47052"/>
                  </a:cubicBezTo>
                  <a:lnTo>
                    <a:pt x="235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1" name="Google Shape;421;p36"/>
            <p:cNvSpPr/>
            <p:nvPr/>
          </p:nvSpPr>
          <p:spPr>
            <a:xfrm rot="5400000">
              <a:off x="7309517" y="4613630"/>
              <a:ext cx="1838659" cy="1830382"/>
            </a:xfrm>
            <a:custGeom>
              <a:rect b="b" l="l" r="r" t="t"/>
              <a:pathLst>
                <a:path extrusionOk="0" h="95320" w="95751">
                  <a:moveTo>
                    <a:pt x="47875" y="192"/>
                  </a:moveTo>
                  <a:cubicBezTo>
                    <a:pt x="74169" y="192"/>
                    <a:pt x="95558" y="21485"/>
                    <a:pt x="95558" y="47660"/>
                  </a:cubicBezTo>
                  <a:cubicBezTo>
                    <a:pt x="95558" y="73834"/>
                    <a:pt x="74169" y="95127"/>
                    <a:pt x="47875" y="95127"/>
                  </a:cubicBezTo>
                  <a:cubicBezTo>
                    <a:pt x="21582" y="95127"/>
                    <a:pt x="193" y="73834"/>
                    <a:pt x="193" y="47660"/>
                  </a:cubicBezTo>
                  <a:cubicBezTo>
                    <a:pt x="193" y="21485"/>
                    <a:pt x="21582" y="192"/>
                    <a:pt x="47875" y="192"/>
                  </a:cubicBezTo>
                  <a:close/>
                  <a:moveTo>
                    <a:pt x="47875" y="0"/>
                  </a:moveTo>
                  <a:cubicBezTo>
                    <a:pt x="21477" y="0"/>
                    <a:pt x="1" y="21380"/>
                    <a:pt x="1" y="47660"/>
                  </a:cubicBezTo>
                  <a:cubicBezTo>
                    <a:pt x="1" y="73939"/>
                    <a:pt x="21477" y="95319"/>
                    <a:pt x="47875" y="95319"/>
                  </a:cubicBezTo>
                  <a:cubicBezTo>
                    <a:pt x="74273" y="95319"/>
                    <a:pt x="95750" y="73939"/>
                    <a:pt x="95750" y="47660"/>
                  </a:cubicBezTo>
                  <a:cubicBezTo>
                    <a:pt x="95750" y="21380"/>
                    <a:pt x="74273" y="0"/>
                    <a:pt x="478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422" name="Google Shape;422;p36"/>
          <p:cNvCxnSpPr/>
          <p:nvPr/>
        </p:nvCxnSpPr>
        <p:spPr>
          <a:xfrm>
            <a:off x="866775" y="352425"/>
            <a:ext cx="3838500" cy="0"/>
          </a:xfrm>
          <a:prstGeom prst="straightConnector1">
            <a:avLst/>
          </a:prstGeom>
          <a:noFill/>
          <a:ln cap="flat" cmpd="sng" w="9525">
            <a:solidFill>
              <a:srgbClr val="35342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umbers and text">
  <p:cSld name="CUSTOM_8">
    <p:spTree>
      <p:nvGrpSpPr>
        <p:cNvPr id="423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37"/>
          <p:cNvSpPr txBox="1"/>
          <p:nvPr>
            <p:ph hasCustomPrompt="1" type="title"/>
          </p:nvPr>
        </p:nvSpPr>
        <p:spPr>
          <a:xfrm>
            <a:off x="2223600" y="679300"/>
            <a:ext cx="4696800" cy="768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45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425" name="Google Shape;425;p37"/>
          <p:cNvSpPr txBox="1"/>
          <p:nvPr>
            <p:ph idx="1" type="subTitle"/>
          </p:nvPr>
        </p:nvSpPr>
        <p:spPr>
          <a:xfrm>
            <a:off x="2223600" y="1262700"/>
            <a:ext cx="4696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1800">
                <a:solidFill>
                  <a:srgbClr val="242424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/>
        </p:txBody>
      </p:sp>
      <p:sp>
        <p:nvSpPr>
          <p:cNvPr id="426" name="Google Shape;426;p37"/>
          <p:cNvSpPr txBox="1"/>
          <p:nvPr>
            <p:ph hasCustomPrompt="1" idx="2" type="title"/>
          </p:nvPr>
        </p:nvSpPr>
        <p:spPr>
          <a:xfrm>
            <a:off x="2223600" y="1963386"/>
            <a:ext cx="4696800" cy="768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45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427" name="Google Shape;427;p37"/>
          <p:cNvSpPr txBox="1"/>
          <p:nvPr>
            <p:ph idx="3" type="subTitle"/>
          </p:nvPr>
        </p:nvSpPr>
        <p:spPr>
          <a:xfrm>
            <a:off x="2223600" y="2563719"/>
            <a:ext cx="4696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1800">
                <a:solidFill>
                  <a:srgbClr val="242424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/>
        </p:txBody>
      </p:sp>
      <p:sp>
        <p:nvSpPr>
          <p:cNvPr id="428" name="Google Shape;428;p37"/>
          <p:cNvSpPr txBox="1"/>
          <p:nvPr>
            <p:ph hasCustomPrompt="1" idx="4" type="title"/>
          </p:nvPr>
        </p:nvSpPr>
        <p:spPr>
          <a:xfrm>
            <a:off x="2223600" y="3274713"/>
            <a:ext cx="4696800" cy="768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45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429" name="Google Shape;429;p37"/>
          <p:cNvSpPr txBox="1"/>
          <p:nvPr>
            <p:ph idx="5" type="subTitle"/>
          </p:nvPr>
        </p:nvSpPr>
        <p:spPr>
          <a:xfrm>
            <a:off x="2223600" y="3883538"/>
            <a:ext cx="4696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1800">
                <a:solidFill>
                  <a:srgbClr val="242424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/>
        </p:txBody>
      </p:sp>
      <p:cxnSp>
        <p:nvCxnSpPr>
          <p:cNvPr id="430" name="Google Shape;430;p37"/>
          <p:cNvCxnSpPr/>
          <p:nvPr/>
        </p:nvCxnSpPr>
        <p:spPr>
          <a:xfrm>
            <a:off x="2652750" y="361500"/>
            <a:ext cx="3838500" cy="0"/>
          </a:xfrm>
          <a:prstGeom prst="straightConnector1">
            <a:avLst/>
          </a:prstGeom>
          <a:noFill/>
          <a:ln cap="flat" cmpd="sng" w="9525">
            <a:solidFill>
              <a:srgbClr val="353421"/>
            </a:solidFill>
            <a:prstDash val="solid"/>
            <a:round/>
            <a:headEnd len="med" w="med" type="none"/>
            <a:tailEnd len="med" w="med" type="none"/>
          </a:ln>
        </p:spPr>
      </p:cxnSp>
      <p:grpSp>
        <p:nvGrpSpPr>
          <p:cNvPr id="431" name="Google Shape;431;p37"/>
          <p:cNvGrpSpPr/>
          <p:nvPr/>
        </p:nvGrpSpPr>
        <p:grpSpPr>
          <a:xfrm>
            <a:off x="8423999" y="-252350"/>
            <a:ext cx="1838659" cy="5487219"/>
            <a:chOff x="8423999" y="-160988"/>
            <a:chExt cx="1838659" cy="5487219"/>
          </a:xfrm>
        </p:grpSpPr>
        <p:sp>
          <p:nvSpPr>
            <p:cNvPr id="432" name="Google Shape;432;p37"/>
            <p:cNvSpPr/>
            <p:nvPr/>
          </p:nvSpPr>
          <p:spPr>
            <a:xfrm>
              <a:off x="8425843" y="1670045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0"/>
                  </a:moveTo>
                  <a:lnTo>
                    <a:pt x="0" y="95133"/>
                  </a:lnTo>
                  <a:cubicBezTo>
                    <a:pt x="26308" y="95133"/>
                    <a:pt x="47632" y="73835"/>
                    <a:pt x="47632" y="47564"/>
                  </a:cubicBezTo>
                  <a:cubicBezTo>
                    <a:pt x="47632" y="21294"/>
                    <a:pt x="26308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3" name="Google Shape;433;p37"/>
            <p:cNvSpPr/>
            <p:nvPr/>
          </p:nvSpPr>
          <p:spPr>
            <a:xfrm>
              <a:off x="8425843" y="2118057"/>
              <a:ext cx="452449" cy="903535"/>
            </a:xfrm>
            <a:custGeom>
              <a:rect b="b" l="l" r="r" t="t"/>
              <a:pathLst>
                <a:path extrusionOk="0" h="47053" w="23562">
                  <a:moveTo>
                    <a:pt x="0" y="1"/>
                  </a:moveTo>
                  <a:lnTo>
                    <a:pt x="0" y="47053"/>
                  </a:lnTo>
                  <a:cubicBezTo>
                    <a:pt x="13012" y="47053"/>
                    <a:pt x="23561" y="36518"/>
                    <a:pt x="23561" y="23525"/>
                  </a:cubicBezTo>
                  <a:cubicBezTo>
                    <a:pt x="23561" y="10535"/>
                    <a:pt x="13012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4" name="Google Shape;434;p37"/>
            <p:cNvSpPr/>
            <p:nvPr/>
          </p:nvSpPr>
          <p:spPr>
            <a:xfrm>
              <a:off x="8423999" y="1673636"/>
              <a:ext cx="1827752" cy="1819610"/>
            </a:xfrm>
            <a:custGeom>
              <a:rect b="b" l="l" r="r" t="t"/>
              <a:pathLst>
                <a:path extrusionOk="0" h="94759" w="95183">
                  <a:moveTo>
                    <a:pt x="47591" y="188"/>
                  </a:moveTo>
                  <a:cubicBezTo>
                    <a:pt x="73730" y="188"/>
                    <a:pt x="94995" y="21358"/>
                    <a:pt x="94995" y="47377"/>
                  </a:cubicBezTo>
                  <a:cubicBezTo>
                    <a:pt x="94995" y="73401"/>
                    <a:pt x="73730" y="94566"/>
                    <a:pt x="47591" y="94566"/>
                  </a:cubicBezTo>
                  <a:cubicBezTo>
                    <a:pt x="21454" y="94566"/>
                    <a:pt x="193" y="73401"/>
                    <a:pt x="193" y="47377"/>
                  </a:cubicBezTo>
                  <a:cubicBezTo>
                    <a:pt x="193" y="21358"/>
                    <a:pt x="21454" y="188"/>
                    <a:pt x="47591" y="188"/>
                  </a:cubicBezTo>
                  <a:close/>
                  <a:moveTo>
                    <a:pt x="47591" y="1"/>
                  </a:moveTo>
                  <a:cubicBezTo>
                    <a:pt x="21348" y="1"/>
                    <a:pt x="1" y="21253"/>
                    <a:pt x="1" y="47377"/>
                  </a:cubicBezTo>
                  <a:cubicBezTo>
                    <a:pt x="1" y="73506"/>
                    <a:pt x="21348" y="94758"/>
                    <a:pt x="47591" y="94758"/>
                  </a:cubicBezTo>
                  <a:cubicBezTo>
                    <a:pt x="73834" y="94758"/>
                    <a:pt x="95183" y="73506"/>
                    <a:pt x="95183" y="47377"/>
                  </a:cubicBezTo>
                  <a:cubicBezTo>
                    <a:pt x="95183" y="21253"/>
                    <a:pt x="73834" y="1"/>
                    <a:pt x="475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5" name="Google Shape;435;p37"/>
            <p:cNvSpPr/>
            <p:nvPr/>
          </p:nvSpPr>
          <p:spPr>
            <a:xfrm>
              <a:off x="8425843" y="3497500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1"/>
                  </a:moveTo>
                  <a:lnTo>
                    <a:pt x="0" y="95133"/>
                  </a:lnTo>
                  <a:cubicBezTo>
                    <a:pt x="26308" y="95133"/>
                    <a:pt x="47632" y="73834"/>
                    <a:pt x="47632" y="47564"/>
                  </a:cubicBezTo>
                  <a:cubicBezTo>
                    <a:pt x="47632" y="21294"/>
                    <a:pt x="26308" y="1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6" name="Google Shape;436;p37"/>
            <p:cNvSpPr/>
            <p:nvPr/>
          </p:nvSpPr>
          <p:spPr>
            <a:xfrm>
              <a:off x="8893706" y="3958511"/>
              <a:ext cx="452430" cy="903535"/>
            </a:xfrm>
            <a:custGeom>
              <a:rect b="b" l="l" r="r" t="t"/>
              <a:pathLst>
                <a:path extrusionOk="0" h="47053" w="23561">
                  <a:moveTo>
                    <a:pt x="23560" y="0"/>
                  </a:moveTo>
                  <a:cubicBezTo>
                    <a:pt x="10549" y="0"/>
                    <a:pt x="0" y="10536"/>
                    <a:pt x="0" y="23529"/>
                  </a:cubicBezTo>
                  <a:cubicBezTo>
                    <a:pt x="0" y="36518"/>
                    <a:pt x="10549" y="47052"/>
                    <a:pt x="23560" y="47052"/>
                  </a:cubicBezTo>
                  <a:lnTo>
                    <a:pt x="235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7" name="Google Shape;437;p37"/>
            <p:cNvSpPr/>
            <p:nvPr/>
          </p:nvSpPr>
          <p:spPr>
            <a:xfrm>
              <a:off x="8423999" y="3495848"/>
              <a:ext cx="1838659" cy="1830382"/>
            </a:xfrm>
            <a:custGeom>
              <a:rect b="b" l="l" r="r" t="t"/>
              <a:pathLst>
                <a:path extrusionOk="0" h="95320" w="95751">
                  <a:moveTo>
                    <a:pt x="47875" y="192"/>
                  </a:moveTo>
                  <a:cubicBezTo>
                    <a:pt x="74169" y="192"/>
                    <a:pt x="95558" y="21485"/>
                    <a:pt x="95558" y="47660"/>
                  </a:cubicBezTo>
                  <a:cubicBezTo>
                    <a:pt x="95558" y="73834"/>
                    <a:pt x="74169" y="95127"/>
                    <a:pt x="47875" y="95127"/>
                  </a:cubicBezTo>
                  <a:cubicBezTo>
                    <a:pt x="21582" y="95127"/>
                    <a:pt x="193" y="73834"/>
                    <a:pt x="193" y="47660"/>
                  </a:cubicBezTo>
                  <a:cubicBezTo>
                    <a:pt x="193" y="21485"/>
                    <a:pt x="21582" y="192"/>
                    <a:pt x="47875" y="192"/>
                  </a:cubicBezTo>
                  <a:close/>
                  <a:moveTo>
                    <a:pt x="47875" y="0"/>
                  </a:moveTo>
                  <a:cubicBezTo>
                    <a:pt x="21477" y="0"/>
                    <a:pt x="1" y="21380"/>
                    <a:pt x="1" y="47660"/>
                  </a:cubicBezTo>
                  <a:cubicBezTo>
                    <a:pt x="1" y="73939"/>
                    <a:pt x="21477" y="95319"/>
                    <a:pt x="47875" y="95319"/>
                  </a:cubicBezTo>
                  <a:cubicBezTo>
                    <a:pt x="74273" y="95319"/>
                    <a:pt x="95750" y="73939"/>
                    <a:pt x="95750" y="47660"/>
                  </a:cubicBezTo>
                  <a:cubicBezTo>
                    <a:pt x="95750" y="21380"/>
                    <a:pt x="74273" y="0"/>
                    <a:pt x="478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8" name="Google Shape;438;p37"/>
            <p:cNvSpPr/>
            <p:nvPr/>
          </p:nvSpPr>
          <p:spPr>
            <a:xfrm>
              <a:off x="8425843" y="-159337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1"/>
                  </a:moveTo>
                  <a:lnTo>
                    <a:pt x="0" y="95133"/>
                  </a:lnTo>
                  <a:cubicBezTo>
                    <a:pt x="26308" y="95133"/>
                    <a:pt x="47632" y="73834"/>
                    <a:pt x="47632" y="47564"/>
                  </a:cubicBezTo>
                  <a:cubicBezTo>
                    <a:pt x="47632" y="21294"/>
                    <a:pt x="26308" y="1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9" name="Google Shape;439;p37"/>
            <p:cNvSpPr/>
            <p:nvPr/>
          </p:nvSpPr>
          <p:spPr>
            <a:xfrm>
              <a:off x="8893706" y="301675"/>
              <a:ext cx="452430" cy="903535"/>
            </a:xfrm>
            <a:custGeom>
              <a:rect b="b" l="l" r="r" t="t"/>
              <a:pathLst>
                <a:path extrusionOk="0" h="47053" w="23561">
                  <a:moveTo>
                    <a:pt x="23560" y="0"/>
                  </a:moveTo>
                  <a:cubicBezTo>
                    <a:pt x="10549" y="0"/>
                    <a:pt x="0" y="10536"/>
                    <a:pt x="0" y="23529"/>
                  </a:cubicBezTo>
                  <a:cubicBezTo>
                    <a:pt x="0" y="36518"/>
                    <a:pt x="10549" y="47052"/>
                    <a:pt x="23560" y="47052"/>
                  </a:cubicBezTo>
                  <a:lnTo>
                    <a:pt x="235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0" name="Google Shape;440;p37"/>
            <p:cNvSpPr/>
            <p:nvPr/>
          </p:nvSpPr>
          <p:spPr>
            <a:xfrm>
              <a:off x="8423999" y="-160988"/>
              <a:ext cx="1838659" cy="1830382"/>
            </a:xfrm>
            <a:custGeom>
              <a:rect b="b" l="l" r="r" t="t"/>
              <a:pathLst>
                <a:path extrusionOk="0" h="95320" w="95751">
                  <a:moveTo>
                    <a:pt x="47875" y="192"/>
                  </a:moveTo>
                  <a:cubicBezTo>
                    <a:pt x="74169" y="192"/>
                    <a:pt x="95558" y="21485"/>
                    <a:pt x="95558" y="47660"/>
                  </a:cubicBezTo>
                  <a:cubicBezTo>
                    <a:pt x="95558" y="73834"/>
                    <a:pt x="74169" y="95127"/>
                    <a:pt x="47875" y="95127"/>
                  </a:cubicBezTo>
                  <a:cubicBezTo>
                    <a:pt x="21582" y="95127"/>
                    <a:pt x="193" y="73834"/>
                    <a:pt x="193" y="47660"/>
                  </a:cubicBezTo>
                  <a:cubicBezTo>
                    <a:pt x="193" y="21485"/>
                    <a:pt x="21582" y="192"/>
                    <a:pt x="47875" y="192"/>
                  </a:cubicBezTo>
                  <a:close/>
                  <a:moveTo>
                    <a:pt x="47875" y="0"/>
                  </a:moveTo>
                  <a:cubicBezTo>
                    <a:pt x="21477" y="0"/>
                    <a:pt x="1" y="21380"/>
                    <a:pt x="1" y="47660"/>
                  </a:cubicBezTo>
                  <a:cubicBezTo>
                    <a:pt x="1" y="73939"/>
                    <a:pt x="21477" y="95319"/>
                    <a:pt x="47875" y="95319"/>
                  </a:cubicBezTo>
                  <a:cubicBezTo>
                    <a:pt x="74273" y="95319"/>
                    <a:pt x="95750" y="73939"/>
                    <a:pt x="95750" y="47660"/>
                  </a:cubicBezTo>
                  <a:cubicBezTo>
                    <a:pt x="95750" y="21380"/>
                    <a:pt x="74273" y="0"/>
                    <a:pt x="478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41" name="Google Shape;441;p37"/>
          <p:cNvGrpSpPr/>
          <p:nvPr/>
        </p:nvGrpSpPr>
        <p:grpSpPr>
          <a:xfrm>
            <a:off x="-1118651" y="-252350"/>
            <a:ext cx="1838659" cy="5487219"/>
            <a:chOff x="-1118651" y="-343713"/>
            <a:chExt cx="1838659" cy="5487219"/>
          </a:xfrm>
        </p:grpSpPr>
        <p:sp>
          <p:nvSpPr>
            <p:cNvPr id="442" name="Google Shape;442;p37"/>
            <p:cNvSpPr/>
            <p:nvPr/>
          </p:nvSpPr>
          <p:spPr>
            <a:xfrm flipH="1">
              <a:off x="-196508" y="1487320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0"/>
                  </a:moveTo>
                  <a:lnTo>
                    <a:pt x="0" y="95133"/>
                  </a:lnTo>
                  <a:cubicBezTo>
                    <a:pt x="26308" y="95133"/>
                    <a:pt x="47632" y="73835"/>
                    <a:pt x="47632" y="47564"/>
                  </a:cubicBezTo>
                  <a:cubicBezTo>
                    <a:pt x="47632" y="21294"/>
                    <a:pt x="26308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3" name="Google Shape;443;p37"/>
            <p:cNvSpPr/>
            <p:nvPr/>
          </p:nvSpPr>
          <p:spPr>
            <a:xfrm flipH="1">
              <a:off x="265715" y="1935332"/>
              <a:ext cx="452449" cy="903535"/>
            </a:xfrm>
            <a:custGeom>
              <a:rect b="b" l="l" r="r" t="t"/>
              <a:pathLst>
                <a:path extrusionOk="0" h="47053" w="23562">
                  <a:moveTo>
                    <a:pt x="0" y="1"/>
                  </a:moveTo>
                  <a:lnTo>
                    <a:pt x="0" y="47053"/>
                  </a:lnTo>
                  <a:cubicBezTo>
                    <a:pt x="13012" y="47053"/>
                    <a:pt x="23561" y="36518"/>
                    <a:pt x="23561" y="23525"/>
                  </a:cubicBezTo>
                  <a:cubicBezTo>
                    <a:pt x="23561" y="10535"/>
                    <a:pt x="13012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4" name="Google Shape;444;p37"/>
            <p:cNvSpPr/>
            <p:nvPr/>
          </p:nvSpPr>
          <p:spPr>
            <a:xfrm flipH="1">
              <a:off x="-1107744" y="1490911"/>
              <a:ext cx="1827752" cy="1819610"/>
            </a:xfrm>
            <a:custGeom>
              <a:rect b="b" l="l" r="r" t="t"/>
              <a:pathLst>
                <a:path extrusionOk="0" h="94759" w="95183">
                  <a:moveTo>
                    <a:pt x="47591" y="188"/>
                  </a:moveTo>
                  <a:cubicBezTo>
                    <a:pt x="73730" y="188"/>
                    <a:pt x="94995" y="21358"/>
                    <a:pt x="94995" y="47377"/>
                  </a:cubicBezTo>
                  <a:cubicBezTo>
                    <a:pt x="94995" y="73401"/>
                    <a:pt x="73730" y="94566"/>
                    <a:pt x="47591" y="94566"/>
                  </a:cubicBezTo>
                  <a:cubicBezTo>
                    <a:pt x="21454" y="94566"/>
                    <a:pt x="193" y="73401"/>
                    <a:pt x="193" y="47377"/>
                  </a:cubicBezTo>
                  <a:cubicBezTo>
                    <a:pt x="193" y="21358"/>
                    <a:pt x="21454" y="188"/>
                    <a:pt x="47591" y="188"/>
                  </a:cubicBezTo>
                  <a:close/>
                  <a:moveTo>
                    <a:pt x="47591" y="1"/>
                  </a:moveTo>
                  <a:cubicBezTo>
                    <a:pt x="21348" y="1"/>
                    <a:pt x="1" y="21253"/>
                    <a:pt x="1" y="47377"/>
                  </a:cubicBezTo>
                  <a:cubicBezTo>
                    <a:pt x="1" y="73506"/>
                    <a:pt x="21348" y="94758"/>
                    <a:pt x="47591" y="94758"/>
                  </a:cubicBezTo>
                  <a:cubicBezTo>
                    <a:pt x="73834" y="94758"/>
                    <a:pt x="95183" y="73506"/>
                    <a:pt x="95183" y="47377"/>
                  </a:cubicBezTo>
                  <a:cubicBezTo>
                    <a:pt x="95183" y="21253"/>
                    <a:pt x="73834" y="1"/>
                    <a:pt x="475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5" name="Google Shape;445;p37"/>
            <p:cNvSpPr/>
            <p:nvPr/>
          </p:nvSpPr>
          <p:spPr>
            <a:xfrm flipH="1">
              <a:off x="-196508" y="3314775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1"/>
                  </a:moveTo>
                  <a:lnTo>
                    <a:pt x="0" y="95133"/>
                  </a:lnTo>
                  <a:cubicBezTo>
                    <a:pt x="26308" y="95133"/>
                    <a:pt x="47632" y="73834"/>
                    <a:pt x="47632" y="47564"/>
                  </a:cubicBezTo>
                  <a:cubicBezTo>
                    <a:pt x="47632" y="21294"/>
                    <a:pt x="26308" y="1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6" name="Google Shape;446;p37"/>
            <p:cNvSpPr/>
            <p:nvPr/>
          </p:nvSpPr>
          <p:spPr>
            <a:xfrm flipH="1">
              <a:off x="-202129" y="3775786"/>
              <a:ext cx="452430" cy="903535"/>
            </a:xfrm>
            <a:custGeom>
              <a:rect b="b" l="l" r="r" t="t"/>
              <a:pathLst>
                <a:path extrusionOk="0" h="47053" w="23561">
                  <a:moveTo>
                    <a:pt x="23560" y="0"/>
                  </a:moveTo>
                  <a:cubicBezTo>
                    <a:pt x="10549" y="0"/>
                    <a:pt x="0" y="10536"/>
                    <a:pt x="0" y="23529"/>
                  </a:cubicBezTo>
                  <a:cubicBezTo>
                    <a:pt x="0" y="36518"/>
                    <a:pt x="10549" y="47052"/>
                    <a:pt x="23560" y="47052"/>
                  </a:cubicBezTo>
                  <a:lnTo>
                    <a:pt x="235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7" name="Google Shape;447;p37"/>
            <p:cNvSpPr/>
            <p:nvPr/>
          </p:nvSpPr>
          <p:spPr>
            <a:xfrm flipH="1">
              <a:off x="-1118651" y="3313123"/>
              <a:ext cx="1838659" cy="1830382"/>
            </a:xfrm>
            <a:custGeom>
              <a:rect b="b" l="l" r="r" t="t"/>
              <a:pathLst>
                <a:path extrusionOk="0" h="95320" w="95751">
                  <a:moveTo>
                    <a:pt x="47875" y="192"/>
                  </a:moveTo>
                  <a:cubicBezTo>
                    <a:pt x="74169" y="192"/>
                    <a:pt x="95558" y="21485"/>
                    <a:pt x="95558" y="47660"/>
                  </a:cubicBezTo>
                  <a:cubicBezTo>
                    <a:pt x="95558" y="73834"/>
                    <a:pt x="74169" y="95127"/>
                    <a:pt x="47875" y="95127"/>
                  </a:cubicBezTo>
                  <a:cubicBezTo>
                    <a:pt x="21582" y="95127"/>
                    <a:pt x="193" y="73834"/>
                    <a:pt x="193" y="47660"/>
                  </a:cubicBezTo>
                  <a:cubicBezTo>
                    <a:pt x="193" y="21485"/>
                    <a:pt x="21582" y="192"/>
                    <a:pt x="47875" y="192"/>
                  </a:cubicBezTo>
                  <a:close/>
                  <a:moveTo>
                    <a:pt x="47875" y="0"/>
                  </a:moveTo>
                  <a:cubicBezTo>
                    <a:pt x="21477" y="0"/>
                    <a:pt x="1" y="21380"/>
                    <a:pt x="1" y="47660"/>
                  </a:cubicBezTo>
                  <a:cubicBezTo>
                    <a:pt x="1" y="73939"/>
                    <a:pt x="21477" y="95319"/>
                    <a:pt x="47875" y="95319"/>
                  </a:cubicBezTo>
                  <a:cubicBezTo>
                    <a:pt x="74273" y="95319"/>
                    <a:pt x="95750" y="73939"/>
                    <a:pt x="95750" y="47660"/>
                  </a:cubicBezTo>
                  <a:cubicBezTo>
                    <a:pt x="95750" y="21380"/>
                    <a:pt x="74273" y="0"/>
                    <a:pt x="478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8" name="Google Shape;448;p37"/>
            <p:cNvSpPr/>
            <p:nvPr/>
          </p:nvSpPr>
          <p:spPr>
            <a:xfrm flipH="1">
              <a:off x="-196508" y="-342062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1"/>
                  </a:moveTo>
                  <a:lnTo>
                    <a:pt x="0" y="95133"/>
                  </a:lnTo>
                  <a:cubicBezTo>
                    <a:pt x="26308" y="95133"/>
                    <a:pt x="47632" y="73834"/>
                    <a:pt x="47632" y="47564"/>
                  </a:cubicBezTo>
                  <a:cubicBezTo>
                    <a:pt x="47632" y="21294"/>
                    <a:pt x="26308" y="1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9" name="Google Shape;449;p37"/>
            <p:cNvSpPr/>
            <p:nvPr/>
          </p:nvSpPr>
          <p:spPr>
            <a:xfrm flipH="1">
              <a:off x="-202129" y="118950"/>
              <a:ext cx="452430" cy="903535"/>
            </a:xfrm>
            <a:custGeom>
              <a:rect b="b" l="l" r="r" t="t"/>
              <a:pathLst>
                <a:path extrusionOk="0" h="47053" w="23561">
                  <a:moveTo>
                    <a:pt x="23560" y="0"/>
                  </a:moveTo>
                  <a:cubicBezTo>
                    <a:pt x="10549" y="0"/>
                    <a:pt x="0" y="10536"/>
                    <a:pt x="0" y="23529"/>
                  </a:cubicBezTo>
                  <a:cubicBezTo>
                    <a:pt x="0" y="36518"/>
                    <a:pt x="10549" y="47052"/>
                    <a:pt x="23560" y="47052"/>
                  </a:cubicBezTo>
                  <a:lnTo>
                    <a:pt x="235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0" name="Google Shape;450;p37"/>
            <p:cNvSpPr/>
            <p:nvPr/>
          </p:nvSpPr>
          <p:spPr>
            <a:xfrm flipH="1">
              <a:off x="-1118651" y="-343713"/>
              <a:ext cx="1838659" cy="1830382"/>
            </a:xfrm>
            <a:custGeom>
              <a:rect b="b" l="l" r="r" t="t"/>
              <a:pathLst>
                <a:path extrusionOk="0" h="95320" w="95751">
                  <a:moveTo>
                    <a:pt x="47875" y="192"/>
                  </a:moveTo>
                  <a:cubicBezTo>
                    <a:pt x="74169" y="192"/>
                    <a:pt x="95558" y="21485"/>
                    <a:pt x="95558" y="47660"/>
                  </a:cubicBezTo>
                  <a:cubicBezTo>
                    <a:pt x="95558" y="73834"/>
                    <a:pt x="74169" y="95127"/>
                    <a:pt x="47875" y="95127"/>
                  </a:cubicBezTo>
                  <a:cubicBezTo>
                    <a:pt x="21582" y="95127"/>
                    <a:pt x="193" y="73834"/>
                    <a:pt x="193" y="47660"/>
                  </a:cubicBezTo>
                  <a:cubicBezTo>
                    <a:pt x="193" y="21485"/>
                    <a:pt x="21582" y="192"/>
                    <a:pt x="47875" y="192"/>
                  </a:cubicBezTo>
                  <a:close/>
                  <a:moveTo>
                    <a:pt x="47875" y="0"/>
                  </a:moveTo>
                  <a:cubicBezTo>
                    <a:pt x="21477" y="0"/>
                    <a:pt x="1" y="21380"/>
                    <a:pt x="1" y="47660"/>
                  </a:cubicBezTo>
                  <a:cubicBezTo>
                    <a:pt x="1" y="73939"/>
                    <a:pt x="21477" y="95319"/>
                    <a:pt x="47875" y="95319"/>
                  </a:cubicBezTo>
                  <a:cubicBezTo>
                    <a:pt x="74273" y="95319"/>
                    <a:pt x="95750" y="73939"/>
                    <a:pt x="95750" y="47660"/>
                  </a:cubicBezTo>
                  <a:cubicBezTo>
                    <a:pt x="95750" y="21380"/>
                    <a:pt x="74273" y="0"/>
                    <a:pt x="478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umbers and text 1">
  <p:cSld name="CUSTOM_8_1">
    <p:spTree>
      <p:nvGrpSpPr>
        <p:cNvPr id="45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p38"/>
          <p:cNvSpPr txBox="1"/>
          <p:nvPr>
            <p:ph hasCustomPrompt="1" type="title"/>
          </p:nvPr>
        </p:nvSpPr>
        <p:spPr>
          <a:xfrm>
            <a:off x="1474975" y="2047437"/>
            <a:ext cx="1100400" cy="40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3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453" name="Google Shape;453;p38"/>
          <p:cNvSpPr txBox="1"/>
          <p:nvPr>
            <p:ph idx="1" type="subTitle"/>
          </p:nvPr>
        </p:nvSpPr>
        <p:spPr>
          <a:xfrm>
            <a:off x="938500" y="3705375"/>
            <a:ext cx="21732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>
                <a:solidFill>
                  <a:schemeClr val="dk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/>
        </p:txBody>
      </p:sp>
      <p:sp>
        <p:nvSpPr>
          <p:cNvPr id="454" name="Google Shape;454;p38"/>
          <p:cNvSpPr txBox="1"/>
          <p:nvPr>
            <p:ph idx="2" type="subTitle"/>
          </p:nvPr>
        </p:nvSpPr>
        <p:spPr>
          <a:xfrm>
            <a:off x="938500" y="3114900"/>
            <a:ext cx="2173200" cy="447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500">
                <a:solidFill>
                  <a:schemeClr val="dk1"/>
                </a:solidFill>
                <a:latin typeface="Changa One"/>
                <a:ea typeface="Changa One"/>
                <a:cs typeface="Changa One"/>
                <a:sym typeface="Changa One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455" name="Google Shape;455;p38"/>
          <p:cNvSpPr txBox="1"/>
          <p:nvPr>
            <p:ph hasCustomPrompt="1" idx="3" type="title"/>
          </p:nvPr>
        </p:nvSpPr>
        <p:spPr>
          <a:xfrm>
            <a:off x="3873100" y="2047437"/>
            <a:ext cx="1397700" cy="40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3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456" name="Google Shape;456;p38"/>
          <p:cNvSpPr txBox="1"/>
          <p:nvPr>
            <p:ph idx="4" type="subTitle"/>
          </p:nvPr>
        </p:nvSpPr>
        <p:spPr>
          <a:xfrm>
            <a:off x="3485400" y="3705375"/>
            <a:ext cx="21732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>
                <a:solidFill>
                  <a:schemeClr val="dk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/>
        </p:txBody>
      </p:sp>
      <p:sp>
        <p:nvSpPr>
          <p:cNvPr id="457" name="Google Shape;457;p38"/>
          <p:cNvSpPr txBox="1"/>
          <p:nvPr>
            <p:ph idx="5" type="subTitle"/>
          </p:nvPr>
        </p:nvSpPr>
        <p:spPr>
          <a:xfrm>
            <a:off x="3485400" y="3114900"/>
            <a:ext cx="2173200" cy="447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500">
                <a:solidFill>
                  <a:schemeClr val="dk1"/>
                </a:solidFill>
                <a:latin typeface="Changa One"/>
                <a:ea typeface="Changa One"/>
                <a:cs typeface="Changa One"/>
                <a:sym typeface="Changa One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458" name="Google Shape;458;p38"/>
          <p:cNvSpPr txBox="1"/>
          <p:nvPr>
            <p:ph hasCustomPrompt="1" idx="6" type="title"/>
          </p:nvPr>
        </p:nvSpPr>
        <p:spPr>
          <a:xfrm>
            <a:off x="6417675" y="2047437"/>
            <a:ext cx="1397700" cy="40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3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459" name="Google Shape;459;p38"/>
          <p:cNvSpPr txBox="1"/>
          <p:nvPr>
            <p:ph idx="7" type="subTitle"/>
          </p:nvPr>
        </p:nvSpPr>
        <p:spPr>
          <a:xfrm>
            <a:off x="6032300" y="3705375"/>
            <a:ext cx="21732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>
                <a:solidFill>
                  <a:schemeClr val="dk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/>
        </p:txBody>
      </p:sp>
      <p:sp>
        <p:nvSpPr>
          <p:cNvPr id="460" name="Google Shape;460;p38"/>
          <p:cNvSpPr txBox="1"/>
          <p:nvPr>
            <p:ph idx="8" type="subTitle"/>
          </p:nvPr>
        </p:nvSpPr>
        <p:spPr>
          <a:xfrm>
            <a:off x="6032300" y="3114900"/>
            <a:ext cx="2173200" cy="447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500">
                <a:solidFill>
                  <a:schemeClr val="dk1"/>
                </a:solidFill>
                <a:latin typeface="Changa One"/>
                <a:ea typeface="Changa One"/>
                <a:cs typeface="Changa One"/>
                <a:sym typeface="Changa One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grpSp>
        <p:nvGrpSpPr>
          <p:cNvPr id="461" name="Google Shape;461;p38"/>
          <p:cNvGrpSpPr/>
          <p:nvPr/>
        </p:nvGrpSpPr>
        <p:grpSpPr>
          <a:xfrm>
            <a:off x="-30" y="4609491"/>
            <a:ext cx="9144067" cy="1838659"/>
            <a:chOff x="-30" y="4609491"/>
            <a:chExt cx="9144067" cy="1838659"/>
          </a:xfrm>
        </p:grpSpPr>
        <p:sp>
          <p:nvSpPr>
            <p:cNvPr id="462" name="Google Shape;462;p38"/>
            <p:cNvSpPr/>
            <p:nvPr/>
          </p:nvSpPr>
          <p:spPr>
            <a:xfrm rot="5400000">
              <a:off x="2285423" y="4155276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0"/>
                  </a:moveTo>
                  <a:lnTo>
                    <a:pt x="0" y="95133"/>
                  </a:lnTo>
                  <a:cubicBezTo>
                    <a:pt x="26308" y="95133"/>
                    <a:pt x="47632" y="73835"/>
                    <a:pt x="47632" y="47564"/>
                  </a:cubicBezTo>
                  <a:cubicBezTo>
                    <a:pt x="47632" y="21294"/>
                    <a:pt x="26308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3" name="Google Shape;463;p38"/>
            <p:cNvSpPr/>
            <p:nvPr/>
          </p:nvSpPr>
          <p:spPr>
            <a:xfrm rot="5400000">
              <a:off x="2530152" y="4385792"/>
              <a:ext cx="452449" cy="903535"/>
            </a:xfrm>
            <a:custGeom>
              <a:rect b="b" l="l" r="r" t="t"/>
              <a:pathLst>
                <a:path extrusionOk="0" h="47053" w="23562">
                  <a:moveTo>
                    <a:pt x="0" y="1"/>
                  </a:moveTo>
                  <a:lnTo>
                    <a:pt x="0" y="47053"/>
                  </a:lnTo>
                  <a:cubicBezTo>
                    <a:pt x="13012" y="47053"/>
                    <a:pt x="23561" y="36518"/>
                    <a:pt x="23561" y="23525"/>
                  </a:cubicBezTo>
                  <a:cubicBezTo>
                    <a:pt x="23561" y="10535"/>
                    <a:pt x="13012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4" name="Google Shape;464;p38"/>
            <p:cNvSpPr/>
            <p:nvPr/>
          </p:nvSpPr>
          <p:spPr>
            <a:xfrm rot="5400000">
              <a:off x="1828884" y="4613562"/>
              <a:ext cx="1827752" cy="1819610"/>
            </a:xfrm>
            <a:custGeom>
              <a:rect b="b" l="l" r="r" t="t"/>
              <a:pathLst>
                <a:path extrusionOk="0" h="94759" w="95183">
                  <a:moveTo>
                    <a:pt x="47591" y="188"/>
                  </a:moveTo>
                  <a:cubicBezTo>
                    <a:pt x="73730" y="188"/>
                    <a:pt x="94995" y="21358"/>
                    <a:pt x="94995" y="47377"/>
                  </a:cubicBezTo>
                  <a:cubicBezTo>
                    <a:pt x="94995" y="73401"/>
                    <a:pt x="73730" y="94566"/>
                    <a:pt x="47591" y="94566"/>
                  </a:cubicBezTo>
                  <a:cubicBezTo>
                    <a:pt x="21454" y="94566"/>
                    <a:pt x="193" y="73401"/>
                    <a:pt x="193" y="47377"/>
                  </a:cubicBezTo>
                  <a:cubicBezTo>
                    <a:pt x="193" y="21358"/>
                    <a:pt x="21454" y="188"/>
                    <a:pt x="47591" y="188"/>
                  </a:cubicBezTo>
                  <a:close/>
                  <a:moveTo>
                    <a:pt x="47591" y="1"/>
                  </a:moveTo>
                  <a:cubicBezTo>
                    <a:pt x="21348" y="1"/>
                    <a:pt x="1" y="21253"/>
                    <a:pt x="1" y="47377"/>
                  </a:cubicBezTo>
                  <a:cubicBezTo>
                    <a:pt x="1" y="73506"/>
                    <a:pt x="21348" y="94758"/>
                    <a:pt x="47591" y="94758"/>
                  </a:cubicBezTo>
                  <a:cubicBezTo>
                    <a:pt x="73834" y="94758"/>
                    <a:pt x="95183" y="73506"/>
                    <a:pt x="95183" y="47377"/>
                  </a:cubicBezTo>
                  <a:cubicBezTo>
                    <a:pt x="95183" y="21253"/>
                    <a:pt x="73834" y="1"/>
                    <a:pt x="475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5" name="Google Shape;465;p38"/>
            <p:cNvSpPr/>
            <p:nvPr/>
          </p:nvSpPr>
          <p:spPr>
            <a:xfrm rot="5400000">
              <a:off x="457969" y="4155276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1"/>
                  </a:moveTo>
                  <a:lnTo>
                    <a:pt x="0" y="95133"/>
                  </a:lnTo>
                  <a:cubicBezTo>
                    <a:pt x="26308" y="95133"/>
                    <a:pt x="47632" y="73834"/>
                    <a:pt x="47632" y="47564"/>
                  </a:cubicBezTo>
                  <a:cubicBezTo>
                    <a:pt x="47632" y="21294"/>
                    <a:pt x="26308" y="1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6" name="Google Shape;466;p38"/>
            <p:cNvSpPr/>
            <p:nvPr/>
          </p:nvSpPr>
          <p:spPr>
            <a:xfrm rot="5400000">
              <a:off x="689707" y="4853646"/>
              <a:ext cx="452430" cy="903535"/>
            </a:xfrm>
            <a:custGeom>
              <a:rect b="b" l="l" r="r" t="t"/>
              <a:pathLst>
                <a:path extrusionOk="0" h="47053" w="23561">
                  <a:moveTo>
                    <a:pt x="23560" y="0"/>
                  </a:moveTo>
                  <a:cubicBezTo>
                    <a:pt x="10549" y="0"/>
                    <a:pt x="0" y="10536"/>
                    <a:pt x="0" y="23529"/>
                  </a:cubicBezTo>
                  <a:cubicBezTo>
                    <a:pt x="0" y="36518"/>
                    <a:pt x="10549" y="47052"/>
                    <a:pt x="23560" y="47052"/>
                  </a:cubicBezTo>
                  <a:lnTo>
                    <a:pt x="235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7" name="Google Shape;467;p38"/>
            <p:cNvSpPr/>
            <p:nvPr/>
          </p:nvSpPr>
          <p:spPr>
            <a:xfrm rot="5400000">
              <a:off x="-4168" y="4613630"/>
              <a:ext cx="1838659" cy="1830382"/>
            </a:xfrm>
            <a:custGeom>
              <a:rect b="b" l="l" r="r" t="t"/>
              <a:pathLst>
                <a:path extrusionOk="0" h="95320" w="95751">
                  <a:moveTo>
                    <a:pt x="47875" y="192"/>
                  </a:moveTo>
                  <a:cubicBezTo>
                    <a:pt x="74169" y="192"/>
                    <a:pt x="95558" y="21485"/>
                    <a:pt x="95558" y="47660"/>
                  </a:cubicBezTo>
                  <a:cubicBezTo>
                    <a:pt x="95558" y="73834"/>
                    <a:pt x="74169" y="95127"/>
                    <a:pt x="47875" y="95127"/>
                  </a:cubicBezTo>
                  <a:cubicBezTo>
                    <a:pt x="21582" y="95127"/>
                    <a:pt x="193" y="73834"/>
                    <a:pt x="193" y="47660"/>
                  </a:cubicBezTo>
                  <a:cubicBezTo>
                    <a:pt x="193" y="21485"/>
                    <a:pt x="21582" y="192"/>
                    <a:pt x="47875" y="192"/>
                  </a:cubicBezTo>
                  <a:close/>
                  <a:moveTo>
                    <a:pt x="47875" y="0"/>
                  </a:moveTo>
                  <a:cubicBezTo>
                    <a:pt x="21477" y="0"/>
                    <a:pt x="1" y="21380"/>
                    <a:pt x="1" y="47660"/>
                  </a:cubicBezTo>
                  <a:cubicBezTo>
                    <a:pt x="1" y="73939"/>
                    <a:pt x="21477" y="95319"/>
                    <a:pt x="47875" y="95319"/>
                  </a:cubicBezTo>
                  <a:cubicBezTo>
                    <a:pt x="74273" y="95319"/>
                    <a:pt x="95750" y="73939"/>
                    <a:pt x="95750" y="47660"/>
                  </a:cubicBezTo>
                  <a:cubicBezTo>
                    <a:pt x="95750" y="21380"/>
                    <a:pt x="74273" y="0"/>
                    <a:pt x="478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8" name="Google Shape;468;p38"/>
            <p:cNvSpPr/>
            <p:nvPr/>
          </p:nvSpPr>
          <p:spPr>
            <a:xfrm rot="5400000">
              <a:off x="5942272" y="4155276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0"/>
                  </a:moveTo>
                  <a:lnTo>
                    <a:pt x="0" y="95133"/>
                  </a:lnTo>
                  <a:cubicBezTo>
                    <a:pt x="26308" y="95133"/>
                    <a:pt x="47632" y="73835"/>
                    <a:pt x="47632" y="47564"/>
                  </a:cubicBezTo>
                  <a:cubicBezTo>
                    <a:pt x="47632" y="21294"/>
                    <a:pt x="26308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9" name="Google Shape;469;p38"/>
            <p:cNvSpPr/>
            <p:nvPr/>
          </p:nvSpPr>
          <p:spPr>
            <a:xfrm rot="5400000">
              <a:off x="6187001" y="4385792"/>
              <a:ext cx="452449" cy="903535"/>
            </a:xfrm>
            <a:custGeom>
              <a:rect b="b" l="l" r="r" t="t"/>
              <a:pathLst>
                <a:path extrusionOk="0" h="47053" w="23562">
                  <a:moveTo>
                    <a:pt x="0" y="1"/>
                  </a:moveTo>
                  <a:lnTo>
                    <a:pt x="0" y="47053"/>
                  </a:lnTo>
                  <a:cubicBezTo>
                    <a:pt x="13012" y="47053"/>
                    <a:pt x="23561" y="36518"/>
                    <a:pt x="23561" y="23525"/>
                  </a:cubicBezTo>
                  <a:cubicBezTo>
                    <a:pt x="23561" y="10535"/>
                    <a:pt x="13012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0" name="Google Shape;470;p38"/>
            <p:cNvSpPr/>
            <p:nvPr/>
          </p:nvSpPr>
          <p:spPr>
            <a:xfrm rot="5400000">
              <a:off x="5485733" y="4613562"/>
              <a:ext cx="1827752" cy="1819610"/>
            </a:xfrm>
            <a:custGeom>
              <a:rect b="b" l="l" r="r" t="t"/>
              <a:pathLst>
                <a:path extrusionOk="0" h="94759" w="95183">
                  <a:moveTo>
                    <a:pt x="47591" y="188"/>
                  </a:moveTo>
                  <a:cubicBezTo>
                    <a:pt x="73730" y="188"/>
                    <a:pt x="94995" y="21358"/>
                    <a:pt x="94995" y="47377"/>
                  </a:cubicBezTo>
                  <a:cubicBezTo>
                    <a:pt x="94995" y="73401"/>
                    <a:pt x="73730" y="94566"/>
                    <a:pt x="47591" y="94566"/>
                  </a:cubicBezTo>
                  <a:cubicBezTo>
                    <a:pt x="21454" y="94566"/>
                    <a:pt x="193" y="73401"/>
                    <a:pt x="193" y="47377"/>
                  </a:cubicBezTo>
                  <a:cubicBezTo>
                    <a:pt x="193" y="21358"/>
                    <a:pt x="21454" y="188"/>
                    <a:pt x="47591" y="188"/>
                  </a:cubicBezTo>
                  <a:close/>
                  <a:moveTo>
                    <a:pt x="47591" y="1"/>
                  </a:moveTo>
                  <a:cubicBezTo>
                    <a:pt x="21348" y="1"/>
                    <a:pt x="1" y="21253"/>
                    <a:pt x="1" y="47377"/>
                  </a:cubicBezTo>
                  <a:cubicBezTo>
                    <a:pt x="1" y="73506"/>
                    <a:pt x="21348" y="94758"/>
                    <a:pt x="47591" y="94758"/>
                  </a:cubicBezTo>
                  <a:cubicBezTo>
                    <a:pt x="73834" y="94758"/>
                    <a:pt x="95183" y="73506"/>
                    <a:pt x="95183" y="47377"/>
                  </a:cubicBezTo>
                  <a:cubicBezTo>
                    <a:pt x="95183" y="21253"/>
                    <a:pt x="73834" y="1"/>
                    <a:pt x="475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1" name="Google Shape;471;p38"/>
            <p:cNvSpPr/>
            <p:nvPr/>
          </p:nvSpPr>
          <p:spPr>
            <a:xfrm rot="5400000">
              <a:off x="4114818" y="4155276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1"/>
                  </a:moveTo>
                  <a:lnTo>
                    <a:pt x="0" y="95133"/>
                  </a:lnTo>
                  <a:cubicBezTo>
                    <a:pt x="26308" y="95133"/>
                    <a:pt x="47632" y="73834"/>
                    <a:pt x="47632" y="47564"/>
                  </a:cubicBezTo>
                  <a:cubicBezTo>
                    <a:pt x="47632" y="21294"/>
                    <a:pt x="26308" y="1"/>
                    <a:pt x="0" y="1"/>
                  </a:cubicBezTo>
                  <a:close/>
                </a:path>
              </a:pathLst>
            </a:custGeom>
            <a:solidFill>
              <a:srgbClr val="FF98A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2" name="Google Shape;472;p38"/>
            <p:cNvSpPr/>
            <p:nvPr/>
          </p:nvSpPr>
          <p:spPr>
            <a:xfrm rot="5400000">
              <a:off x="4346556" y="4853646"/>
              <a:ext cx="452430" cy="903535"/>
            </a:xfrm>
            <a:custGeom>
              <a:rect b="b" l="l" r="r" t="t"/>
              <a:pathLst>
                <a:path extrusionOk="0" h="47053" w="23561">
                  <a:moveTo>
                    <a:pt x="23560" y="0"/>
                  </a:moveTo>
                  <a:cubicBezTo>
                    <a:pt x="10549" y="0"/>
                    <a:pt x="0" y="10536"/>
                    <a:pt x="0" y="23529"/>
                  </a:cubicBezTo>
                  <a:cubicBezTo>
                    <a:pt x="0" y="36518"/>
                    <a:pt x="10549" y="47052"/>
                    <a:pt x="23560" y="47052"/>
                  </a:cubicBezTo>
                  <a:lnTo>
                    <a:pt x="235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3" name="Google Shape;473;p38"/>
            <p:cNvSpPr/>
            <p:nvPr/>
          </p:nvSpPr>
          <p:spPr>
            <a:xfrm rot="5400000">
              <a:off x="3652681" y="4613630"/>
              <a:ext cx="1838659" cy="1830382"/>
            </a:xfrm>
            <a:custGeom>
              <a:rect b="b" l="l" r="r" t="t"/>
              <a:pathLst>
                <a:path extrusionOk="0" h="95320" w="95751">
                  <a:moveTo>
                    <a:pt x="47875" y="192"/>
                  </a:moveTo>
                  <a:cubicBezTo>
                    <a:pt x="74169" y="192"/>
                    <a:pt x="95558" y="21485"/>
                    <a:pt x="95558" y="47660"/>
                  </a:cubicBezTo>
                  <a:cubicBezTo>
                    <a:pt x="95558" y="73834"/>
                    <a:pt x="74169" y="95127"/>
                    <a:pt x="47875" y="95127"/>
                  </a:cubicBezTo>
                  <a:cubicBezTo>
                    <a:pt x="21582" y="95127"/>
                    <a:pt x="193" y="73834"/>
                    <a:pt x="193" y="47660"/>
                  </a:cubicBezTo>
                  <a:cubicBezTo>
                    <a:pt x="193" y="21485"/>
                    <a:pt x="21582" y="192"/>
                    <a:pt x="47875" y="192"/>
                  </a:cubicBezTo>
                  <a:close/>
                  <a:moveTo>
                    <a:pt x="47875" y="0"/>
                  </a:moveTo>
                  <a:cubicBezTo>
                    <a:pt x="21477" y="0"/>
                    <a:pt x="1" y="21380"/>
                    <a:pt x="1" y="47660"/>
                  </a:cubicBezTo>
                  <a:cubicBezTo>
                    <a:pt x="1" y="73939"/>
                    <a:pt x="21477" y="95319"/>
                    <a:pt x="47875" y="95319"/>
                  </a:cubicBezTo>
                  <a:cubicBezTo>
                    <a:pt x="74273" y="95319"/>
                    <a:pt x="95750" y="73939"/>
                    <a:pt x="95750" y="47660"/>
                  </a:cubicBezTo>
                  <a:cubicBezTo>
                    <a:pt x="95750" y="21380"/>
                    <a:pt x="74273" y="0"/>
                    <a:pt x="478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4" name="Google Shape;474;p38"/>
            <p:cNvSpPr/>
            <p:nvPr/>
          </p:nvSpPr>
          <p:spPr>
            <a:xfrm rot="5400000">
              <a:off x="7771654" y="4155276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1"/>
                  </a:moveTo>
                  <a:lnTo>
                    <a:pt x="0" y="95133"/>
                  </a:lnTo>
                  <a:cubicBezTo>
                    <a:pt x="26308" y="95133"/>
                    <a:pt x="47632" y="73834"/>
                    <a:pt x="47632" y="47564"/>
                  </a:cubicBezTo>
                  <a:cubicBezTo>
                    <a:pt x="47632" y="21294"/>
                    <a:pt x="26308" y="1"/>
                    <a:pt x="0" y="1"/>
                  </a:cubicBezTo>
                  <a:close/>
                </a:path>
              </a:pathLst>
            </a:custGeom>
            <a:solidFill>
              <a:srgbClr val="FF98A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5" name="Google Shape;475;p38"/>
            <p:cNvSpPr/>
            <p:nvPr/>
          </p:nvSpPr>
          <p:spPr>
            <a:xfrm rot="5400000">
              <a:off x="8003392" y="4853646"/>
              <a:ext cx="452430" cy="903535"/>
            </a:xfrm>
            <a:custGeom>
              <a:rect b="b" l="l" r="r" t="t"/>
              <a:pathLst>
                <a:path extrusionOk="0" h="47053" w="23561">
                  <a:moveTo>
                    <a:pt x="23560" y="0"/>
                  </a:moveTo>
                  <a:cubicBezTo>
                    <a:pt x="10549" y="0"/>
                    <a:pt x="0" y="10536"/>
                    <a:pt x="0" y="23529"/>
                  </a:cubicBezTo>
                  <a:cubicBezTo>
                    <a:pt x="0" y="36518"/>
                    <a:pt x="10549" y="47052"/>
                    <a:pt x="23560" y="47052"/>
                  </a:cubicBezTo>
                  <a:lnTo>
                    <a:pt x="235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6" name="Google Shape;476;p38"/>
            <p:cNvSpPr/>
            <p:nvPr/>
          </p:nvSpPr>
          <p:spPr>
            <a:xfrm rot="5400000">
              <a:off x="7309517" y="4613630"/>
              <a:ext cx="1838659" cy="1830382"/>
            </a:xfrm>
            <a:custGeom>
              <a:rect b="b" l="l" r="r" t="t"/>
              <a:pathLst>
                <a:path extrusionOk="0" h="95320" w="95751">
                  <a:moveTo>
                    <a:pt x="47875" y="192"/>
                  </a:moveTo>
                  <a:cubicBezTo>
                    <a:pt x="74169" y="192"/>
                    <a:pt x="95558" y="21485"/>
                    <a:pt x="95558" y="47660"/>
                  </a:cubicBezTo>
                  <a:cubicBezTo>
                    <a:pt x="95558" y="73834"/>
                    <a:pt x="74169" y="95127"/>
                    <a:pt x="47875" y="95127"/>
                  </a:cubicBezTo>
                  <a:cubicBezTo>
                    <a:pt x="21582" y="95127"/>
                    <a:pt x="193" y="73834"/>
                    <a:pt x="193" y="47660"/>
                  </a:cubicBezTo>
                  <a:cubicBezTo>
                    <a:pt x="193" y="21485"/>
                    <a:pt x="21582" y="192"/>
                    <a:pt x="47875" y="192"/>
                  </a:cubicBezTo>
                  <a:close/>
                  <a:moveTo>
                    <a:pt x="47875" y="0"/>
                  </a:moveTo>
                  <a:cubicBezTo>
                    <a:pt x="21477" y="0"/>
                    <a:pt x="1" y="21380"/>
                    <a:pt x="1" y="47660"/>
                  </a:cubicBezTo>
                  <a:cubicBezTo>
                    <a:pt x="1" y="73939"/>
                    <a:pt x="21477" y="95319"/>
                    <a:pt x="47875" y="95319"/>
                  </a:cubicBezTo>
                  <a:cubicBezTo>
                    <a:pt x="74273" y="95319"/>
                    <a:pt x="95750" y="73939"/>
                    <a:pt x="95750" y="47660"/>
                  </a:cubicBezTo>
                  <a:cubicBezTo>
                    <a:pt x="95750" y="21380"/>
                    <a:pt x="74273" y="0"/>
                    <a:pt x="478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477" name="Google Shape;477;p38"/>
          <p:cNvCxnSpPr/>
          <p:nvPr/>
        </p:nvCxnSpPr>
        <p:spPr>
          <a:xfrm>
            <a:off x="866775" y="352425"/>
            <a:ext cx="3838500" cy="0"/>
          </a:xfrm>
          <a:prstGeom prst="straightConnector1">
            <a:avLst/>
          </a:prstGeom>
          <a:noFill/>
          <a:ln cap="flat" cmpd="sng" w="9525">
            <a:solidFill>
              <a:srgbClr val="35342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78" name="Google Shape;478;p38"/>
          <p:cNvSpPr txBox="1"/>
          <p:nvPr>
            <p:ph idx="9" type="title"/>
          </p:nvPr>
        </p:nvSpPr>
        <p:spPr>
          <a:xfrm>
            <a:off x="720000" y="526812"/>
            <a:ext cx="75768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anks">
  <p:cSld name="CUSTOM_3">
    <p:spTree>
      <p:nvGrpSpPr>
        <p:cNvPr id="479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39"/>
          <p:cNvSpPr txBox="1"/>
          <p:nvPr>
            <p:ph type="title"/>
          </p:nvPr>
        </p:nvSpPr>
        <p:spPr>
          <a:xfrm>
            <a:off x="713375" y="622488"/>
            <a:ext cx="5168700" cy="873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72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481" name="Google Shape;481;p39"/>
          <p:cNvSpPr txBox="1"/>
          <p:nvPr>
            <p:ph idx="1" type="subTitle"/>
          </p:nvPr>
        </p:nvSpPr>
        <p:spPr>
          <a:xfrm>
            <a:off x="713375" y="1502713"/>
            <a:ext cx="3434700" cy="1426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482" name="Google Shape;482;p39"/>
          <p:cNvSpPr txBox="1"/>
          <p:nvPr>
            <p:ph idx="2" type="subTitle"/>
          </p:nvPr>
        </p:nvSpPr>
        <p:spPr>
          <a:xfrm>
            <a:off x="713375" y="3495813"/>
            <a:ext cx="3434700" cy="443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483" name="Google Shape;483;p39"/>
          <p:cNvSpPr txBox="1"/>
          <p:nvPr/>
        </p:nvSpPr>
        <p:spPr>
          <a:xfrm>
            <a:off x="713375" y="3905413"/>
            <a:ext cx="47187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CREDITS:</a:t>
            </a:r>
            <a:r>
              <a:rPr lang="en" sz="1200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 This presentation template was created by </a:t>
            </a:r>
            <a:r>
              <a:rPr b="1" lang="en" sz="1200">
                <a:solidFill>
                  <a:schemeClr val="dk1"/>
                </a:solidFill>
                <a:uFill>
                  <a:noFill/>
                </a:uFill>
                <a:latin typeface="Advent Pro"/>
                <a:ea typeface="Advent Pro"/>
                <a:cs typeface="Advent Pro"/>
                <a:sym typeface="Advent Pro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Slidesgo</a:t>
            </a:r>
            <a:r>
              <a:rPr b="1" lang="en" sz="1200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,</a:t>
            </a:r>
            <a:r>
              <a:rPr lang="en" sz="1200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 and includes icons by </a:t>
            </a:r>
            <a:r>
              <a:rPr b="1" lang="en" sz="1200">
                <a:solidFill>
                  <a:schemeClr val="dk1"/>
                </a:solidFill>
                <a:uFill>
                  <a:noFill/>
                </a:uFill>
                <a:latin typeface="Advent Pro"/>
                <a:ea typeface="Advent Pro"/>
                <a:cs typeface="Advent Pro"/>
                <a:sym typeface="Advent Pro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Flaticon</a:t>
            </a:r>
            <a:r>
              <a:rPr lang="en" sz="1200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, and infographics &amp; images by </a:t>
            </a:r>
            <a:r>
              <a:rPr b="1" lang="en" sz="1200">
                <a:solidFill>
                  <a:schemeClr val="dk1"/>
                </a:solidFill>
                <a:uFill>
                  <a:noFill/>
                </a:uFill>
                <a:latin typeface="Advent Pro"/>
                <a:ea typeface="Advent Pro"/>
                <a:cs typeface="Advent Pro"/>
                <a:sym typeface="Advent Pro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Freepik</a:t>
            </a:r>
            <a:endParaRPr b="1" sz="1200">
              <a:solidFill>
                <a:schemeClr val="dk1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  <p:cxnSp>
        <p:nvCxnSpPr>
          <p:cNvPr id="484" name="Google Shape;484;p39"/>
          <p:cNvCxnSpPr/>
          <p:nvPr/>
        </p:nvCxnSpPr>
        <p:spPr>
          <a:xfrm>
            <a:off x="866775" y="352425"/>
            <a:ext cx="3838500" cy="0"/>
          </a:xfrm>
          <a:prstGeom prst="straightConnector1">
            <a:avLst/>
          </a:prstGeom>
          <a:noFill/>
          <a:ln cap="flat" cmpd="sng" w="9525">
            <a:solidFill>
              <a:srgbClr val="353421"/>
            </a:solidFill>
            <a:prstDash val="solid"/>
            <a:round/>
            <a:headEnd len="med" w="med" type="none"/>
            <a:tailEnd len="med" w="med" type="none"/>
          </a:ln>
        </p:spPr>
      </p:cxnSp>
      <p:grpSp>
        <p:nvGrpSpPr>
          <p:cNvPr id="485" name="Google Shape;485;p39"/>
          <p:cNvGrpSpPr/>
          <p:nvPr/>
        </p:nvGrpSpPr>
        <p:grpSpPr>
          <a:xfrm>
            <a:off x="6568890" y="13"/>
            <a:ext cx="3868870" cy="5143473"/>
            <a:chOff x="6568890" y="13"/>
            <a:chExt cx="3868870" cy="5143473"/>
          </a:xfrm>
        </p:grpSpPr>
        <p:sp>
          <p:nvSpPr>
            <p:cNvPr id="486" name="Google Shape;486;p39"/>
            <p:cNvSpPr/>
            <p:nvPr/>
          </p:nvSpPr>
          <p:spPr>
            <a:xfrm>
              <a:off x="6571482" y="2605"/>
              <a:ext cx="1286091" cy="2568591"/>
            </a:xfrm>
            <a:custGeom>
              <a:rect b="b" l="l" r="r" t="t"/>
              <a:pathLst>
                <a:path extrusionOk="0" h="95133" w="47633">
                  <a:moveTo>
                    <a:pt x="0" y="0"/>
                  </a:moveTo>
                  <a:lnTo>
                    <a:pt x="0" y="95133"/>
                  </a:lnTo>
                  <a:cubicBezTo>
                    <a:pt x="26308" y="95133"/>
                    <a:pt x="47632" y="73835"/>
                    <a:pt x="47632" y="47564"/>
                  </a:cubicBezTo>
                  <a:cubicBezTo>
                    <a:pt x="47632" y="21294"/>
                    <a:pt x="26308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7" name="Google Shape;487;p39"/>
            <p:cNvSpPr/>
            <p:nvPr/>
          </p:nvSpPr>
          <p:spPr>
            <a:xfrm>
              <a:off x="6571482" y="632548"/>
              <a:ext cx="636174" cy="1270431"/>
            </a:xfrm>
            <a:custGeom>
              <a:rect b="b" l="l" r="r" t="t"/>
              <a:pathLst>
                <a:path extrusionOk="0" h="47053" w="23562">
                  <a:moveTo>
                    <a:pt x="0" y="1"/>
                  </a:moveTo>
                  <a:lnTo>
                    <a:pt x="0" y="47053"/>
                  </a:lnTo>
                  <a:cubicBezTo>
                    <a:pt x="13012" y="47053"/>
                    <a:pt x="23561" y="36518"/>
                    <a:pt x="23561" y="23525"/>
                  </a:cubicBezTo>
                  <a:cubicBezTo>
                    <a:pt x="23561" y="10535"/>
                    <a:pt x="13012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8" name="Google Shape;488;p39"/>
            <p:cNvSpPr/>
            <p:nvPr/>
          </p:nvSpPr>
          <p:spPr>
            <a:xfrm>
              <a:off x="7850161" y="2605"/>
              <a:ext cx="1286091" cy="2568591"/>
            </a:xfrm>
            <a:custGeom>
              <a:rect b="b" l="l" r="r" t="t"/>
              <a:pathLst>
                <a:path extrusionOk="0" h="95133" w="47633">
                  <a:moveTo>
                    <a:pt x="0" y="0"/>
                  </a:moveTo>
                  <a:lnTo>
                    <a:pt x="0" y="95133"/>
                  </a:lnTo>
                  <a:cubicBezTo>
                    <a:pt x="26308" y="95133"/>
                    <a:pt x="47632" y="73835"/>
                    <a:pt x="47632" y="47564"/>
                  </a:cubicBezTo>
                  <a:cubicBezTo>
                    <a:pt x="47632" y="21294"/>
                    <a:pt x="26308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9" name="Google Shape;489;p39"/>
            <p:cNvSpPr/>
            <p:nvPr/>
          </p:nvSpPr>
          <p:spPr>
            <a:xfrm>
              <a:off x="6568890" y="7654"/>
              <a:ext cx="2569941" cy="2558493"/>
            </a:xfrm>
            <a:custGeom>
              <a:rect b="b" l="l" r="r" t="t"/>
              <a:pathLst>
                <a:path extrusionOk="0" h="94759" w="95183">
                  <a:moveTo>
                    <a:pt x="47591" y="188"/>
                  </a:moveTo>
                  <a:cubicBezTo>
                    <a:pt x="73730" y="188"/>
                    <a:pt x="94995" y="21358"/>
                    <a:pt x="94995" y="47377"/>
                  </a:cubicBezTo>
                  <a:cubicBezTo>
                    <a:pt x="94995" y="73401"/>
                    <a:pt x="73730" y="94566"/>
                    <a:pt x="47591" y="94566"/>
                  </a:cubicBezTo>
                  <a:cubicBezTo>
                    <a:pt x="21454" y="94566"/>
                    <a:pt x="193" y="73401"/>
                    <a:pt x="193" y="47377"/>
                  </a:cubicBezTo>
                  <a:cubicBezTo>
                    <a:pt x="193" y="21358"/>
                    <a:pt x="21454" y="188"/>
                    <a:pt x="47591" y="188"/>
                  </a:cubicBezTo>
                  <a:close/>
                  <a:moveTo>
                    <a:pt x="47591" y="1"/>
                  </a:moveTo>
                  <a:cubicBezTo>
                    <a:pt x="21348" y="1"/>
                    <a:pt x="1" y="21253"/>
                    <a:pt x="1" y="47377"/>
                  </a:cubicBezTo>
                  <a:cubicBezTo>
                    <a:pt x="1" y="73506"/>
                    <a:pt x="21348" y="94758"/>
                    <a:pt x="47591" y="94758"/>
                  </a:cubicBezTo>
                  <a:cubicBezTo>
                    <a:pt x="73834" y="94758"/>
                    <a:pt x="95183" y="73506"/>
                    <a:pt x="95183" y="47377"/>
                  </a:cubicBezTo>
                  <a:cubicBezTo>
                    <a:pt x="95183" y="21253"/>
                    <a:pt x="73834" y="1"/>
                    <a:pt x="475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0" name="Google Shape;490;p39"/>
            <p:cNvSpPr/>
            <p:nvPr/>
          </p:nvSpPr>
          <p:spPr>
            <a:xfrm>
              <a:off x="6571482" y="2572168"/>
              <a:ext cx="1286091" cy="2568591"/>
            </a:xfrm>
            <a:custGeom>
              <a:rect b="b" l="l" r="r" t="t"/>
              <a:pathLst>
                <a:path extrusionOk="0" h="95133" w="47633">
                  <a:moveTo>
                    <a:pt x="0" y="1"/>
                  </a:moveTo>
                  <a:lnTo>
                    <a:pt x="0" y="95133"/>
                  </a:lnTo>
                  <a:cubicBezTo>
                    <a:pt x="26308" y="95133"/>
                    <a:pt x="47632" y="73834"/>
                    <a:pt x="47632" y="47564"/>
                  </a:cubicBezTo>
                  <a:cubicBezTo>
                    <a:pt x="47632" y="21294"/>
                    <a:pt x="26308" y="1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1" name="Google Shape;491;p39"/>
            <p:cNvSpPr/>
            <p:nvPr/>
          </p:nvSpPr>
          <p:spPr>
            <a:xfrm>
              <a:off x="7865470" y="2573437"/>
              <a:ext cx="1286091" cy="2568672"/>
            </a:xfrm>
            <a:custGeom>
              <a:rect b="b" l="l" r="r" t="t"/>
              <a:pathLst>
                <a:path extrusionOk="0" h="95136" w="47633">
                  <a:moveTo>
                    <a:pt x="0" y="0"/>
                  </a:moveTo>
                  <a:lnTo>
                    <a:pt x="0" y="95136"/>
                  </a:lnTo>
                  <a:cubicBezTo>
                    <a:pt x="26307" y="95136"/>
                    <a:pt x="47633" y="73833"/>
                    <a:pt x="47633" y="47567"/>
                  </a:cubicBezTo>
                  <a:cubicBezTo>
                    <a:pt x="47633" y="21297"/>
                    <a:pt x="26307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2" name="Google Shape;492;p39"/>
            <p:cNvSpPr/>
            <p:nvPr/>
          </p:nvSpPr>
          <p:spPr>
            <a:xfrm>
              <a:off x="7229344" y="3220390"/>
              <a:ext cx="636147" cy="1270431"/>
            </a:xfrm>
            <a:custGeom>
              <a:rect b="b" l="l" r="r" t="t"/>
              <a:pathLst>
                <a:path extrusionOk="0" h="47053" w="23561">
                  <a:moveTo>
                    <a:pt x="23560" y="0"/>
                  </a:moveTo>
                  <a:cubicBezTo>
                    <a:pt x="10549" y="0"/>
                    <a:pt x="0" y="10536"/>
                    <a:pt x="0" y="23529"/>
                  </a:cubicBezTo>
                  <a:cubicBezTo>
                    <a:pt x="0" y="36518"/>
                    <a:pt x="10549" y="47052"/>
                    <a:pt x="23560" y="47052"/>
                  </a:cubicBezTo>
                  <a:lnTo>
                    <a:pt x="235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3" name="Google Shape;493;p39"/>
            <p:cNvSpPr/>
            <p:nvPr/>
          </p:nvSpPr>
          <p:spPr>
            <a:xfrm>
              <a:off x="6568890" y="2569845"/>
              <a:ext cx="2585277" cy="2573640"/>
            </a:xfrm>
            <a:custGeom>
              <a:rect b="b" l="l" r="r" t="t"/>
              <a:pathLst>
                <a:path extrusionOk="0" h="95320" w="95751">
                  <a:moveTo>
                    <a:pt x="47875" y="192"/>
                  </a:moveTo>
                  <a:cubicBezTo>
                    <a:pt x="74169" y="192"/>
                    <a:pt x="95558" y="21485"/>
                    <a:pt x="95558" y="47660"/>
                  </a:cubicBezTo>
                  <a:cubicBezTo>
                    <a:pt x="95558" y="73834"/>
                    <a:pt x="74169" y="95127"/>
                    <a:pt x="47875" y="95127"/>
                  </a:cubicBezTo>
                  <a:cubicBezTo>
                    <a:pt x="21582" y="95127"/>
                    <a:pt x="193" y="73834"/>
                    <a:pt x="193" y="47660"/>
                  </a:cubicBezTo>
                  <a:cubicBezTo>
                    <a:pt x="193" y="21485"/>
                    <a:pt x="21582" y="192"/>
                    <a:pt x="47875" y="192"/>
                  </a:cubicBezTo>
                  <a:close/>
                  <a:moveTo>
                    <a:pt x="47875" y="0"/>
                  </a:moveTo>
                  <a:cubicBezTo>
                    <a:pt x="21477" y="0"/>
                    <a:pt x="1" y="21380"/>
                    <a:pt x="1" y="47660"/>
                  </a:cubicBezTo>
                  <a:cubicBezTo>
                    <a:pt x="1" y="73939"/>
                    <a:pt x="21477" y="95319"/>
                    <a:pt x="47875" y="95319"/>
                  </a:cubicBezTo>
                  <a:cubicBezTo>
                    <a:pt x="74273" y="95319"/>
                    <a:pt x="95750" y="73939"/>
                    <a:pt x="95750" y="47660"/>
                  </a:cubicBezTo>
                  <a:cubicBezTo>
                    <a:pt x="95750" y="21380"/>
                    <a:pt x="74273" y="0"/>
                    <a:pt x="478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4" name="Google Shape;494;p39"/>
            <p:cNvSpPr/>
            <p:nvPr/>
          </p:nvSpPr>
          <p:spPr>
            <a:xfrm>
              <a:off x="8513072" y="664381"/>
              <a:ext cx="636147" cy="1270431"/>
            </a:xfrm>
            <a:custGeom>
              <a:rect b="b" l="l" r="r" t="t"/>
              <a:pathLst>
                <a:path extrusionOk="0" h="47053" w="23561">
                  <a:moveTo>
                    <a:pt x="23561" y="1"/>
                  </a:moveTo>
                  <a:cubicBezTo>
                    <a:pt x="10549" y="1"/>
                    <a:pt x="1" y="10535"/>
                    <a:pt x="1" y="23529"/>
                  </a:cubicBezTo>
                  <a:cubicBezTo>
                    <a:pt x="1" y="36518"/>
                    <a:pt x="10549" y="47053"/>
                    <a:pt x="23561" y="47053"/>
                  </a:cubicBezTo>
                  <a:lnTo>
                    <a:pt x="2356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5" name="Google Shape;495;p39"/>
            <p:cNvSpPr/>
            <p:nvPr/>
          </p:nvSpPr>
          <p:spPr>
            <a:xfrm>
              <a:off x="8504945" y="661816"/>
              <a:ext cx="1280394" cy="1274616"/>
            </a:xfrm>
            <a:custGeom>
              <a:rect b="b" l="l" r="r" t="t"/>
              <a:pathLst>
                <a:path extrusionOk="0" h="47208" w="47422">
                  <a:moveTo>
                    <a:pt x="23711" y="188"/>
                  </a:moveTo>
                  <a:cubicBezTo>
                    <a:pt x="36681" y="188"/>
                    <a:pt x="47234" y="10691"/>
                    <a:pt x="47234" y="23601"/>
                  </a:cubicBezTo>
                  <a:cubicBezTo>
                    <a:pt x="47234" y="36513"/>
                    <a:pt x="36681" y="47015"/>
                    <a:pt x="23711" y="47015"/>
                  </a:cubicBezTo>
                  <a:cubicBezTo>
                    <a:pt x="10745" y="47015"/>
                    <a:pt x="192" y="36513"/>
                    <a:pt x="192" y="23601"/>
                  </a:cubicBezTo>
                  <a:cubicBezTo>
                    <a:pt x="192" y="10691"/>
                    <a:pt x="10745" y="188"/>
                    <a:pt x="23711" y="188"/>
                  </a:cubicBezTo>
                  <a:close/>
                  <a:moveTo>
                    <a:pt x="23711" y="1"/>
                  </a:moveTo>
                  <a:cubicBezTo>
                    <a:pt x="10640" y="1"/>
                    <a:pt x="0" y="10585"/>
                    <a:pt x="0" y="23601"/>
                  </a:cubicBezTo>
                  <a:cubicBezTo>
                    <a:pt x="0" y="36618"/>
                    <a:pt x="10640" y="47207"/>
                    <a:pt x="23711" y="47207"/>
                  </a:cubicBezTo>
                  <a:cubicBezTo>
                    <a:pt x="36787" y="47207"/>
                    <a:pt x="47422" y="36618"/>
                    <a:pt x="47422" y="23601"/>
                  </a:cubicBezTo>
                  <a:cubicBezTo>
                    <a:pt x="47422" y="10585"/>
                    <a:pt x="36787" y="1"/>
                    <a:pt x="237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6" name="Google Shape;496;p39"/>
            <p:cNvSpPr/>
            <p:nvPr/>
          </p:nvSpPr>
          <p:spPr>
            <a:xfrm>
              <a:off x="8289105" y="434636"/>
              <a:ext cx="1712205" cy="1704537"/>
            </a:xfrm>
            <a:custGeom>
              <a:rect b="b" l="l" r="r" t="t"/>
              <a:pathLst>
                <a:path extrusionOk="0" h="63131" w="63415">
                  <a:moveTo>
                    <a:pt x="31705" y="192"/>
                  </a:moveTo>
                  <a:cubicBezTo>
                    <a:pt x="49086" y="192"/>
                    <a:pt x="63222" y="14264"/>
                    <a:pt x="63222" y="31563"/>
                  </a:cubicBezTo>
                  <a:cubicBezTo>
                    <a:pt x="63222" y="48867"/>
                    <a:pt x="49086" y="62938"/>
                    <a:pt x="31705" y="62938"/>
                  </a:cubicBezTo>
                  <a:cubicBezTo>
                    <a:pt x="14329" y="62938"/>
                    <a:pt x="192" y="48867"/>
                    <a:pt x="192" y="31563"/>
                  </a:cubicBezTo>
                  <a:cubicBezTo>
                    <a:pt x="192" y="14264"/>
                    <a:pt x="14329" y="192"/>
                    <a:pt x="31705" y="192"/>
                  </a:cubicBezTo>
                  <a:close/>
                  <a:moveTo>
                    <a:pt x="31705" y="0"/>
                  </a:moveTo>
                  <a:cubicBezTo>
                    <a:pt x="14223" y="0"/>
                    <a:pt x="0" y="14159"/>
                    <a:pt x="0" y="31563"/>
                  </a:cubicBezTo>
                  <a:cubicBezTo>
                    <a:pt x="0" y="48972"/>
                    <a:pt x="14223" y="63130"/>
                    <a:pt x="31705" y="63130"/>
                  </a:cubicBezTo>
                  <a:cubicBezTo>
                    <a:pt x="49191" y="63130"/>
                    <a:pt x="63414" y="48972"/>
                    <a:pt x="63414" y="31563"/>
                  </a:cubicBezTo>
                  <a:cubicBezTo>
                    <a:pt x="63414" y="14159"/>
                    <a:pt x="49191" y="0"/>
                    <a:pt x="3170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7" name="Google Shape;497;p39"/>
            <p:cNvSpPr/>
            <p:nvPr/>
          </p:nvSpPr>
          <p:spPr>
            <a:xfrm>
              <a:off x="8080420" y="226815"/>
              <a:ext cx="2129571" cy="2120040"/>
            </a:xfrm>
            <a:custGeom>
              <a:rect b="b" l="l" r="r" t="t"/>
              <a:pathLst>
                <a:path extrusionOk="0" h="78520" w="78873">
                  <a:moveTo>
                    <a:pt x="39434" y="193"/>
                  </a:moveTo>
                  <a:cubicBezTo>
                    <a:pt x="61075" y="193"/>
                    <a:pt x="78685" y="17720"/>
                    <a:pt x="78685" y="39260"/>
                  </a:cubicBezTo>
                  <a:cubicBezTo>
                    <a:pt x="78685" y="60805"/>
                    <a:pt x="61075" y="78332"/>
                    <a:pt x="39434" y="78332"/>
                  </a:cubicBezTo>
                  <a:cubicBezTo>
                    <a:pt x="17793" y="78332"/>
                    <a:pt x="188" y="60805"/>
                    <a:pt x="188" y="39260"/>
                  </a:cubicBezTo>
                  <a:cubicBezTo>
                    <a:pt x="188" y="17720"/>
                    <a:pt x="17793" y="193"/>
                    <a:pt x="39434" y="193"/>
                  </a:cubicBezTo>
                  <a:close/>
                  <a:moveTo>
                    <a:pt x="39434" y="1"/>
                  </a:moveTo>
                  <a:cubicBezTo>
                    <a:pt x="17688" y="1"/>
                    <a:pt x="0" y="17615"/>
                    <a:pt x="0" y="39260"/>
                  </a:cubicBezTo>
                  <a:cubicBezTo>
                    <a:pt x="0" y="60909"/>
                    <a:pt x="17688" y="78520"/>
                    <a:pt x="39434" y="78520"/>
                  </a:cubicBezTo>
                  <a:cubicBezTo>
                    <a:pt x="61179" y="78520"/>
                    <a:pt x="78872" y="60909"/>
                    <a:pt x="78872" y="39260"/>
                  </a:cubicBezTo>
                  <a:cubicBezTo>
                    <a:pt x="78872" y="17615"/>
                    <a:pt x="61179" y="1"/>
                    <a:pt x="394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8" name="Google Shape;498;p39"/>
            <p:cNvSpPr/>
            <p:nvPr/>
          </p:nvSpPr>
          <p:spPr>
            <a:xfrm>
              <a:off x="7852510" y="13"/>
              <a:ext cx="2585250" cy="2573640"/>
            </a:xfrm>
            <a:custGeom>
              <a:rect b="b" l="l" r="r" t="t"/>
              <a:pathLst>
                <a:path extrusionOk="0" h="95320" w="95750">
                  <a:moveTo>
                    <a:pt x="47875" y="193"/>
                  </a:moveTo>
                  <a:cubicBezTo>
                    <a:pt x="74168" y="193"/>
                    <a:pt x="95562" y="21485"/>
                    <a:pt x="95562" y="47660"/>
                  </a:cubicBezTo>
                  <a:cubicBezTo>
                    <a:pt x="95562" y="73834"/>
                    <a:pt x="74168" y="95132"/>
                    <a:pt x="47875" y="95132"/>
                  </a:cubicBezTo>
                  <a:cubicBezTo>
                    <a:pt x="21582" y="95132"/>
                    <a:pt x="193" y="73834"/>
                    <a:pt x="193" y="47660"/>
                  </a:cubicBezTo>
                  <a:cubicBezTo>
                    <a:pt x="193" y="21485"/>
                    <a:pt x="21582" y="193"/>
                    <a:pt x="47875" y="193"/>
                  </a:cubicBezTo>
                  <a:close/>
                  <a:moveTo>
                    <a:pt x="47875" y="1"/>
                  </a:moveTo>
                  <a:cubicBezTo>
                    <a:pt x="21477" y="1"/>
                    <a:pt x="1" y="21381"/>
                    <a:pt x="1" y="47660"/>
                  </a:cubicBezTo>
                  <a:cubicBezTo>
                    <a:pt x="1" y="73939"/>
                    <a:pt x="21477" y="95320"/>
                    <a:pt x="47875" y="95320"/>
                  </a:cubicBezTo>
                  <a:cubicBezTo>
                    <a:pt x="74273" y="95320"/>
                    <a:pt x="95749" y="73939"/>
                    <a:pt x="95749" y="47660"/>
                  </a:cubicBezTo>
                  <a:cubicBezTo>
                    <a:pt x="95749" y="21381"/>
                    <a:pt x="74273" y="1"/>
                    <a:pt x="4787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">
  <p:cSld name="CUSTOM_9">
    <p:spTree>
      <p:nvGrpSpPr>
        <p:cNvPr id="499" name="Shape 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0" name="Google Shape;500;p40"/>
          <p:cNvGrpSpPr/>
          <p:nvPr/>
        </p:nvGrpSpPr>
        <p:grpSpPr>
          <a:xfrm>
            <a:off x="-30" y="4609491"/>
            <a:ext cx="9144067" cy="1838659"/>
            <a:chOff x="-30" y="4609491"/>
            <a:chExt cx="9144067" cy="1838659"/>
          </a:xfrm>
        </p:grpSpPr>
        <p:sp>
          <p:nvSpPr>
            <p:cNvPr id="501" name="Google Shape;501;p40"/>
            <p:cNvSpPr/>
            <p:nvPr/>
          </p:nvSpPr>
          <p:spPr>
            <a:xfrm rot="5400000">
              <a:off x="2285423" y="4155276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0"/>
                  </a:moveTo>
                  <a:lnTo>
                    <a:pt x="0" y="95133"/>
                  </a:lnTo>
                  <a:cubicBezTo>
                    <a:pt x="26308" y="95133"/>
                    <a:pt x="47632" y="73835"/>
                    <a:pt x="47632" y="47564"/>
                  </a:cubicBezTo>
                  <a:cubicBezTo>
                    <a:pt x="47632" y="21294"/>
                    <a:pt x="26308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2" name="Google Shape;502;p40"/>
            <p:cNvSpPr/>
            <p:nvPr/>
          </p:nvSpPr>
          <p:spPr>
            <a:xfrm rot="5400000">
              <a:off x="2530152" y="4385792"/>
              <a:ext cx="452449" cy="903535"/>
            </a:xfrm>
            <a:custGeom>
              <a:rect b="b" l="l" r="r" t="t"/>
              <a:pathLst>
                <a:path extrusionOk="0" h="47053" w="23562">
                  <a:moveTo>
                    <a:pt x="0" y="1"/>
                  </a:moveTo>
                  <a:lnTo>
                    <a:pt x="0" y="47053"/>
                  </a:lnTo>
                  <a:cubicBezTo>
                    <a:pt x="13012" y="47053"/>
                    <a:pt x="23561" y="36518"/>
                    <a:pt x="23561" y="23525"/>
                  </a:cubicBezTo>
                  <a:cubicBezTo>
                    <a:pt x="23561" y="10535"/>
                    <a:pt x="13012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3" name="Google Shape;503;p40"/>
            <p:cNvSpPr/>
            <p:nvPr/>
          </p:nvSpPr>
          <p:spPr>
            <a:xfrm rot="5400000">
              <a:off x="1828884" y="4613562"/>
              <a:ext cx="1827752" cy="1819610"/>
            </a:xfrm>
            <a:custGeom>
              <a:rect b="b" l="l" r="r" t="t"/>
              <a:pathLst>
                <a:path extrusionOk="0" h="94759" w="95183">
                  <a:moveTo>
                    <a:pt x="47591" y="188"/>
                  </a:moveTo>
                  <a:cubicBezTo>
                    <a:pt x="73730" y="188"/>
                    <a:pt x="94995" y="21358"/>
                    <a:pt x="94995" y="47377"/>
                  </a:cubicBezTo>
                  <a:cubicBezTo>
                    <a:pt x="94995" y="73401"/>
                    <a:pt x="73730" y="94566"/>
                    <a:pt x="47591" y="94566"/>
                  </a:cubicBezTo>
                  <a:cubicBezTo>
                    <a:pt x="21454" y="94566"/>
                    <a:pt x="193" y="73401"/>
                    <a:pt x="193" y="47377"/>
                  </a:cubicBezTo>
                  <a:cubicBezTo>
                    <a:pt x="193" y="21358"/>
                    <a:pt x="21454" y="188"/>
                    <a:pt x="47591" y="188"/>
                  </a:cubicBezTo>
                  <a:close/>
                  <a:moveTo>
                    <a:pt x="47591" y="1"/>
                  </a:moveTo>
                  <a:cubicBezTo>
                    <a:pt x="21348" y="1"/>
                    <a:pt x="1" y="21253"/>
                    <a:pt x="1" y="47377"/>
                  </a:cubicBezTo>
                  <a:cubicBezTo>
                    <a:pt x="1" y="73506"/>
                    <a:pt x="21348" y="94758"/>
                    <a:pt x="47591" y="94758"/>
                  </a:cubicBezTo>
                  <a:cubicBezTo>
                    <a:pt x="73834" y="94758"/>
                    <a:pt x="95183" y="73506"/>
                    <a:pt x="95183" y="47377"/>
                  </a:cubicBezTo>
                  <a:cubicBezTo>
                    <a:pt x="95183" y="21253"/>
                    <a:pt x="73834" y="1"/>
                    <a:pt x="475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4" name="Google Shape;504;p40"/>
            <p:cNvSpPr/>
            <p:nvPr/>
          </p:nvSpPr>
          <p:spPr>
            <a:xfrm rot="5400000">
              <a:off x="457969" y="4155276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1"/>
                  </a:moveTo>
                  <a:lnTo>
                    <a:pt x="0" y="95133"/>
                  </a:lnTo>
                  <a:cubicBezTo>
                    <a:pt x="26308" y="95133"/>
                    <a:pt x="47632" y="73834"/>
                    <a:pt x="47632" y="47564"/>
                  </a:cubicBezTo>
                  <a:cubicBezTo>
                    <a:pt x="47632" y="21294"/>
                    <a:pt x="26308" y="1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5" name="Google Shape;505;p40"/>
            <p:cNvSpPr/>
            <p:nvPr/>
          </p:nvSpPr>
          <p:spPr>
            <a:xfrm rot="5400000">
              <a:off x="689707" y="4853646"/>
              <a:ext cx="452430" cy="903535"/>
            </a:xfrm>
            <a:custGeom>
              <a:rect b="b" l="l" r="r" t="t"/>
              <a:pathLst>
                <a:path extrusionOk="0" h="47053" w="23561">
                  <a:moveTo>
                    <a:pt x="23560" y="0"/>
                  </a:moveTo>
                  <a:cubicBezTo>
                    <a:pt x="10549" y="0"/>
                    <a:pt x="0" y="10536"/>
                    <a:pt x="0" y="23529"/>
                  </a:cubicBezTo>
                  <a:cubicBezTo>
                    <a:pt x="0" y="36518"/>
                    <a:pt x="10549" y="47052"/>
                    <a:pt x="23560" y="47052"/>
                  </a:cubicBezTo>
                  <a:lnTo>
                    <a:pt x="235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6" name="Google Shape;506;p40"/>
            <p:cNvSpPr/>
            <p:nvPr/>
          </p:nvSpPr>
          <p:spPr>
            <a:xfrm rot="5400000">
              <a:off x="-4168" y="4613630"/>
              <a:ext cx="1838659" cy="1830382"/>
            </a:xfrm>
            <a:custGeom>
              <a:rect b="b" l="l" r="r" t="t"/>
              <a:pathLst>
                <a:path extrusionOk="0" h="95320" w="95751">
                  <a:moveTo>
                    <a:pt x="47875" y="192"/>
                  </a:moveTo>
                  <a:cubicBezTo>
                    <a:pt x="74169" y="192"/>
                    <a:pt x="95558" y="21485"/>
                    <a:pt x="95558" y="47660"/>
                  </a:cubicBezTo>
                  <a:cubicBezTo>
                    <a:pt x="95558" y="73834"/>
                    <a:pt x="74169" y="95127"/>
                    <a:pt x="47875" y="95127"/>
                  </a:cubicBezTo>
                  <a:cubicBezTo>
                    <a:pt x="21582" y="95127"/>
                    <a:pt x="193" y="73834"/>
                    <a:pt x="193" y="47660"/>
                  </a:cubicBezTo>
                  <a:cubicBezTo>
                    <a:pt x="193" y="21485"/>
                    <a:pt x="21582" y="192"/>
                    <a:pt x="47875" y="192"/>
                  </a:cubicBezTo>
                  <a:close/>
                  <a:moveTo>
                    <a:pt x="47875" y="0"/>
                  </a:moveTo>
                  <a:cubicBezTo>
                    <a:pt x="21477" y="0"/>
                    <a:pt x="1" y="21380"/>
                    <a:pt x="1" y="47660"/>
                  </a:cubicBezTo>
                  <a:cubicBezTo>
                    <a:pt x="1" y="73939"/>
                    <a:pt x="21477" y="95319"/>
                    <a:pt x="47875" y="95319"/>
                  </a:cubicBezTo>
                  <a:cubicBezTo>
                    <a:pt x="74273" y="95319"/>
                    <a:pt x="95750" y="73939"/>
                    <a:pt x="95750" y="47660"/>
                  </a:cubicBezTo>
                  <a:cubicBezTo>
                    <a:pt x="95750" y="21380"/>
                    <a:pt x="74273" y="0"/>
                    <a:pt x="478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7" name="Google Shape;507;p40"/>
            <p:cNvSpPr/>
            <p:nvPr/>
          </p:nvSpPr>
          <p:spPr>
            <a:xfrm rot="5400000">
              <a:off x="5942272" y="4155276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0"/>
                  </a:moveTo>
                  <a:lnTo>
                    <a:pt x="0" y="95133"/>
                  </a:lnTo>
                  <a:cubicBezTo>
                    <a:pt x="26308" y="95133"/>
                    <a:pt x="47632" y="73835"/>
                    <a:pt x="47632" y="47564"/>
                  </a:cubicBezTo>
                  <a:cubicBezTo>
                    <a:pt x="47632" y="21294"/>
                    <a:pt x="26308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8" name="Google Shape;508;p40"/>
            <p:cNvSpPr/>
            <p:nvPr/>
          </p:nvSpPr>
          <p:spPr>
            <a:xfrm rot="5400000">
              <a:off x="6187001" y="4385792"/>
              <a:ext cx="452449" cy="903535"/>
            </a:xfrm>
            <a:custGeom>
              <a:rect b="b" l="l" r="r" t="t"/>
              <a:pathLst>
                <a:path extrusionOk="0" h="47053" w="23562">
                  <a:moveTo>
                    <a:pt x="0" y="1"/>
                  </a:moveTo>
                  <a:lnTo>
                    <a:pt x="0" y="47053"/>
                  </a:lnTo>
                  <a:cubicBezTo>
                    <a:pt x="13012" y="47053"/>
                    <a:pt x="23561" y="36518"/>
                    <a:pt x="23561" y="23525"/>
                  </a:cubicBezTo>
                  <a:cubicBezTo>
                    <a:pt x="23561" y="10535"/>
                    <a:pt x="13012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9" name="Google Shape;509;p40"/>
            <p:cNvSpPr/>
            <p:nvPr/>
          </p:nvSpPr>
          <p:spPr>
            <a:xfrm rot="5400000">
              <a:off x="5485733" y="4613562"/>
              <a:ext cx="1827752" cy="1819610"/>
            </a:xfrm>
            <a:custGeom>
              <a:rect b="b" l="l" r="r" t="t"/>
              <a:pathLst>
                <a:path extrusionOk="0" h="94759" w="95183">
                  <a:moveTo>
                    <a:pt x="47591" y="188"/>
                  </a:moveTo>
                  <a:cubicBezTo>
                    <a:pt x="73730" y="188"/>
                    <a:pt x="94995" y="21358"/>
                    <a:pt x="94995" y="47377"/>
                  </a:cubicBezTo>
                  <a:cubicBezTo>
                    <a:pt x="94995" y="73401"/>
                    <a:pt x="73730" y="94566"/>
                    <a:pt x="47591" y="94566"/>
                  </a:cubicBezTo>
                  <a:cubicBezTo>
                    <a:pt x="21454" y="94566"/>
                    <a:pt x="193" y="73401"/>
                    <a:pt x="193" y="47377"/>
                  </a:cubicBezTo>
                  <a:cubicBezTo>
                    <a:pt x="193" y="21358"/>
                    <a:pt x="21454" y="188"/>
                    <a:pt x="47591" y="188"/>
                  </a:cubicBezTo>
                  <a:close/>
                  <a:moveTo>
                    <a:pt x="47591" y="1"/>
                  </a:moveTo>
                  <a:cubicBezTo>
                    <a:pt x="21348" y="1"/>
                    <a:pt x="1" y="21253"/>
                    <a:pt x="1" y="47377"/>
                  </a:cubicBezTo>
                  <a:cubicBezTo>
                    <a:pt x="1" y="73506"/>
                    <a:pt x="21348" y="94758"/>
                    <a:pt x="47591" y="94758"/>
                  </a:cubicBezTo>
                  <a:cubicBezTo>
                    <a:pt x="73834" y="94758"/>
                    <a:pt x="95183" y="73506"/>
                    <a:pt x="95183" y="47377"/>
                  </a:cubicBezTo>
                  <a:cubicBezTo>
                    <a:pt x="95183" y="21253"/>
                    <a:pt x="73834" y="1"/>
                    <a:pt x="475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0" name="Google Shape;510;p40"/>
            <p:cNvSpPr/>
            <p:nvPr/>
          </p:nvSpPr>
          <p:spPr>
            <a:xfrm rot="5400000">
              <a:off x="4114818" y="4155276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1"/>
                  </a:moveTo>
                  <a:lnTo>
                    <a:pt x="0" y="95133"/>
                  </a:lnTo>
                  <a:cubicBezTo>
                    <a:pt x="26308" y="95133"/>
                    <a:pt x="47632" y="73834"/>
                    <a:pt x="47632" y="47564"/>
                  </a:cubicBezTo>
                  <a:cubicBezTo>
                    <a:pt x="47632" y="21294"/>
                    <a:pt x="26308" y="1"/>
                    <a:pt x="0" y="1"/>
                  </a:cubicBezTo>
                  <a:close/>
                </a:path>
              </a:pathLst>
            </a:custGeom>
            <a:solidFill>
              <a:srgbClr val="FF98A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1" name="Google Shape;511;p40"/>
            <p:cNvSpPr/>
            <p:nvPr/>
          </p:nvSpPr>
          <p:spPr>
            <a:xfrm rot="5400000">
              <a:off x="4346556" y="4853646"/>
              <a:ext cx="452430" cy="903535"/>
            </a:xfrm>
            <a:custGeom>
              <a:rect b="b" l="l" r="r" t="t"/>
              <a:pathLst>
                <a:path extrusionOk="0" h="47053" w="23561">
                  <a:moveTo>
                    <a:pt x="23560" y="0"/>
                  </a:moveTo>
                  <a:cubicBezTo>
                    <a:pt x="10549" y="0"/>
                    <a:pt x="0" y="10536"/>
                    <a:pt x="0" y="23529"/>
                  </a:cubicBezTo>
                  <a:cubicBezTo>
                    <a:pt x="0" y="36518"/>
                    <a:pt x="10549" y="47052"/>
                    <a:pt x="23560" y="47052"/>
                  </a:cubicBezTo>
                  <a:lnTo>
                    <a:pt x="235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2" name="Google Shape;512;p40"/>
            <p:cNvSpPr/>
            <p:nvPr/>
          </p:nvSpPr>
          <p:spPr>
            <a:xfrm rot="5400000">
              <a:off x="3652681" y="4613630"/>
              <a:ext cx="1838659" cy="1830382"/>
            </a:xfrm>
            <a:custGeom>
              <a:rect b="b" l="l" r="r" t="t"/>
              <a:pathLst>
                <a:path extrusionOk="0" h="95320" w="95751">
                  <a:moveTo>
                    <a:pt x="47875" y="192"/>
                  </a:moveTo>
                  <a:cubicBezTo>
                    <a:pt x="74169" y="192"/>
                    <a:pt x="95558" y="21485"/>
                    <a:pt x="95558" y="47660"/>
                  </a:cubicBezTo>
                  <a:cubicBezTo>
                    <a:pt x="95558" y="73834"/>
                    <a:pt x="74169" y="95127"/>
                    <a:pt x="47875" y="95127"/>
                  </a:cubicBezTo>
                  <a:cubicBezTo>
                    <a:pt x="21582" y="95127"/>
                    <a:pt x="193" y="73834"/>
                    <a:pt x="193" y="47660"/>
                  </a:cubicBezTo>
                  <a:cubicBezTo>
                    <a:pt x="193" y="21485"/>
                    <a:pt x="21582" y="192"/>
                    <a:pt x="47875" y="192"/>
                  </a:cubicBezTo>
                  <a:close/>
                  <a:moveTo>
                    <a:pt x="47875" y="0"/>
                  </a:moveTo>
                  <a:cubicBezTo>
                    <a:pt x="21477" y="0"/>
                    <a:pt x="1" y="21380"/>
                    <a:pt x="1" y="47660"/>
                  </a:cubicBezTo>
                  <a:cubicBezTo>
                    <a:pt x="1" y="73939"/>
                    <a:pt x="21477" y="95319"/>
                    <a:pt x="47875" y="95319"/>
                  </a:cubicBezTo>
                  <a:cubicBezTo>
                    <a:pt x="74273" y="95319"/>
                    <a:pt x="95750" y="73939"/>
                    <a:pt x="95750" y="47660"/>
                  </a:cubicBezTo>
                  <a:cubicBezTo>
                    <a:pt x="95750" y="21380"/>
                    <a:pt x="74273" y="0"/>
                    <a:pt x="478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3" name="Google Shape;513;p40"/>
            <p:cNvSpPr/>
            <p:nvPr/>
          </p:nvSpPr>
          <p:spPr>
            <a:xfrm rot="5400000">
              <a:off x="7771654" y="4155276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1"/>
                  </a:moveTo>
                  <a:lnTo>
                    <a:pt x="0" y="95133"/>
                  </a:lnTo>
                  <a:cubicBezTo>
                    <a:pt x="26308" y="95133"/>
                    <a:pt x="47632" y="73834"/>
                    <a:pt x="47632" y="47564"/>
                  </a:cubicBezTo>
                  <a:cubicBezTo>
                    <a:pt x="47632" y="21294"/>
                    <a:pt x="26308" y="1"/>
                    <a:pt x="0" y="1"/>
                  </a:cubicBezTo>
                  <a:close/>
                </a:path>
              </a:pathLst>
            </a:custGeom>
            <a:solidFill>
              <a:srgbClr val="FF98A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4" name="Google Shape;514;p40"/>
            <p:cNvSpPr/>
            <p:nvPr/>
          </p:nvSpPr>
          <p:spPr>
            <a:xfrm rot="5400000">
              <a:off x="8003392" y="4853646"/>
              <a:ext cx="452430" cy="903535"/>
            </a:xfrm>
            <a:custGeom>
              <a:rect b="b" l="l" r="r" t="t"/>
              <a:pathLst>
                <a:path extrusionOk="0" h="47053" w="23561">
                  <a:moveTo>
                    <a:pt x="23560" y="0"/>
                  </a:moveTo>
                  <a:cubicBezTo>
                    <a:pt x="10549" y="0"/>
                    <a:pt x="0" y="10536"/>
                    <a:pt x="0" y="23529"/>
                  </a:cubicBezTo>
                  <a:cubicBezTo>
                    <a:pt x="0" y="36518"/>
                    <a:pt x="10549" y="47052"/>
                    <a:pt x="23560" y="47052"/>
                  </a:cubicBezTo>
                  <a:lnTo>
                    <a:pt x="235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5" name="Google Shape;515;p40"/>
            <p:cNvSpPr/>
            <p:nvPr/>
          </p:nvSpPr>
          <p:spPr>
            <a:xfrm rot="5400000">
              <a:off x="7309517" y="4613630"/>
              <a:ext cx="1838659" cy="1830382"/>
            </a:xfrm>
            <a:custGeom>
              <a:rect b="b" l="l" r="r" t="t"/>
              <a:pathLst>
                <a:path extrusionOk="0" h="95320" w="95751">
                  <a:moveTo>
                    <a:pt x="47875" y="192"/>
                  </a:moveTo>
                  <a:cubicBezTo>
                    <a:pt x="74169" y="192"/>
                    <a:pt x="95558" y="21485"/>
                    <a:pt x="95558" y="47660"/>
                  </a:cubicBezTo>
                  <a:cubicBezTo>
                    <a:pt x="95558" y="73834"/>
                    <a:pt x="74169" y="95127"/>
                    <a:pt x="47875" y="95127"/>
                  </a:cubicBezTo>
                  <a:cubicBezTo>
                    <a:pt x="21582" y="95127"/>
                    <a:pt x="193" y="73834"/>
                    <a:pt x="193" y="47660"/>
                  </a:cubicBezTo>
                  <a:cubicBezTo>
                    <a:pt x="193" y="21485"/>
                    <a:pt x="21582" y="192"/>
                    <a:pt x="47875" y="192"/>
                  </a:cubicBezTo>
                  <a:close/>
                  <a:moveTo>
                    <a:pt x="47875" y="0"/>
                  </a:moveTo>
                  <a:cubicBezTo>
                    <a:pt x="21477" y="0"/>
                    <a:pt x="1" y="21380"/>
                    <a:pt x="1" y="47660"/>
                  </a:cubicBezTo>
                  <a:cubicBezTo>
                    <a:pt x="1" y="73939"/>
                    <a:pt x="21477" y="95319"/>
                    <a:pt x="47875" y="95319"/>
                  </a:cubicBezTo>
                  <a:cubicBezTo>
                    <a:pt x="74273" y="95319"/>
                    <a:pt x="95750" y="73939"/>
                    <a:pt x="95750" y="47660"/>
                  </a:cubicBezTo>
                  <a:cubicBezTo>
                    <a:pt x="95750" y="21380"/>
                    <a:pt x="74273" y="0"/>
                    <a:pt x="478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 1">
  <p:cSld name="CUSTOM_9_1">
    <p:spTree>
      <p:nvGrpSpPr>
        <p:cNvPr id="516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7" name="Google Shape;517;p41"/>
          <p:cNvGrpSpPr/>
          <p:nvPr/>
        </p:nvGrpSpPr>
        <p:grpSpPr>
          <a:xfrm>
            <a:off x="8423999" y="-252350"/>
            <a:ext cx="1838659" cy="5487219"/>
            <a:chOff x="8423999" y="-160988"/>
            <a:chExt cx="1838659" cy="5487219"/>
          </a:xfrm>
        </p:grpSpPr>
        <p:sp>
          <p:nvSpPr>
            <p:cNvPr id="518" name="Google Shape;518;p41"/>
            <p:cNvSpPr/>
            <p:nvPr/>
          </p:nvSpPr>
          <p:spPr>
            <a:xfrm>
              <a:off x="8425843" y="1670045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0"/>
                  </a:moveTo>
                  <a:lnTo>
                    <a:pt x="0" y="95133"/>
                  </a:lnTo>
                  <a:cubicBezTo>
                    <a:pt x="26308" y="95133"/>
                    <a:pt x="47632" y="73835"/>
                    <a:pt x="47632" y="47564"/>
                  </a:cubicBezTo>
                  <a:cubicBezTo>
                    <a:pt x="47632" y="21294"/>
                    <a:pt x="26308" y="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9" name="Google Shape;519;p41"/>
            <p:cNvSpPr/>
            <p:nvPr/>
          </p:nvSpPr>
          <p:spPr>
            <a:xfrm>
              <a:off x="8425843" y="2118057"/>
              <a:ext cx="452449" cy="903535"/>
            </a:xfrm>
            <a:custGeom>
              <a:rect b="b" l="l" r="r" t="t"/>
              <a:pathLst>
                <a:path extrusionOk="0" h="47053" w="23562">
                  <a:moveTo>
                    <a:pt x="0" y="1"/>
                  </a:moveTo>
                  <a:lnTo>
                    <a:pt x="0" y="47053"/>
                  </a:lnTo>
                  <a:cubicBezTo>
                    <a:pt x="13012" y="47053"/>
                    <a:pt x="23561" y="36518"/>
                    <a:pt x="23561" y="23525"/>
                  </a:cubicBezTo>
                  <a:cubicBezTo>
                    <a:pt x="23561" y="10535"/>
                    <a:pt x="13012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0" name="Google Shape;520;p41"/>
            <p:cNvSpPr/>
            <p:nvPr/>
          </p:nvSpPr>
          <p:spPr>
            <a:xfrm>
              <a:off x="8423999" y="1673636"/>
              <a:ext cx="1827752" cy="1819610"/>
            </a:xfrm>
            <a:custGeom>
              <a:rect b="b" l="l" r="r" t="t"/>
              <a:pathLst>
                <a:path extrusionOk="0" h="94759" w="95183">
                  <a:moveTo>
                    <a:pt x="47591" y="188"/>
                  </a:moveTo>
                  <a:cubicBezTo>
                    <a:pt x="73730" y="188"/>
                    <a:pt x="94995" y="21358"/>
                    <a:pt x="94995" y="47377"/>
                  </a:cubicBezTo>
                  <a:cubicBezTo>
                    <a:pt x="94995" y="73401"/>
                    <a:pt x="73730" y="94566"/>
                    <a:pt x="47591" y="94566"/>
                  </a:cubicBezTo>
                  <a:cubicBezTo>
                    <a:pt x="21454" y="94566"/>
                    <a:pt x="193" y="73401"/>
                    <a:pt x="193" y="47377"/>
                  </a:cubicBezTo>
                  <a:cubicBezTo>
                    <a:pt x="193" y="21358"/>
                    <a:pt x="21454" y="188"/>
                    <a:pt x="47591" y="188"/>
                  </a:cubicBezTo>
                  <a:close/>
                  <a:moveTo>
                    <a:pt x="47591" y="1"/>
                  </a:moveTo>
                  <a:cubicBezTo>
                    <a:pt x="21348" y="1"/>
                    <a:pt x="1" y="21253"/>
                    <a:pt x="1" y="47377"/>
                  </a:cubicBezTo>
                  <a:cubicBezTo>
                    <a:pt x="1" y="73506"/>
                    <a:pt x="21348" y="94758"/>
                    <a:pt x="47591" y="94758"/>
                  </a:cubicBezTo>
                  <a:cubicBezTo>
                    <a:pt x="73834" y="94758"/>
                    <a:pt x="95183" y="73506"/>
                    <a:pt x="95183" y="47377"/>
                  </a:cubicBezTo>
                  <a:cubicBezTo>
                    <a:pt x="95183" y="21253"/>
                    <a:pt x="73834" y="1"/>
                    <a:pt x="475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1" name="Google Shape;521;p41"/>
            <p:cNvSpPr/>
            <p:nvPr/>
          </p:nvSpPr>
          <p:spPr>
            <a:xfrm>
              <a:off x="8425843" y="3497500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1"/>
                  </a:moveTo>
                  <a:lnTo>
                    <a:pt x="0" y="95133"/>
                  </a:lnTo>
                  <a:cubicBezTo>
                    <a:pt x="26308" y="95133"/>
                    <a:pt x="47632" y="73834"/>
                    <a:pt x="47632" y="47564"/>
                  </a:cubicBezTo>
                  <a:cubicBezTo>
                    <a:pt x="47632" y="21294"/>
                    <a:pt x="26308" y="1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2" name="Google Shape;522;p41"/>
            <p:cNvSpPr/>
            <p:nvPr/>
          </p:nvSpPr>
          <p:spPr>
            <a:xfrm>
              <a:off x="8893706" y="3958511"/>
              <a:ext cx="452430" cy="903535"/>
            </a:xfrm>
            <a:custGeom>
              <a:rect b="b" l="l" r="r" t="t"/>
              <a:pathLst>
                <a:path extrusionOk="0" h="47053" w="23561">
                  <a:moveTo>
                    <a:pt x="23560" y="0"/>
                  </a:moveTo>
                  <a:cubicBezTo>
                    <a:pt x="10549" y="0"/>
                    <a:pt x="0" y="10536"/>
                    <a:pt x="0" y="23529"/>
                  </a:cubicBezTo>
                  <a:cubicBezTo>
                    <a:pt x="0" y="36518"/>
                    <a:pt x="10549" y="47052"/>
                    <a:pt x="23560" y="47052"/>
                  </a:cubicBezTo>
                  <a:lnTo>
                    <a:pt x="235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3" name="Google Shape;523;p41"/>
            <p:cNvSpPr/>
            <p:nvPr/>
          </p:nvSpPr>
          <p:spPr>
            <a:xfrm>
              <a:off x="8423999" y="3495848"/>
              <a:ext cx="1838659" cy="1830382"/>
            </a:xfrm>
            <a:custGeom>
              <a:rect b="b" l="l" r="r" t="t"/>
              <a:pathLst>
                <a:path extrusionOk="0" h="95320" w="95751">
                  <a:moveTo>
                    <a:pt x="47875" y="192"/>
                  </a:moveTo>
                  <a:cubicBezTo>
                    <a:pt x="74169" y="192"/>
                    <a:pt x="95558" y="21485"/>
                    <a:pt x="95558" y="47660"/>
                  </a:cubicBezTo>
                  <a:cubicBezTo>
                    <a:pt x="95558" y="73834"/>
                    <a:pt x="74169" y="95127"/>
                    <a:pt x="47875" y="95127"/>
                  </a:cubicBezTo>
                  <a:cubicBezTo>
                    <a:pt x="21582" y="95127"/>
                    <a:pt x="193" y="73834"/>
                    <a:pt x="193" y="47660"/>
                  </a:cubicBezTo>
                  <a:cubicBezTo>
                    <a:pt x="193" y="21485"/>
                    <a:pt x="21582" y="192"/>
                    <a:pt x="47875" y="192"/>
                  </a:cubicBezTo>
                  <a:close/>
                  <a:moveTo>
                    <a:pt x="47875" y="0"/>
                  </a:moveTo>
                  <a:cubicBezTo>
                    <a:pt x="21477" y="0"/>
                    <a:pt x="1" y="21380"/>
                    <a:pt x="1" y="47660"/>
                  </a:cubicBezTo>
                  <a:cubicBezTo>
                    <a:pt x="1" y="73939"/>
                    <a:pt x="21477" y="95319"/>
                    <a:pt x="47875" y="95319"/>
                  </a:cubicBezTo>
                  <a:cubicBezTo>
                    <a:pt x="74273" y="95319"/>
                    <a:pt x="95750" y="73939"/>
                    <a:pt x="95750" y="47660"/>
                  </a:cubicBezTo>
                  <a:cubicBezTo>
                    <a:pt x="95750" y="21380"/>
                    <a:pt x="74273" y="0"/>
                    <a:pt x="478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4" name="Google Shape;524;p41"/>
            <p:cNvSpPr/>
            <p:nvPr/>
          </p:nvSpPr>
          <p:spPr>
            <a:xfrm>
              <a:off x="8425843" y="-159337"/>
              <a:ext cx="914673" cy="1826791"/>
            </a:xfrm>
            <a:custGeom>
              <a:rect b="b" l="l" r="r" t="t"/>
              <a:pathLst>
                <a:path extrusionOk="0" h="95133" w="47633">
                  <a:moveTo>
                    <a:pt x="0" y="1"/>
                  </a:moveTo>
                  <a:lnTo>
                    <a:pt x="0" y="95133"/>
                  </a:lnTo>
                  <a:cubicBezTo>
                    <a:pt x="26308" y="95133"/>
                    <a:pt x="47632" y="73834"/>
                    <a:pt x="47632" y="47564"/>
                  </a:cubicBezTo>
                  <a:cubicBezTo>
                    <a:pt x="47632" y="21294"/>
                    <a:pt x="26308" y="1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5" name="Google Shape;525;p41"/>
            <p:cNvSpPr/>
            <p:nvPr/>
          </p:nvSpPr>
          <p:spPr>
            <a:xfrm>
              <a:off x="8893706" y="301675"/>
              <a:ext cx="452430" cy="903535"/>
            </a:xfrm>
            <a:custGeom>
              <a:rect b="b" l="l" r="r" t="t"/>
              <a:pathLst>
                <a:path extrusionOk="0" h="47053" w="23561">
                  <a:moveTo>
                    <a:pt x="23560" y="0"/>
                  </a:moveTo>
                  <a:cubicBezTo>
                    <a:pt x="10549" y="0"/>
                    <a:pt x="0" y="10536"/>
                    <a:pt x="0" y="23529"/>
                  </a:cubicBezTo>
                  <a:cubicBezTo>
                    <a:pt x="0" y="36518"/>
                    <a:pt x="10549" y="47052"/>
                    <a:pt x="23560" y="47052"/>
                  </a:cubicBezTo>
                  <a:lnTo>
                    <a:pt x="235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6" name="Google Shape;526;p41"/>
            <p:cNvSpPr/>
            <p:nvPr/>
          </p:nvSpPr>
          <p:spPr>
            <a:xfrm>
              <a:off x="8423999" y="-160988"/>
              <a:ext cx="1838659" cy="1830382"/>
            </a:xfrm>
            <a:custGeom>
              <a:rect b="b" l="l" r="r" t="t"/>
              <a:pathLst>
                <a:path extrusionOk="0" h="95320" w="95751">
                  <a:moveTo>
                    <a:pt x="47875" y="192"/>
                  </a:moveTo>
                  <a:cubicBezTo>
                    <a:pt x="74169" y="192"/>
                    <a:pt x="95558" y="21485"/>
                    <a:pt x="95558" y="47660"/>
                  </a:cubicBezTo>
                  <a:cubicBezTo>
                    <a:pt x="95558" y="73834"/>
                    <a:pt x="74169" y="95127"/>
                    <a:pt x="47875" y="95127"/>
                  </a:cubicBezTo>
                  <a:cubicBezTo>
                    <a:pt x="21582" y="95127"/>
                    <a:pt x="193" y="73834"/>
                    <a:pt x="193" y="47660"/>
                  </a:cubicBezTo>
                  <a:cubicBezTo>
                    <a:pt x="193" y="21485"/>
                    <a:pt x="21582" y="192"/>
                    <a:pt x="47875" y="192"/>
                  </a:cubicBezTo>
                  <a:close/>
                  <a:moveTo>
                    <a:pt x="47875" y="0"/>
                  </a:moveTo>
                  <a:cubicBezTo>
                    <a:pt x="21477" y="0"/>
                    <a:pt x="1" y="21380"/>
                    <a:pt x="1" y="47660"/>
                  </a:cubicBezTo>
                  <a:cubicBezTo>
                    <a:pt x="1" y="73939"/>
                    <a:pt x="21477" y="95319"/>
                    <a:pt x="47875" y="95319"/>
                  </a:cubicBezTo>
                  <a:cubicBezTo>
                    <a:pt x="74273" y="95319"/>
                    <a:pt x="95750" y="73939"/>
                    <a:pt x="95750" y="47660"/>
                  </a:cubicBezTo>
                  <a:cubicBezTo>
                    <a:pt x="95750" y="21380"/>
                    <a:pt x="74273" y="0"/>
                    <a:pt x="478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1.xml"/><Relationship Id="rId22" Type="http://schemas.openxmlformats.org/officeDocument/2006/relationships/slideLayout" Target="../slideLayouts/slideLayout33.xml"/><Relationship Id="rId21" Type="http://schemas.openxmlformats.org/officeDocument/2006/relationships/slideLayout" Target="../slideLayouts/slideLayout32.xml"/><Relationship Id="rId24" Type="http://schemas.openxmlformats.org/officeDocument/2006/relationships/slideLayout" Target="../slideLayouts/slideLayout35.xml"/><Relationship Id="rId23" Type="http://schemas.openxmlformats.org/officeDocument/2006/relationships/slideLayout" Target="../slideLayouts/slideLayout34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26" Type="http://schemas.openxmlformats.org/officeDocument/2006/relationships/slideLayout" Target="../slideLayouts/slideLayout37.xml"/><Relationship Id="rId25" Type="http://schemas.openxmlformats.org/officeDocument/2006/relationships/slideLayout" Target="../slideLayouts/slideLayout36.xml"/><Relationship Id="rId28" Type="http://schemas.openxmlformats.org/officeDocument/2006/relationships/slideLayout" Target="../slideLayouts/slideLayout39.xml"/><Relationship Id="rId27" Type="http://schemas.openxmlformats.org/officeDocument/2006/relationships/slideLayout" Target="../slideLayouts/slideLayout38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29" Type="http://schemas.openxmlformats.org/officeDocument/2006/relationships/theme" Target="../theme/theme2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Changa One"/>
              <a:buNone/>
              <a:defRPr sz="3500">
                <a:solidFill>
                  <a:schemeClr val="dk1"/>
                </a:solidFill>
                <a:latin typeface="Changa One"/>
                <a:ea typeface="Changa One"/>
                <a:cs typeface="Changa One"/>
                <a:sym typeface="Changa On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Changa One"/>
              <a:buNone/>
              <a:defRPr sz="3500">
                <a:solidFill>
                  <a:schemeClr val="dk1"/>
                </a:solidFill>
                <a:latin typeface="Changa One"/>
                <a:ea typeface="Changa One"/>
                <a:cs typeface="Changa One"/>
                <a:sym typeface="Changa On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Changa One"/>
              <a:buNone/>
              <a:defRPr sz="3500">
                <a:solidFill>
                  <a:schemeClr val="dk1"/>
                </a:solidFill>
                <a:latin typeface="Changa One"/>
                <a:ea typeface="Changa One"/>
                <a:cs typeface="Changa One"/>
                <a:sym typeface="Changa On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Changa One"/>
              <a:buNone/>
              <a:defRPr sz="3500">
                <a:solidFill>
                  <a:schemeClr val="dk1"/>
                </a:solidFill>
                <a:latin typeface="Changa One"/>
                <a:ea typeface="Changa One"/>
                <a:cs typeface="Changa One"/>
                <a:sym typeface="Changa On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Changa One"/>
              <a:buNone/>
              <a:defRPr sz="3500">
                <a:solidFill>
                  <a:schemeClr val="dk1"/>
                </a:solidFill>
                <a:latin typeface="Changa One"/>
                <a:ea typeface="Changa One"/>
                <a:cs typeface="Changa One"/>
                <a:sym typeface="Changa On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Changa One"/>
              <a:buNone/>
              <a:defRPr sz="3500">
                <a:solidFill>
                  <a:schemeClr val="dk1"/>
                </a:solidFill>
                <a:latin typeface="Changa One"/>
                <a:ea typeface="Changa One"/>
                <a:cs typeface="Changa One"/>
                <a:sym typeface="Changa On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Changa One"/>
              <a:buNone/>
              <a:defRPr sz="3500">
                <a:solidFill>
                  <a:schemeClr val="dk1"/>
                </a:solidFill>
                <a:latin typeface="Changa One"/>
                <a:ea typeface="Changa One"/>
                <a:cs typeface="Changa One"/>
                <a:sym typeface="Changa On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Changa One"/>
              <a:buNone/>
              <a:defRPr sz="3500">
                <a:solidFill>
                  <a:schemeClr val="dk1"/>
                </a:solidFill>
                <a:latin typeface="Changa One"/>
                <a:ea typeface="Changa One"/>
                <a:cs typeface="Changa One"/>
                <a:sym typeface="Changa On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Changa One"/>
              <a:buNone/>
              <a:defRPr sz="3500">
                <a:solidFill>
                  <a:schemeClr val="dk1"/>
                </a:solidFill>
                <a:latin typeface="Changa One"/>
                <a:ea typeface="Changa One"/>
                <a:cs typeface="Changa One"/>
                <a:sym typeface="Changa One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dvent Pro"/>
              <a:buChar char="●"/>
              <a:defRPr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dvent Pro"/>
              <a:buChar char="○"/>
              <a:defRPr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dvent Pro"/>
              <a:buChar char="■"/>
              <a:defRPr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dvent Pro"/>
              <a:buChar char="●"/>
              <a:defRPr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dvent Pro"/>
              <a:buChar char="○"/>
              <a:defRPr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dvent Pro"/>
              <a:buChar char="■"/>
              <a:defRPr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dvent Pro"/>
              <a:buChar char="●"/>
              <a:defRPr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dvent Pro"/>
              <a:buChar char="○"/>
              <a:defRPr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Advent Pro"/>
              <a:buChar char="■"/>
              <a:defRPr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  <p:sldLayoutId id="2147483681" r:id="rId23"/>
    <p:sldLayoutId id="2147483682" r:id="rId24"/>
    <p:sldLayoutId id="2147483683" r:id="rId25"/>
    <p:sldLayoutId id="2147483684" r:id="rId26"/>
    <p:sldLayoutId id="2147483685" r:id="rId27"/>
    <p:sldLayoutId id="2147483686" r:id="rId28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9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9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Relationship Id="rId4" Type="http://schemas.openxmlformats.org/officeDocument/2006/relationships/hyperlink" Target="https://www.forbes.com/sites/roomykhan/2023/05/01/generative-ai-tools-like-chatgpt-and-bard-heralding-generational-shift-in-job-roles-adapt-or-risk-obsolescence/" TargetMode="Externa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4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9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8.png"/><Relationship Id="rId4" Type="http://schemas.openxmlformats.org/officeDocument/2006/relationships/image" Target="../media/image14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9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8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9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9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9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9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9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9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9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9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10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8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12.pn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8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1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8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12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8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12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42.xml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43.xml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16.pn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16.pn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16.pn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16.png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48.xml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49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5.xml"/><Relationship Id="rId3" Type="http://schemas.openxmlformats.org/officeDocument/2006/relationships/hyperlink" Target="https://platform.openai.com/tokenizer" TargetMode="External"/><Relationship Id="rId4" Type="http://schemas.openxmlformats.org/officeDocument/2006/relationships/image" Target="../media/image6.png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50.xml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7.xml"/><Relationship Id="rId2" Type="http://schemas.openxmlformats.org/officeDocument/2006/relationships/notesSlide" Target="../notesSlides/notesSlide51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6.xml"/><Relationship Id="rId3" Type="http://schemas.openxmlformats.org/officeDocument/2006/relationships/hyperlink" Target="https://platform.openai.com/tokenizer" TargetMode="External"/><Relationship Id="rId4" Type="http://schemas.openxmlformats.org/officeDocument/2006/relationships/image" Target="../media/image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png"/><Relationship Id="rId4" Type="http://schemas.openxmlformats.org/officeDocument/2006/relationships/hyperlink" Target="https://openai.com/index/new-embedding-models-and-api-updates/" TargetMode="Externa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png"/><Relationship Id="rId4" Type="http://schemas.openxmlformats.org/officeDocument/2006/relationships/hyperlink" Target="https://developers.google.com/machine-learning/crash-course/llm/transformers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0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p42"/>
          <p:cNvSpPr txBox="1"/>
          <p:nvPr>
            <p:ph type="ctrTitle"/>
          </p:nvPr>
        </p:nvSpPr>
        <p:spPr>
          <a:xfrm>
            <a:off x="3242450" y="956350"/>
            <a:ext cx="5800800" cy="2575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/>
              <a:t>Interpreting LLMs with Geometry</a:t>
            </a:r>
            <a:endParaRPr sz="6000"/>
          </a:p>
        </p:txBody>
      </p:sp>
      <p:sp>
        <p:nvSpPr>
          <p:cNvPr id="532" name="Google Shape;532;p42"/>
          <p:cNvSpPr txBox="1"/>
          <p:nvPr>
            <p:ph idx="1" type="subTitle"/>
          </p:nvPr>
        </p:nvSpPr>
        <p:spPr>
          <a:xfrm>
            <a:off x="3242450" y="3881875"/>
            <a:ext cx="5234700" cy="10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Created by: Lauren Alvarez Ph.D.</a:t>
            </a:r>
            <a:br>
              <a:rPr lang="en"/>
            </a:br>
            <a:r>
              <a:rPr lang="en"/>
              <a:t>Senior Applied AI Researcher</a:t>
            </a:r>
            <a:br>
              <a:rPr lang="en"/>
            </a:br>
            <a:r>
              <a:rPr lang="en"/>
              <a:t>TELUS Digital Fuel iX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9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p51"/>
          <p:cNvSpPr txBox="1"/>
          <p:nvPr>
            <p:ph type="title"/>
          </p:nvPr>
        </p:nvSpPr>
        <p:spPr>
          <a:xfrm>
            <a:off x="720000" y="526800"/>
            <a:ext cx="8208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Embedding Model vs LLMs</a:t>
            </a:r>
            <a:endParaRPr/>
          </a:p>
        </p:txBody>
      </p:sp>
      <p:sp>
        <p:nvSpPr>
          <p:cNvPr id="611" name="Google Shape;611;p51"/>
          <p:cNvSpPr txBox="1"/>
          <p:nvPr>
            <p:ph idx="4" type="subTitle"/>
          </p:nvPr>
        </p:nvSpPr>
        <p:spPr>
          <a:xfrm>
            <a:off x="790975" y="1175025"/>
            <a:ext cx="8137500" cy="493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800">
                <a:latin typeface="Advent Pro"/>
                <a:ea typeface="Advent Pro"/>
                <a:cs typeface="Advent Pro"/>
                <a:sym typeface="Advent Pro"/>
              </a:rPr>
              <a:t>share architectural roots with LLMs but are trained for fundamentally different tasks</a:t>
            </a:r>
            <a:endParaRPr sz="1800">
              <a:latin typeface="Advent Pro"/>
              <a:ea typeface="Advent Pro"/>
              <a:cs typeface="Advent Pro"/>
              <a:sym typeface="Advent Pro"/>
            </a:endParaRPr>
          </a:p>
        </p:txBody>
      </p:sp>
      <p:sp>
        <p:nvSpPr>
          <p:cNvPr id="612" name="Google Shape;612;p51"/>
          <p:cNvSpPr txBox="1"/>
          <p:nvPr/>
        </p:nvSpPr>
        <p:spPr>
          <a:xfrm>
            <a:off x="3413125" y="4946700"/>
            <a:ext cx="2893200" cy="19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latin typeface="Advent Pro"/>
                <a:ea typeface="Advent Pro"/>
                <a:cs typeface="Advent Pro"/>
                <a:sym typeface="Advent Pro"/>
              </a:rPr>
              <a:t>Image Source: ChatGPT</a:t>
            </a:r>
            <a:endParaRPr sz="600">
              <a:solidFill>
                <a:srgbClr val="0000FF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  <p:sp>
        <p:nvSpPr>
          <p:cNvPr id="613" name="Google Shape;613;p51"/>
          <p:cNvSpPr txBox="1"/>
          <p:nvPr>
            <p:ph idx="4294967295" type="title"/>
          </p:nvPr>
        </p:nvSpPr>
        <p:spPr>
          <a:xfrm>
            <a:off x="1999250" y="1694450"/>
            <a:ext cx="1978200" cy="5277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Output Type</a:t>
            </a:r>
            <a:endParaRPr sz="2400"/>
          </a:p>
        </p:txBody>
      </p:sp>
      <p:sp>
        <p:nvSpPr>
          <p:cNvPr id="614" name="Google Shape;614;p51"/>
          <p:cNvSpPr txBox="1"/>
          <p:nvPr>
            <p:ph idx="4294967295" type="subTitle"/>
          </p:nvPr>
        </p:nvSpPr>
        <p:spPr>
          <a:xfrm>
            <a:off x="1541750" y="2337050"/>
            <a:ext cx="2893200" cy="82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Embedding:</a:t>
            </a:r>
            <a:r>
              <a:rPr lang="en">
                <a:latin typeface="Advent Pro Medium"/>
                <a:ea typeface="Advent Pro Medium"/>
                <a:cs typeface="Advent Pro Medium"/>
                <a:sym typeface="Advent Pro Medium"/>
              </a:rPr>
              <a:t> number vectors</a:t>
            </a:r>
            <a:endParaRPr>
              <a:latin typeface="Advent Pro Medium"/>
              <a:ea typeface="Advent Pro Medium"/>
              <a:cs typeface="Advent Pro Medium"/>
              <a:sym typeface="Advent Pro Medium"/>
            </a:endParaRPr>
          </a:p>
          <a:p>
            <a:pPr indent="0" lvl="0" marL="0" rtl="0" algn="ctr">
              <a:spcBef>
                <a:spcPts val="1600"/>
              </a:spcBef>
              <a:spcAft>
                <a:spcPts val="1600"/>
              </a:spcAft>
              <a:buNone/>
            </a:pPr>
            <a:r>
              <a:rPr b="1" lang="en"/>
              <a:t>LLM:</a:t>
            </a:r>
            <a:r>
              <a:rPr lang="en">
                <a:latin typeface="Advent Pro Medium"/>
                <a:ea typeface="Advent Pro Medium"/>
                <a:cs typeface="Advent Pro Medium"/>
                <a:sym typeface="Advent Pro Medium"/>
              </a:rPr>
              <a:t> human-readable text</a:t>
            </a:r>
            <a:endParaRPr>
              <a:latin typeface="Advent Pro Medium"/>
              <a:ea typeface="Advent Pro Medium"/>
              <a:cs typeface="Advent Pro Medium"/>
              <a:sym typeface="Advent Pro Medium"/>
            </a:endParaRPr>
          </a:p>
        </p:txBody>
      </p:sp>
      <p:sp>
        <p:nvSpPr>
          <p:cNvPr id="615" name="Google Shape;615;p51"/>
          <p:cNvSpPr txBox="1"/>
          <p:nvPr>
            <p:ph idx="4294967295" type="title"/>
          </p:nvPr>
        </p:nvSpPr>
        <p:spPr>
          <a:xfrm>
            <a:off x="6036350" y="1694450"/>
            <a:ext cx="2098800" cy="527700"/>
          </a:xfrm>
          <a:prstGeom prst="rect">
            <a:avLst/>
          </a:prstGeom>
          <a:solidFill>
            <a:schemeClr val="dk2"/>
          </a:solidFill>
          <a:ln cap="flat" cmpd="sng" w="9525">
            <a:solidFill>
              <a:srgbClr val="21212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Main Purpose</a:t>
            </a:r>
            <a:endParaRPr sz="2400"/>
          </a:p>
        </p:txBody>
      </p:sp>
      <p:sp>
        <p:nvSpPr>
          <p:cNvPr id="616" name="Google Shape;616;p51"/>
          <p:cNvSpPr txBox="1"/>
          <p:nvPr>
            <p:ph idx="4294967295" type="subTitle"/>
          </p:nvPr>
        </p:nvSpPr>
        <p:spPr>
          <a:xfrm>
            <a:off x="5639150" y="2337050"/>
            <a:ext cx="2893200" cy="82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Embedding:</a:t>
            </a:r>
            <a:r>
              <a:rPr lang="en">
                <a:latin typeface="Advent Pro Medium"/>
                <a:ea typeface="Advent Pro Medium"/>
                <a:cs typeface="Advent Pro Medium"/>
                <a:sym typeface="Advent Pro Medium"/>
              </a:rPr>
              <a:t> understand &amp; compare </a:t>
            </a:r>
            <a:endParaRPr>
              <a:latin typeface="Advent Pro Medium"/>
              <a:ea typeface="Advent Pro Medium"/>
              <a:cs typeface="Advent Pro Medium"/>
              <a:sym typeface="Advent Pro Medium"/>
            </a:endParaRPr>
          </a:p>
          <a:p>
            <a:pPr indent="0" lvl="0" marL="0" rtl="0" algn="ctr">
              <a:spcBef>
                <a:spcPts val="1600"/>
              </a:spcBef>
              <a:spcAft>
                <a:spcPts val="1600"/>
              </a:spcAft>
              <a:buNone/>
            </a:pPr>
            <a:r>
              <a:rPr b="1" lang="en"/>
              <a:t>LLM: </a:t>
            </a:r>
            <a:r>
              <a:rPr lang="en">
                <a:latin typeface="Advent Pro Medium"/>
                <a:ea typeface="Advent Pro Medium"/>
                <a:cs typeface="Advent Pro Medium"/>
                <a:sym typeface="Advent Pro Medium"/>
              </a:rPr>
              <a:t>generate &amp; mimic conversation</a:t>
            </a:r>
            <a:endParaRPr/>
          </a:p>
        </p:txBody>
      </p:sp>
      <p:sp>
        <p:nvSpPr>
          <p:cNvPr id="617" name="Google Shape;617;p51"/>
          <p:cNvSpPr txBox="1"/>
          <p:nvPr>
            <p:ph idx="4294967295" type="title"/>
          </p:nvPr>
        </p:nvSpPr>
        <p:spPr>
          <a:xfrm>
            <a:off x="1999250" y="3280250"/>
            <a:ext cx="1978200" cy="5277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Use Cases</a:t>
            </a:r>
            <a:endParaRPr sz="2400"/>
          </a:p>
        </p:txBody>
      </p:sp>
      <p:sp>
        <p:nvSpPr>
          <p:cNvPr id="618" name="Google Shape;618;p51"/>
          <p:cNvSpPr txBox="1"/>
          <p:nvPr>
            <p:ph idx="4294967295" type="subTitle"/>
          </p:nvPr>
        </p:nvSpPr>
        <p:spPr>
          <a:xfrm>
            <a:off x="1493300" y="3866700"/>
            <a:ext cx="2990100" cy="100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Embedding:</a:t>
            </a:r>
            <a:r>
              <a:rPr lang="en">
                <a:latin typeface="Advent Pro Medium"/>
                <a:ea typeface="Advent Pro Medium"/>
                <a:cs typeface="Advent Pro Medium"/>
                <a:sym typeface="Advent Pro Medium"/>
              </a:rPr>
              <a:t> search, </a:t>
            </a:r>
            <a:r>
              <a:rPr lang="en">
                <a:latin typeface="Advent Pro Medium"/>
                <a:ea typeface="Advent Pro Medium"/>
                <a:cs typeface="Advent Pro Medium"/>
                <a:sym typeface="Advent Pro Medium"/>
              </a:rPr>
              <a:t>recommendations</a:t>
            </a:r>
            <a:endParaRPr>
              <a:latin typeface="Advent Pro Medium"/>
              <a:ea typeface="Advent Pro Medium"/>
              <a:cs typeface="Advent Pro Medium"/>
              <a:sym typeface="Advent Pro Medium"/>
            </a:endParaRPr>
          </a:p>
          <a:p>
            <a:pPr indent="0" lvl="0" marL="0" rtl="0" algn="ctr">
              <a:spcBef>
                <a:spcPts val="1600"/>
              </a:spcBef>
              <a:spcAft>
                <a:spcPts val="1600"/>
              </a:spcAft>
              <a:buNone/>
            </a:pPr>
            <a:r>
              <a:rPr b="1" lang="en"/>
              <a:t>LLM: </a:t>
            </a:r>
            <a:r>
              <a:rPr lang="en">
                <a:latin typeface="Advent Pro Medium"/>
                <a:ea typeface="Advent Pro Medium"/>
                <a:cs typeface="Advent Pro Medium"/>
                <a:sym typeface="Advent Pro Medium"/>
              </a:rPr>
              <a:t>c</a:t>
            </a:r>
            <a:r>
              <a:rPr lang="en">
                <a:latin typeface="Advent Pro Medium"/>
                <a:ea typeface="Advent Pro Medium"/>
                <a:cs typeface="Advent Pro Medium"/>
                <a:sym typeface="Advent Pro Medium"/>
              </a:rPr>
              <a:t>hatbots, Q&amp;A, summarization</a:t>
            </a:r>
            <a:endParaRPr>
              <a:latin typeface="Advent Pro Medium"/>
              <a:ea typeface="Advent Pro Medium"/>
              <a:cs typeface="Advent Pro Medium"/>
              <a:sym typeface="Advent Pro Medium"/>
            </a:endParaRPr>
          </a:p>
        </p:txBody>
      </p:sp>
      <p:sp>
        <p:nvSpPr>
          <p:cNvPr id="619" name="Google Shape;619;p51"/>
          <p:cNvSpPr txBox="1"/>
          <p:nvPr>
            <p:ph idx="4294967295" type="title"/>
          </p:nvPr>
        </p:nvSpPr>
        <p:spPr>
          <a:xfrm>
            <a:off x="6036350" y="3280250"/>
            <a:ext cx="1913400" cy="5277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Processing</a:t>
            </a:r>
            <a:endParaRPr sz="2400"/>
          </a:p>
        </p:txBody>
      </p:sp>
      <p:sp>
        <p:nvSpPr>
          <p:cNvPr id="620" name="Google Shape;620;p51"/>
          <p:cNvSpPr txBox="1"/>
          <p:nvPr>
            <p:ph idx="4294967295" type="subTitle"/>
          </p:nvPr>
        </p:nvSpPr>
        <p:spPr>
          <a:xfrm>
            <a:off x="5639150" y="3963175"/>
            <a:ext cx="2893200" cy="82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Embedding:</a:t>
            </a:r>
            <a:r>
              <a:rPr lang="en">
                <a:latin typeface="Advent Pro Medium"/>
                <a:ea typeface="Advent Pro Medium"/>
                <a:cs typeface="Advent Pro Medium"/>
                <a:sym typeface="Advent Pro Medium"/>
              </a:rPr>
              <a:t> faster, more efficient</a:t>
            </a:r>
            <a:endParaRPr>
              <a:latin typeface="Advent Pro Medium"/>
              <a:ea typeface="Advent Pro Medium"/>
              <a:cs typeface="Advent Pro Medium"/>
              <a:sym typeface="Advent Pro Medium"/>
            </a:endParaRPr>
          </a:p>
          <a:p>
            <a:pPr indent="0" lvl="0" marL="0" rtl="0" algn="ctr">
              <a:spcBef>
                <a:spcPts val="1600"/>
              </a:spcBef>
              <a:spcAft>
                <a:spcPts val="1600"/>
              </a:spcAft>
              <a:buNone/>
            </a:pPr>
            <a:r>
              <a:rPr b="1" lang="en"/>
              <a:t>LLM: </a:t>
            </a:r>
            <a:r>
              <a:rPr lang="en">
                <a:latin typeface="Advent Pro Medium"/>
                <a:ea typeface="Advent Pro Medium"/>
                <a:cs typeface="Advent Pro Medium"/>
                <a:sym typeface="Advent Pro Medium"/>
              </a:rPr>
              <a:t>slower, more complex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4" name="Shape 6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" name="Google Shape;625;p52"/>
          <p:cNvSpPr/>
          <p:nvPr/>
        </p:nvSpPr>
        <p:spPr>
          <a:xfrm flipH="1">
            <a:off x="6251247" y="-301500"/>
            <a:ext cx="3114029" cy="3100045"/>
          </a:xfrm>
          <a:custGeom>
            <a:rect b="b" l="l" r="r" t="t"/>
            <a:pathLst>
              <a:path extrusionOk="0" h="95320" w="95750">
                <a:moveTo>
                  <a:pt x="47875" y="193"/>
                </a:moveTo>
                <a:cubicBezTo>
                  <a:pt x="74168" y="193"/>
                  <a:pt x="95562" y="21485"/>
                  <a:pt x="95562" y="47660"/>
                </a:cubicBezTo>
                <a:cubicBezTo>
                  <a:pt x="95562" y="73834"/>
                  <a:pt x="74168" y="95132"/>
                  <a:pt x="47875" y="95132"/>
                </a:cubicBezTo>
                <a:cubicBezTo>
                  <a:pt x="21582" y="95132"/>
                  <a:pt x="193" y="73834"/>
                  <a:pt x="193" y="47660"/>
                </a:cubicBezTo>
                <a:cubicBezTo>
                  <a:pt x="193" y="21485"/>
                  <a:pt x="21582" y="193"/>
                  <a:pt x="47875" y="193"/>
                </a:cubicBezTo>
                <a:close/>
                <a:moveTo>
                  <a:pt x="47875" y="1"/>
                </a:moveTo>
                <a:cubicBezTo>
                  <a:pt x="21477" y="1"/>
                  <a:pt x="1" y="21381"/>
                  <a:pt x="1" y="47660"/>
                </a:cubicBezTo>
                <a:cubicBezTo>
                  <a:pt x="1" y="73939"/>
                  <a:pt x="21477" y="95320"/>
                  <a:pt x="47875" y="95320"/>
                </a:cubicBezTo>
                <a:cubicBezTo>
                  <a:pt x="74273" y="95320"/>
                  <a:pt x="95749" y="73939"/>
                  <a:pt x="95749" y="47660"/>
                </a:cubicBezTo>
                <a:cubicBezTo>
                  <a:pt x="95749" y="21381"/>
                  <a:pt x="74273" y="1"/>
                  <a:pt x="47875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6" name="Google Shape;626;p52"/>
          <p:cNvSpPr txBox="1"/>
          <p:nvPr>
            <p:ph type="title"/>
          </p:nvPr>
        </p:nvSpPr>
        <p:spPr>
          <a:xfrm>
            <a:off x="3153040" y="2043913"/>
            <a:ext cx="4806300" cy="146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Geometry of </a:t>
            </a:r>
            <a:r>
              <a:rPr lang="en"/>
              <a:t>Language</a:t>
            </a:r>
            <a:r>
              <a:rPr lang="en"/>
              <a:t>  </a:t>
            </a:r>
            <a:endParaRPr/>
          </a:p>
        </p:txBody>
      </p:sp>
      <p:sp>
        <p:nvSpPr>
          <p:cNvPr id="627" name="Google Shape;627;p52"/>
          <p:cNvSpPr txBox="1"/>
          <p:nvPr>
            <p:ph idx="2" type="title"/>
          </p:nvPr>
        </p:nvSpPr>
        <p:spPr>
          <a:xfrm>
            <a:off x="3278177" y="649688"/>
            <a:ext cx="1486500" cy="1085700"/>
          </a:xfrm>
          <a:prstGeom prst="rect">
            <a:avLst/>
          </a:prstGeom>
          <a:solidFill>
            <a:schemeClr val="dk2"/>
          </a:solidFill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02</a:t>
            </a:r>
            <a:endParaRPr/>
          </a:p>
        </p:txBody>
      </p:sp>
      <p:sp>
        <p:nvSpPr>
          <p:cNvPr id="628" name="Google Shape;628;p52"/>
          <p:cNvSpPr txBox="1"/>
          <p:nvPr>
            <p:ph idx="1" type="subTitle"/>
          </p:nvPr>
        </p:nvSpPr>
        <p:spPr>
          <a:xfrm>
            <a:off x="3153040" y="3973013"/>
            <a:ext cx="5067600" cy="52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How math represents meaning</a:t>
            </a:r>
            <a:endParaRPr/>
          </a:p>
        </p:txBody>
      </p:sp>
      <p:cxnSp>
        <p:nvCxnSpPr>
          <p:cNvPr id="629" name="Google Shape;629;p52"/>
          <p:cNvCxnSpPr/>
          <p:nvPr/>
        </p:nvCxnSpPr>
        <p:spPr>
          <a:xfrm>
            <a:off x="3278175" y="3802100"/>
            <a:ext cx="1733700" cy="0"/>
          </a:xfrm>
          <a:prstGeom prst="straightConnector1">
            <a:avLst/>
          </a:prstGeom>
          <a:noFill/>
          <a:ln cap="flat" cmpd="sng" w="9525">
            <a:solidFill>
              <a:srgbClr val="35342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3" name="Shape 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" name="Google Shape;634;p53" title="Screenshot 2025-08-13 at 10.44.41 AM.png"/>
          <p:cNvPicPr preferRelativeResize="0"/>
          <p:nvPr/>
        </p:nvPicPr>
        <p:blipFill rotWithShape="1">
          <a:blip r:embed="rId3">
            <a:alphaModFix/>
          </a:blip>
          <a:srcRect b="10359" l="0" r="0" t="29446"/>
          <a:stretch/>
        </p:blipFill>
        <p:spPr>
          <a:xfrm>
            <a:off x="412075" y="1342250"/>
            <a:ext cx="8319849" cy="3120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5" name="Google Shape;635;p53" title="Screenshot 2025-08-13 at 10.44.41 AM.png"/>
          <p:cNvPicPr preferRelativeResize="0"/>
          <p:nvPr/>
        </p:nvPicPr>
        <p:blipFill rotWithShape="1">
          <a:blip r:embed="rId3">
            <a:alphaModFix/>
          </a:blip>
          <a:srcRect b="83496" l="0" r="0" t="0"/>
          <a:stretch/>
        </p:blipFill>
        <p:spPr>
          <a:xfrm>
            <a:off x="1360425" y="749800"/>
            <a:ext cx="6754224" cy="684725"/>
          </a:xfrm>
          <a:prstGeom prst="rect">
            <a:avLst/>
          </a:prstGeom>
          <a:noFill/>
          <a:ln>
            <a:noFill/>
          </a:ln>
        </p:spPr>
      </p:pic>
      <p:sp>
        <p:nvSpPr>
          <p:cNvPr id="636" name="Google Shape;636;p53"/>
          <p:cNvSpPr txBox="1"/>
          <p:nvPr/>
        </p:nvSpPr>
        <p:spPr>
          <a:xfrm>
            <a:off x="3290938" y="4266175"/>
            <a:ext cx="2893200" cy="19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latin typeface="Advent Pro"/>
                <a:ea typeface="Advent Pro"/>
                <a:cs typeface="Advent Pro"/>
                <a:sym typeface="Advent Pro"/>
              </a:rPr>
              <a:t>Image Source: Claude</a:t>
            </a:r>
            <a:endParaRPr sz="600">
              <a:solidFill>
                <a:srgbClr val="0000FF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0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1" name="Google Shape;641;p54"/>
          <p:cNvPicPr preferRelativeResize="0"/>
          <p:nvPr/>
        </p:nvPicPr>
        <p:blipFill rotWithShape="1">
          <a:blip r:embed="rId3">
            <a:alphaModFix/>
          </a:blip>
          <a:srcRect b="10332" l="56734" r="0" t="25883"/>
          <a:stretch/>
        </p:blipFill>
        <p:spPr>
          <a:xfrm>
            <a:off x="5109862" y="2143450"/>
            <a:ext cx="2719588" cy="2672824"/>
          </a:xfrm>
          <a:prstGeom prst="rect">
            <a:avLst/>
          </a:prstGeom>
          <a:noFill/>
          <a:ln>
            <a:noFill/>
          </a:ln>
        </p:spPr>
      </p:pic>
      <p:sp>
        <p:nvSpPr>
          <p:cNvPr id="642" name="Google Shape;642;p54"/>
          <p:cNvSpPr txBox="1"/>
          <p:nvPr>
            <p:ph idx="4294967295" type="title"/>
          </p:nvPr>
        </p:nvSpPr>
        <p:spPr>
          <a:xfrm>
            <a:off x="720000" y="526812"/>
            <a:ext cx="75768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SOH </a:t>
            </a:r>
            <a:r>
              <a:rPr lang="en">
                <a:solidFill>
                  <a:schemeClr val="dk2"/>
                </a:solidFill>
              </a:rPr>
              <a:t>CAH</a:t>
            </a:r>
            <a:r>
              <a:rPr lang="en"/>
              <a:t> TOA → </a:t>
            </a:r>
            <a:r>
              <a:rPr lang="en">
                <a:solidFill>
                  <a:schemeClr val="dk2"/>
                </a:solidFill>
              </a:rPr>
              <a:t>Cosine</a:t>
            </a:r>
            <a:r>
              <a:rPr lang="en"/>
              <a:t> Similarity</a:t>
            </a:r>
            <a:endParaRPr/>
          </a:p>
        </p:txBody>
      </p:sp>
      <p:pic>
        <p:nvPicPr>
          <p:cNvPr id="643" name="Google Shape;643;p54" title="Screenshot 2025-08-13 at 10.44.41 AM.png"/>
          <p:cNvPicPr preferRelativeResize="0"/>
          <p:nvPr/>
        </p:nvPicPr>
        <p:blipFill rotWithShape="1">
          <a:blip r:embed="rId4">
            <a:alphaModFix/>
          </a:blip>
          <a:srcRect b="10359" l="11385" r="45256" t="29446"/>
          <a:stretch/>
        </p:blipFill>
        <p:spPr>
          <a:xfrm>
            <a:off x="142650" y="1501375"/>
            <a:ext cx="3607251" cy="3120725"/>
          </a:xfrm>
          <a:prstGeom prst="rect">
            <a:avLst/>
          </a:prstGeom>
          <a:noFill/>
          <a:ln>
            <a:noFill/>
          </a:ln>
        </p:spPr>
      </p:pic>
      <p:sp>
        <p:nvSpPr>
          <p:cNvPr id="644" name="Google Shape;644;p54"/>
          <p:cNvSpPr/>
          <p:nvPr/>
        </p:nvSpPr>
        <p:spPr>
          <a:xfrm>
            <a:off x="3794375" y="1623250"/>
            <a:ext cx="738300" cy="2937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dk2"/>
          </a:solidFill>
          <a:ln cap="flat" cmpd="sng" w="9525">
            <a:solidFill>
              <a:srgbClr val="21212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dvent Pro"/>
              <a:ea typeface="Advent Pro"/>
              <a:cs typeface="Advent Pro"/>
              <a:sym typeface="Advent Pro"/>
            </a:endParaRPr>
          </a:p>
        </p:txBody>
      </p:sp>
      <p:sp>
        <p:nvSpPr>
          <p:cNvPr id="645" name="Google Shape;645;p54"/>
          <p:cNvSpPr txBox="1"/>
          <p:nvPr/>
        </p:nvSpPr>
        <p:spPr>
          <a:xfrm>
            <a:off x="675325" y="1526800"/>
            <a:ext cx="2541900" cy="486600"/>
          </a:xfrm>
          <a:prstGeom prst="rect">
            <a:avLst/>
          </a:prstGeom>
          <a:solidFill>
            <a:schemeClr val="dk2"/>
          </a:solidFill>
          <a:ln cap="flat" cmpd="sng" w="9525">
            <a:solidFill>
              <a:srgbClr val="21212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2D Triangle</a:t>
            </a:r>
            <a:endParaRPr b="1">
              <a:solidFill>
                <a:schemeClr val="dk1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  <p:sp>
        <p:nvSpPr>
          <p:cNvPr id="646" name="Google Shape;646;p54"/>
          <p:cNvSpPr txBox="1"/>
          <p:nvPr/>
        </p:nvSpPr>
        <p:spPr>
          <a:xfrm>
            <a:off x="5109850" y="1526800"/>
            <a:ext cx="2719500" cy="486600"/>
          </a:xfrm>
          <a:prstGeom prst="rect">
            <a:avLst/>
          </a:prstGeom>
          <a:solidFill>
            <a:schemeClr val="dk2"/>
          </a:solidFill>
          <a:ln cap="flat" cmpd="sng" w="9525">
            <a:solidFill>
              <a:srgbClr val="21212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High-</a:t>
            </a:r>
            <a:r>
              <a:rPr b="1" lang="en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dimensional</a:t>
            </a:r>
            <a:r>
              <a:rPr b="1" lang="en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 </a:t>
            </a:r>
            <a:r>
              <a:rPr b="1" lang="en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Vectors</a:t>
            </a:r>
            <a:endParaRPr b="1">
              <a:solidFill>
                <a:schemeClr val="dk1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0" name="Shape 6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" name="Google Shape;651;p55"/>
          <p:cNvSpPr txBox="1"/>
          <p:nvPr>
            <p:ph type="title"/>
          </p:nvPr>
        </p:nvSpPr>
        <p:spPr>
          <a:xfrm>
            <a:off x="720000" y="526812"/>
            <a:ext cx="75768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Similarity captures meaning</a:t>
            </a:r>
            <a:endParaRPr/>
          </a:p>
        </p:txBody>
      </p:sp>
      <p:sp>
        <p:nvSpPr>
          <p:cNvPr id="652" name="Google Shape;652;p55"/>
          <p:cNvSpPr txBox="1"/>
          <p:nvPr>
            <p:ph idx="4294967295" type="body"/>
          </p:nvPr>
        </p:nvSpPr>
        <p:spPr>
          <a:xfrm>
            <a:off x="720000" y="1159075"/>
            <a:ext cx="7795500" cy="98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434343"/>
                </a:solidFill>
                <a:latin typeface="Advent Pro Medium"/>
                <a:ea typeface="Advent Pro Medium"/>
                <a:cs typeface="Advent Pro Medium"/>
                <a:sym typeface="Advent Pro Medium"/>
              </a:rPr>
              <a:t>In LLMs, vectors that represent </a:t>
            </a:r>
            <a:r>
              <a:rPr b="1" lang="en" sz="1800">
                <a:solidFill>
                  <a:srgbClr val="434343"/>
                </a:solidFill>
              </a:rPr>
              <a:t>similar concepts</a:t>
            </a:r>
            <a:r>
              <a:rPr lang="en" sz="1800">
                <a:solidFill>
                  <a:srgbClr val="434343"/>
                </a:solidFill>
                <a:latin typeface="Advent Pro Medium"/>
                <a:ea typeface="Advent Pro Medium"/>
                <a:cs typeface="Advent Pro Medium"/>
                <a:sym typeface="Advent Pro Medium"/>
              </a:rPr>
              <a:t> end up pointing in almost the same direction:</a:t>
            </a:r>
            <a:endParaRPr b="1" sz="1800">
              <a:solidFill>
                <a:srgbClr val="434343"/>
              </a:solidFill>
            </a:endParaRPr>
          </a:p>
          <a:p>
            <a:pPr indent="0" lvl="0" marL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434343"/>
              </a:solidFill>
              <a:latin typeface="Advent Pro Medium"/>
              <a:ea typeface="Advent Pro Medium"/>
              <a:cs typeface="Advent Pro Medium"/>
              <a:sym typeface="Advent Pro Medium"/>
            </a:endParaRPr>
          </a:p>
        </p:txBody>
      </p:sp>
      <p:sp>
        <p:nvSpPr>
          <p:cNvPr id="653" name="Google Shape;653;p55"/>
          <p:cNvSpPr txBox="1"/>
          <p:nvPr/>
        </p:nvSpPr>
        <p:spPr>
          <a:xfrm>
            <a:off x="2796975" y="2192725"/>
            <a:ext cx="1356000" cy="6723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rgbClr val="21212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Dog</a:t>
            </a:r>
            <a:endParaRPr b="1" sz="2400">
              <a:solidFill>
                <a:schemeClr val="dk1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  <p:sp>
        <p:nvSpPr>
          <p:cNvPr id="654" name="Google Shape;654;p55"/>
          <p:cNvSpPr txBox="1"/>
          <p:nvPr/>
        </p:nvSpPr>
        <p:spPr>
          <a:xfrm>
            <a:off x="2796975" y="2913475"/>
            <a:ext cx="1356000" cy="672300"/>
          </a:xfrm>
          <a:prstGeom prst="rect">
            <a:avLst/>
          </a:prstGeom>
          <a:solidFill>
            <a:schemeClr val="dk2"/>
          </a:solidFill>
          <a:ln cap="flat" cmpd="sng" w="9525">
            <a:solidFill>
              <a:srgbClr val="21212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Puppy</a:t>
            </a:r>
            <a:endParaRPr b="1" sz="2400">
              <a:solidFill>
                <a:schemeClr val="dk1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  <p:sp>
        <p:nvSpPr>
          <p:cNvPr id="655" name="Google Shape;655;p55"/>
          <p:cNvSpPr txBox="1"/>
          <p:nvPr/>
        </p:nvSpPr>
        <p:spPr>
          <a:xfrm>
            <a:off x="7159500" y="2192725"/>
            <a:ext cx="1356000" cy="672300"/>
          </a:xfrm>
          <a:prstGeom prst="rect">
            <a:avLst/>
          </a:prstGeom>
          <a:solidFill>
            <a:srgbClr val="FFC800"/>
          </a:solidFill>
          <a:ln cap="flat" cmpd="sng" w="9525">
            <a:solidFill>
              <a:srgbClr val="21212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Dog</a:t>
            </a:r>
            <a:endParaRPr b="1" sz="2400">
              <a:solidFill>
                <a:schemeClr val="dk1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  <p:sp>
        <p:nvSpPr>
          <p:cNvPr id="656" name="Google Shape;656;p55"/>
          <p:cNvSpPr txBox="1"/>
          <p:nvPr/>
        </p:nvSpPr>
        <p:spPr>
          <a:xfrm>
            <a:off x="7159500" y="2913475"/>
            <a:ext cx="1356000" cy="672300"/>
          </a:xfrm>
          <a:prstGeom prst="rect">
            <a:avLst/>
          </a:prstGeom>
          <a:solidFill>
            <a:schemeClr val="dk2"/>
          </a:solidFill>
          <a:ln cap="flat" cmpd="sng" w="9525">
            <a:solidFill>
              <a:srgbClr val="21212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Banana</a:t>
            </a:r>
            <a:endParaRPr b="1" sz="2400">
              <a:solidFill>
                <a:schemeClr val="dk1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  <p:cxnSp>
        <p:nvCxnSpPr>
          <p:cNvPr id="657" name="Google Shape;657;p55"/>
          <p:cNvCxnSpPr/>
          <p:nvPr/>
        </p:nvCxnSpPr>
        <p:spPr>
          <a:xfrm flipH="1" rot="10800000">
            <a:off x="1046300" y="2936200"/>
            <a:ext cx="1467600" cy="179700"/>
          </a:xfrm>
          <a:prstGeom prst="straightConnector1">
            <a:avLst/>
          </a:prstGeom>
          <a:noFill/>
          <a:ln cap="flat" cmpd="sng" w="38100">
            <a:solidFill>
              <a:srgbClr val="21212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658" name="Google Shape;658;p55"/>
          <p:cNvCxnSpPr/>
          <p:nvPr/>
        </p:nvCxnSpPr>
        <p:spPr>
          <a:xfrm flipH="1" rot="10800000">
            <a:off x="1022225" y="3045300"/>
            <a:ext cx="1485900" cy="83100"/>
          </a:xfrm>
          <a:prstGeom prst="straightConnector1">
            <a:avLst/>
          </a:prstGeom>
          <a:noFill/>
          <a:ln cap="flat" cmpd="sng" w="38100">
            <a:solidFill>
              <a:srgbClr val="E76A28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659" name="Google Shape;659;p55"/>
          <p:cNvSpPr txBox="1"/>
          <p:nvPr/>
        </p:nvSpPr>
        <p:spPr>
          <a:xfrm>
            <a:off x="1241125" y="3795575"/>
            <a:ext cx="2792700" cy="49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High Cosine Similarity</a:t>
            </a:r>
            <a:endParaRPr b="1" sz="2400">
              <a:solidFill>
                <a:schemeClr val="dk1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  <p:sp>
        <p:nvSpPr>
          <p:cNvPr id="660" name="Google Shape;660;p55"/>
          <p:cNvSpPr txBox="1"/>
          <p:nvPr/>
        </p:nvSpPr>
        <p:spPr>
          <a:xfrm>
            <a:off x="5504100" y="3795575"/>
            <a:ext cx="2792700" cy="49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Low</a:t>
            </a:r>
            <a:r>
              <a:rPr b="1" lang="en" sz="2400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 Cosine Similarity</a:t>
            </a:r>
            <a:endParaRPr b="1" sz="2400">
              <a:solidFill>
                <a:schemeClr val="dk1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  <p:cxnSp>
        <p:nvCxnSpPr>
          <p:cNvPr id="661" name="Google Shape;661;p55"/>
          <p:cNvCxnSpPr/>
          <p:nvPr/>
        </p:nvCxnSpPr>
        <p:spPr>
          <a:xfrm flipH="1" rot="10800000">
            <a:off x="5528175" y="2144275"/>
            <a:ext cx="638400" cy="1224900"/>
          </a:xfrm>
          <a:prstGeom prst="straightConnector1">
            <a:avLst/>
          </a:prstGeom>
          <a:noFill/>
          <a:ln cap="flat" cmpd="sng" w="38100">
            <a:solidFill>
              <a:srgbClr val="21212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662" name="Google Shape;662;p55"/>
          <p:cNvCxnSpPr/>
          <p:nvPr/>
        </p:nvCxnSpPr>
        <p:spPr>
          <a:xfrm>
            <a:off x="5504100" y="3381675"/>
            <a:ext cx="1497300" cy="39300"/>
          </a:xfrm>
          <a:prstGeom prst="straightConnector1">
            <a:avLst/>
          </a:prstGeom>
          <a:noFill/>
          <a:ln cap="flat" cmpd="sng" w="38100">
            <a:solidFill>
              <a:srgbClr val="E76A28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6" name="Shape 6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7" name="Google Shape;667;p56"/>
          <p:cNvSpPr txBox="1"/>
          <p:nvPr>
            <p:ph type="title"/>
          </p:nvPr>
        </p:nvSpPr>
        <p:spPr>
          <a:xfrm>
            <a:off x="720000" y="526812"/>
            <a:ext cx="75768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Takeaway</a:t>
            </a:r>
            <a:endParaRPr/>
          </a:p>
        </p:txBody>
      </p:sp>
      <p:sp>
        <p:nvSpPr>
          <p:cNvPr id="668" name="Google Shape;668;p56"/>
          <p:cNvSpPr txBox="1"/>
          <p:nvPr>
            <p:ph idx="4294967295" type="body"/>
          </p:nvPr>
        </p:nvSpPr>
        <p:spPr>
          <a:xfrm>
            <a:off x="720000" y="1159075"/>
            <a:ext cx="7795500" cy="3328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434343"/>
                </a:solidFill>
                <a:latin typeface="Advent Pro Medium"/>
                <a:ea typeface="Advent Pro Medium"/>
                <a:cs typeface="Advent Pro Medium"/>
                <a:sym typeface="Advent Pro Medium"/>
              </a:rPr>
              <a:t>Cosine similarity (the high-dimensional soh-</a:t>
            </a:r>
            <a:r>
              <a:rPr b="1" lang="en" sz="1800">
                <a:solidFill>
                  <a:srgbClr val="434343"/>
                </a:solidFill>
              </a:rPr>
              <a:t>cah</a:t>
            </a:r>
            <a:r>
              <a:rPr lang="en" sz="1800">
                <a:solidFill>
                  <a:srgbClr val="434343"/>
                </a:solidFill>
                <a:latin typeface="Advent Pro Medium"/>
                <a:ea typeface="Advent Pro Medium"/>
                <a:cs typeface="Advent Pro Medium"/>
                <a:sym typeface="Advent Pro Medium"/>
              </a:rPr>
              <a:t>-toa) is a useful </a:t>
            </a:r>
            <a:r>
              <a:rPr b="1" lang="en" sz="1800">
                <a:solidFill>
                  <a:srgbClr val="434343"/>
                </a:solidFill>
              </a:rPr>
              <a:t>measure of semantic similarity.</a:t>
            </a:r>
            <a:endParaRPr b="1" sz="1800">
              <a:solidFill>
                <a:srgbClr val="434343"/>
              </a:solidFill>
            </a:endParaRPr>
          </a:p>
          <a:p>
            <a:pPr indent="0" lvl="0" marL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434343"/>
              </a:solidFill>
              <a:latin typeface="Advent Pro Medium"/>
              <a:ea typeface="Advent Pro Medium"/>
              <a:cs typeface="Advent Pro Medium"/>
              <a:sym typeface="Advent Pro Medium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2" name="Shape 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" name="Google Shape;673;p57"/>
          <p:cNvSpPr/>
          <p:nvPr/>
        </p:nvSpPr>
        <p:spPr>
          <a:xfrm flipH="1">
            <a:off x="4769997" y="2194300"/>
            <a:ext cx="3114029" cy="3100045"/>
          </a:xfrm>
          <a:custGeom>
            <a:rect b="b" l="l" r="r" t="t"/>
            <a:pathLst>
              <a:path extrusionOk="0" h="95320" w="95750">
                <a:moveTo>
                  <a:pt x="47875" y="193"/>
                </a:moveTo>
                <a:cubicBezTo>
                  <a:pt x="74168" y="193"/>
                  <a:pt x="95562" y="21485"/>
                  <a:pt x="95562" y="47660"/>
                </a:cubicBezTo>
                <a:cubicBezTo>
                  <a:pt x="95562" y="73834"/>
                  <a:pt x="74168" y="95132"/>
                  <a:pt x="47875" y="95132"/>
                </a:cubicBezTo>
                <a:cubicBezTo>
                  <a:pt x="21582" y="95132"/>
                  <a:pt x="193" y="73834"/>
                  <a:pt x="193" y="47660"/>
                </a:cubicBezTo>
                <a:cubicBezTo>
                  <a:pt x="193" y="21485"/>
                  <a:pt x="21582" y="193"/>
                  <a:pt x="47875" y="193"/>
                </a:cubicBezTo>
                <a:close/>
                <a:moveTo>
                  <a:pt x="47875" y="1"/>
                </a:moveTo>
                <a:cubicBezTo>
                  <a:pt x="21477" y="1"/>
                  <a:pt x="1" y="21381"/>
                  <a:pt x="1" y="47660"/>
                </a:cubicBezTo>
                <a:cubicBezTo>
                  <a:pt x="1" y="73939"/>
                  <a:pt x="21477" y="95320"/>
                  <a:pt x="47875" y="95320"/>
                </a:cubicBezTo>
                <a:cubicBezTo>
                  <a:pt x="74273" y="95320"/>
                  <a:pt x="95749" y="73939"/>
                  <a:pt x="95749" y="47660"/>
                </a:cubicBezTo>
                <a:cubicBezTo>
                  <a:pt x="95749" y="21381"/>
                  <a:pt x="74273" y="1"/>
                  <a:pt x="47875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4" name="Google Shape;674;p57"/>
          <p:cNvSpPr txBox="1"/>
          <p:nvPr>
            <p:ph type="title"/>
          </p:nvPr>
        </p:nvSpPr>
        <p:spPr>
          <a:xfrm>
            <a:off x="1099650" y="1930375"/>
            <a:ext cx="6943800" cy="2526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Summary</a:t>
            </a:r>
            <a:endParaRPr/>
          </a:p>
        </p:txBody>
      </p:sp>
      <p:sp>
        <p:nvSpPr>
          <p:cNvPr id="675" name="Google Shape;675;p57"/>
          <p:cNvSpPr txBox="1"/>
          <p:nvPr>
            <p:ph idx="2" type="title"/>
          </p:nvPr>
        </p:nvSpPr>
        <p:spPr>
          <a:xfrm>
            <a:off x="3828750" y="536150"/>
            <a:ext cx="1486500" cy="1085700"/>
          </a:xfrm>
          <a:prstGeom prst="rect">
            <a:avLst/>
          </a:prstGeom>
          <a:solidFill>
            <a:schemeClr val="accent1"/>
          </a:solidFill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03</a:t>
            </a:r>
            <a:endParaRPr/>
          </a:p>
        </p:txBody>
      </p:sp>
      <p:cxnSp>
        <p:nvCxnSpPr>
          <p:cNvPr id="676" name="Google Shape;676;p57"/>
          <p:cNvCxnSpPr/>
          <p:nvPr/>
        </p:nvCxnSpPr>
        <p:spPr>
          <a:xfrm>
            <a:off x="3705150" y="3702150"/>
            <a:ext cx="1733700" cy="0"/>
          </a:xfrm>
          <a:prstGeom prst="straightConnector1">
            <a:avLst/>
          </a:prstGeom>
          <a:noFill/>
          <a:ln cap="flat" cmpd="sng" w="9525">
            <a:solidFill>
              <a:srgbClr val="35342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0" name="Shape 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Google Shape;681;p58"/>
          <p:cNvSpPr txBox="1"/>
          <p:nvPr>
            <p:ph type="title"/>
          </p:nvPr>
        </p:nvSpPr>
        <p:spPr>
          <a:xfrm>
            <a:off x="720000" y="526812"/>
            <a:ext cx="75768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LLMs &amp; Similarity</a:t>
            </a:r>
            <a:endParaRPr/>
          </a:p>
        </p:txBody>
      </p:sp>
      <p:sp>
        <p:nvSpPr>
          <p:cNvPr id="682" name="Google Shape;682;p58"/>
          <p:cNvSpPr txBox="1"/>
          <p:nvPr>
            <p:ph idx="4294967295" type="body"/>
          </p:nvPr>
        </p:nvSpPr>
        <p:spPr>
          <a:xfrm>
            <a:off x="720000" y="1159075"/>
            <a:ext cx="7795500" cy="3328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Advent Pro Medium"/>
              <a:buChar char="●"/>
            </a:pPr>
            <a:r>
              <a:rPr lang="en" sz="1800">
                <a:solidFill>
                  <a:srgbClr val="434343"/>
                </a:solidFill>
                <a:latin typeface="Advent Pro Medium"/>
                <a:ea typeface="Advent Pro Medium"/>
                <a:cs typeface="Advent Pro Medium"/>
                <a:sym typeface="Advent Pro Medium"/>
              </a:rPr>
              <a:t>Embeddings = numerical representation of text.</a:t>
            </a:r>
            <a:endParaRPr sz="1800">
              <a:solidFill>
                <a:srgbClr val="434343"/>
              </a:solidFill>
              <a:latin typeface="Advent Pro Medium"/>
              <a:ea typeface="Advent Pro Medium"/>
              <a:cs typeface="Advent Pro Medium"/>
              <a:sym typeface="Advent Pro Medium"/>
            </a:endParaRPr>
          </a:p>
          <a:p>
            <a:pPr indent="-3429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Advent Pro Medium"/>
              <a:buChar char="●"/>
            </a:pPr>
            <a:r>
              <a:rPr lang="en" sz="1800">
                <a:solidFill>
                  <a:srgbClr val="434343"/>
                </a:solidFill>
                <a:latin typeface="Advent Pro Medium"/>
                <a:ea typeface="Advent Pro Medium"/>
                <a:cs typeface="Advent Pro Medium"/>
                <a:sym typeface="Advent Pro Medium"/>
              </a:rPr>
              <a:t>Cosine similarity measures the angle between embeddings.</a:t>
            </a:r>
            <a:endParaRPr sz="1800">
              <a:solidFill>
                <a:srgbClr val="434343"/>
              </a:solidFill>
              <a:latin typeface="Advent Pro Medium"/>
              <a:ea typeface="Advent Pro Medium"/>
              <a:cs typeface="Advent Pro Medium"/>
              <a:sym typeface="Advent Pro Medium"/>
            </a:endParaRPr>
          </a:p>
          <a:p>
            <a:pPr indent="-3429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Advent Pro Medium"/>
              <a:buChar char="●"/>
            </a:pPr>
            <a:r>
              <a:rPr lang="en" sz="1800">
                <a:solidFill>
                  <a:srgbClr val="434343"/>
                </a:solidFill>
                <a:latin typeface="Advent Pro Medium"/>
                <a:ea typeface="Advent Pro Medium"/>
                <a:cs typeface="Advent Pro Medium"/>
                <a:sym typeface="Advent Pro Medium"/>
              </a:rPr>
              <a:t>High similarity means close meaning.</a:t>
            </a:r>
            <a:endParaRPr sz="1800">
              <a:solidFill>
                <a:srgbClr val="434343"/>
              </a:solidFill>
              <a:latin typeface="Advent Pro Medium"/>
              <a:ea typeface="Advent Pro Medium"/>
              <a:cs typeface="Advent Pro Medium"/>
              <a:sym typeface="Advent Pro Medium"/>
            </a:endParaRPr>
          </a:p>
          <a:p>
            <a:pPr indent="-3429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Advent Pro Medium"/>
              <a:buChar char="●"/>
            </a:pPr>
            <a:r>
              <a:rPr lang="en" sz="1800">
                <a:solidFill>
                  <a:srgbClr val="434343"/>
                </a:solidFill>
                <a:latin typeface="Advent Pro Medium"/>
                <a:ea typeface="Advent Pro Medium"/>
                <a:cs typeface="Advent Pro Medium"/>
                <a:sym typeface="Advent Pro Medium"/>
              </a:rPr>
              <a:t>LLMs use it for search, recommendations, and understanding context.</a:t>
            </a:r>
            <a:endParaRPr sz="1800">
              <a:solidFill>
                <a:srgbClr val="434343"/>
              </a:solidFill>
              <a:latin typeface="Advent Pro Medium"/>
              <a:ea typeface="Advent Pro Medium"/>
              <a:cs typeface="Advent Pro Medium"/>
              <a:sym typeface="Advent Pro Medium"/>
            </a:endParaRPr>
          </a:p>
          <a:p>
            <a:pPr indent="0" lvl="0" marL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434343"/>
              </a:solidFill>
              <a:latin typeface="Advent Pro Medium"/>
              <a:ea typeface="Advent Pro Medium"/>
              <a:cs typeface="Advent Pro Medium"/>
              <a:sym typeface="Advent Pro Medium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6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Google Shape;687;p59"/>
          <p:cNvSpPr txBox="1"/>
          <p:nvPr>
            <p:ph type="title"/>
          </p:nvPr>
        </p:nvSpPr>
        <p:spPr>
          <a:xfrm>
            <a:off x="1191450" y="1581225"/>
            <a:ext cx="6761100" cy="225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Who cares? </a:t>
            </a:r>
            <a:br>
              <a:rPr lang="en"/>
            </a:br>
            <a:r>
              <a:rPr lang="en"/>
              <a:t>¯\(ツ)/¯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1" name="Shape 6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2" name="Google Shape;692;p60"/>
          <p:cNvSpPr txBox="1"/>
          <p:nvPr>
            <p:ph type="title"/>
          </p:nvPr>
        </p:nvSpPr>
        <p:spPr>
          <a:xfrm>
            <a:off x="720000" y="526800"/>
            <a:ext cx="83568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Understanding the geometry helps us:</a:t>
            </a:r>
            <a:endParaRPr/>
          </a:p>
        </p:txBody>
      </p:sp>
      <p:sp>
        <p:nvSpPr>
          <p:cNvPr id="693" name="Google Shape;693;p60"/>
          <p:cNvSpPr txBox="1"/>
          <p:nvPr>
            <p:ph idx="4294967295" type="title"/>
          </p:nvPr>
        </p:nvSpPr>
        <p:spPr>
          <a:xfrm>
            <a:off x="2397150" y="1514500"/>
            <a:ext cx="4349700" cy="5277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Search &amp; Recommend Better</a:t>
            </a:r>
            <a:endParaRPr sz="2400"/>
          </a:p>
        </p:txBody>
      </p:sp>
      <p:sp>
        <p:nvSpPr>
          <p:cNvPr id="694" name="Google Shape;694;p60"/>
          <p:cNvSpPr txBox="1"/>
          <p:nvPr>
            <p:ph idx="4294967295" type="title"/>
          </p:nvPr>
        </p:nvSpPr>
        <p:spPr>
          <a:xfrm>
            <a:off x="852000" y="2307900"/>
            <a:ext cx="7440000" cy="527700"/>
          </a:xfrm>
          <a:prstGeom prst="rect">
            <a:avLst/>
          </a:prstGeom>
          <a:solidFill>
            <a:schemeClr val="dk2"/>
          </a:solidFill>
          <a:ln cap="flat" cmpd="sng" w="9525">
            <a:solidFill>
              <a:srgbClr val="21212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Detect Meaning &amp; Semantic Understanding</a:t>
            </a:r>
            <a:endParaRPr sz="2400"/>
          </a:p>
        </p:txBody>
      </p:sp>
      <p:sp>
        <p:nvSpPr>
          <p:cNvPr id="695" name="Google Shape;695;p60"/>
          <p:cNvSpPr txBox="1"/>
          <p:nvPr>
            <p:ph idx="4294967295" type="title"/>
          </p:nvPr>
        </p:nvSpPr>
        <p:spPr>
          <a:xfrm>
            <a:off x="2397175" y="3207650"/>
            <a:ext cx="4349700" cy="5277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Expose &amp; Prevent</a:t>
            </a:r>
            <a:r>
              <a:rPr lang="en" sz="2400"/>
              <a:t> Bias</a:t>
            </a:r>
            <a:endParaRPr sz="24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6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p43"/>
          <p:cNvSpPr txBox="1"/>
          <p:nvPr>
            <p:ph idx="4294967295" type="title"/>
          </p:nvPr>
        </p:nvSpPr>
        <p:spPr>
          <a:xfrm>
            <a:off x="519324" y="108450"/>
            <a:ext cx="7715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How can we understand GenAI?</a:t>
            </a:r>
            <a:endParaRPr/>
          </a:p>
        </p:txBody>
      </p:sp>
      <p:pic>
        <p:nvPicPr>
          <p:cNvPr id="538" name="Google Shape;538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61475" y="725400"/>
            <a:ext cx="6069135" cy="4037126"/>
          </a:xfrm>
          <a:prstGeom prst="rect">
            <a:avLst/>
          </a:prstGeom>
          <a:noFill/>
          <a:ln>
            <a:noFill/>
          </a:ln>
        </p:spPr>
      </p:pic>
      <p:sp>
        <p:nvSpPr>
          <p:cNvPr id="539" name="Google Shape;539;p43"/>
          <p:cNvSpPr txBox="1"/>
          <p:nvPr/>
        </p:nvSpPr>
        <p:spPr>
          <a:xfrm>
            <a:off x="1261625" y="4762525"/>
            <a:ext cx="60690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latin typeface="Advent Pro"/>
                <a:ea typeface="Advent Pro"/>
                <a:cs typeface="Advent Pro"/>
                <a:sym typeface="Advent Pro"/>
              </a:rPr>
              <a:t>Image Source: </a:t>
            </a:r>
            <a:r>
              <a:rPr lang="en" sz="600" u="sng">
                <a:solidFill>
                  <a:srgbClr val="0000FF"/>
                </a:solidFill>
                <a:latin typeface="Advent Pro"/>
                <a:ea typeface="Advent Pro"/>
                <a:cs typeface="Advent Pro"/>
                <a:sym typeface="Advent Pro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Generative AI Tools Like ChatGPT And Bard Heralding Generational Shift In Job Roles. Adapt Or Risk Obsolescence</a:t>
            </a:r>
            <a:r>
              <a:rPr lang="en" sz="600">
                <a:solidFill>
                  <a:srgbClr val="0000FF"/>
                </a:solidFill>
                <a:latin typeface="Advent Pro"/>
                <a:ea typeface="Advent Pro"/>
                <a:cs typeface="Advent Pro"/>
                <a:sym typeface="Advent Pro"/>
              </a:rPr>
              <a:t> </a:t>
            </a:r>
            <a:endParaRPr sz="600">
              <a:solidFill>
                <a:srgbClr val="0000FF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9" name="Shape 6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0" name="Google Shape;700;p61"/>
          <p:cNvSpPr txBox="1"/>
          <p:nvPr>
            <p:ph type="title"/>
          </p:nvPr>
        </p:nvSpPr>
        <p:spPr>
          <a:xfrm>
            <a:off x="720000" y="526800"/>
            <a:ext cx="83568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Understanding the geometry helps us:</a:t>
            </a:r>
            <a:endParaRPr/>
          </a:p>
        </p:txBody>
      </p:sp>
      <p:sp>
        <p:nvSpPr>
          <p:cNvPr id="701" name="Google Shape;701;p61"/>
          <p:cNvSpPr txBox="1"/>
          <p:nvPr>
            <p:ph idx="4294967295" type="title"/>
          </p:nvPr>
        </p:nvSpPr>
        <p:spPr>
          <a:xfrm>
            <a:off x="2428800" y="1511925"/>
            <a:ext cx="4286400" cy="5277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Search &amp; Recommend Better</a:t>
            </a:r>
            <a:endParaRPr sz="2400"/>
          </a:p>
        </p:txBody>
      </p:sp>
      <p:sp>
        <p:nvSpPr>
          <p:cNvPr id="702" name="Google Shape;702;p61"/>
          <p:cNvSpPr txBox="1"/>
          <p:nvPr>
            <p:ph idx="4294967295" type="subTitle"/>
          </p:nvPr>
        </p:nvSpPr>
        <p:spPr>
          <a:xfrm>
            <a:off x="582075" y="2264825"/>
            <a:ext cx="8138700" cy="187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2400">
                <a:latin typeface="Advent Pro Medium"/>
                <a:ea typeface="Advent Pro Medium"/>
                <a:cs typeface="Advent Pro Medium"/>
                <a:sym typeface="Advent Pro Medium"/>
              </a:rPr>
              <a:t>RAG (</a:t>
            </a:r>
            <a:r>
              <a:rPr lang="en" sz="2400">
                <a:latin typeface="Advent Pro Medium"/>
                <a:ea typeface="Advent Pro Medium"/>
                <a:cs typeface="Advent Pro Medium"/>
                <a:sym typeface="Advent Pro Medium"/>
              </a:rPr>
              <a:t>Retrieval-Augmented Generation</a:t>
            </a:r>
            <a:r>
              <a:rPr lang="en" sz="2400">
                <a:latin typeface="Advent Pro Medium"/>
                <a:ea typeface="Advent Pro Medium"/>
                <a:cs typeface="Advent Pro Medium"/>
                <a:sym typeface="Advent Pro Medium"/>
              </a:rPr>
              <a:t>) systems or </a:t>
            </a:r>
            <a:r>
              <a:rPr lang="en" sz="2400">
                <a:latin typeface="Advent Pro Medium"/>
                <a:ea typeface="Advent Pro Medium"/>
                <a:cs typeface="Advent Pro Medium"/>
                <a:sym typeface="Advent Pro Medium"/>
              </a:rPr>
              <a:t>search</a:t>
            </a:r>
            <a:r>
              <a:rPr lang="en" sz="2400">
                <a:latin typeface="Advent Pro Medium"/>
                <a:ea typeface="Advent Pro Medium"/>
                <a:cs typeface="Advent Pro Medium"/>
                <a:sym typeface="Advent Pro Medium"/>
              </a:rPr>
              <a:t> engines  can use </a:t>
            </a:r>
            <a:r>
              <a:rPr b="1" lang="en" sz="2400"/>
              <a:t>cosine similarity </a:t>
            </a:r>
            <a:r>
              <a:rPr lang="en" sz="2400">
                <a:latin typeface="Advent Pro Medium"/>
                <a:ea typeface="Advent Pro Medium"/>
                <a:cs typeface="Advent Pro Medium"/>
                <a:sym typeface="Advent Pro Medium"/>
              </a:rPr>
              <a:t>to measure and rank documents by relevance to </a:t>
            </a:r>
            <a:r>
              <a:rPr b="1" lang="en" sz="2400"/>
              <a:t>ensure</a:t>
            </a:r>
            <a:r>
              <a:rPr b="1" lang="en" sz="2400"/>
              <a:t> closely related documents</a:t>
            </a:r>
            <a:r>
              <a:rPr lang="en" sz="2400">
                <a:latin typeface="Advent Pro Medium"/>
                <a:ea typeface="Advent Pro Medium"/>
                <a:cs typeface="Advent Pro Medium"/>
                <a:sym typeface="Advent Pro Medium"/>
              </a:rPr>
              <a:t> are returned for a user’s search query.</a:t>
            </a:r>
            <a:endParaRPr sz="2400">
              <a:latin typeface="Advent Pro Medium"/>
              <a:ea typeface="Advent Pro Medium"/>
              <a:cs typeface="Advent Pro Medium"/>
              <a:sym typeface="Advent Pro Medium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6" name="Shape 7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" name="Google Shape;707;p62"/>
          <p:cNvSpPr txBox="1"/>
          <p:nvPr>
            <p:ph type="title"/>
          </p:nvPr>
        </p:nvSpPr>
        <p:spPr>
          <a:xfrm>
            <a:off x="720000" y="526800"/>
            <a:ext cx="83568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Understanding the geometry helps us:</a:t>
            </a:r>
            <a:endParaRPr/>
          </a:p>
        </p:txBody>
      </p:sp>
      <p:sp>
        <p:nvSpPr>
          <p:cNvPr id="708" name="Google Shape;708;p62"/>
          <p:cNvSpPr txBox="1"/>
          <p:nvPr>
            <p:ph idx="4294967295" type="subTitle"/>
          </p:nvPr>
        </p:nvSpPr>
        <p:spPr>
          <a:xfrm>
            <a:off x="582075" y="2084925"/>
            <a:ext cx="8138700" cy="167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2400">
                <a:latin typeface="Advent Pro Medium"/>
                <a:ea typeface="Advent Pro Medium"/>
                <a:cs typeface="Advent Pro Medium"/>
                <a:sym typeface="Advent Pro Medium"/>
              </a:rPr>
              <a:t>With </a:t>
            </a:r>
            <a:r>
              <a:rPr b="1" lang="en" sz="2400"/>
              <a:t>cosine similarity</a:t>
            </a:r>
            <a:r>
              <a:rPr lang="en" sz="2400">
                <a:latin typeface="Advent Pro Medium"/>
                <a:ea typeface="Advent Pro Medium"/>
                <a:cs typeface="Advent Pro Medium"/>
                <a:sym typeface="Advent Pro Medium"/>
              </a:rPr>
              <a:t>, LLM-generated product descriptions can be compared to</a:t>
            </a:r>
            <a:r>
              <a:rPr b="1" lang="en" sz="2400"/>
              <a:t> </a:t>
            </a:r>
            <a:r>
              <a:rPr lang="en" sz="2400">
                <a:latin typeface="Advent Pro Medium"/>
                <a:ea typeface="Advent Pro Medium"/>
                <a:cs typeface="Advent Pro Medium"/>
                <a:sym typeface="Advent Pro Medium"/>
              </a:rPr>
              <a:t>human-written versions. A high cosine similarity indicates the model’s output is </a:t>
            </a:r>
            <a:r>
              <a:rPr b="1" lang="en" sz="2400"/>
              <a:t>similar to human-written text</a:t>
            </a:r>
            <a:r>
              <a:rPr lang="en" sz="2400">
                <a:latin typeface="Advent Pro Medium"/>
                <a:ea typeface="Advent Pro Medium"/>
                <a:cs typeface="Advent Pro Medium"/>
                <a:sym typeface="Advent Pro Medium"/>
              </a:rPr>
              <a:t>.</a:t>
            </a:r>
            <a:endParaRPr sz="2400">
              <a:latin typeface="Advent Pro Medium"/>
              <a:ea typeface="Advent Pro Medium"/>
              <a:cs typeface="Advent Pro Medium"/>
              <a:sym typeface="Advent Pro Medium"/>
            </a:endParaRPr>
          </a:p>
        </p:txBody>
      </p:sp>
      <p:sp>
        <p:nvSpPr>
          <p:cNvPr id="709" name="Google Shape;709;p62"/>
          <p:cNvSpPr txBox="1"/>
          <p:nvPr>
            <p:ph idx="4294967295" type="title"/>
          </p:nvPr>
        </p:nvSpPr>
        <p:spPr>
          <a:xfrm>
            <a:off x="1539900" y="1511925"/>
            <a:ext cx="6064200" cy="527700"/>
          </a:xfrm>
          <a:prstGeom prst="rect">
            <a:avLst/>
          </a:prstGeom>
          <a:solidFill>
            <a:schemeClr val="dk2"/>
          </a:solidFill>
          <a:ln cap="flat" cmpd="sng" w="9525">
            <a:solidFill>
              <a:srgbClr val="21212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Detect Meaning &amp; Semantic Understanding</a:t>
            </a:r>
            <a:endParaRPr sz="24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3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p63"/>
          <p:cNvSpPr txBox="1"/>
          <p:nvPr>
            <p:ph type="title"/>
          </p:nvPr>
        </p:nvSpPr>
        <p:spPr>
          <a:xfrm>
            <a:off x="720000" y="526800"/>
            <a:ext cx="83568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Understanding the geometry helps us:</a:t>
            </a:r>
            <a:endParaRPr/>
          </a:p>
        </p:txBody>
      </p:sp>
      <p:sp>
        <p:nvSpPr>
          <p:cNvPr id="715" name="Google Shape;715;p63"/>
          <p:cNvSpPr txBox="1"/>
          <p:nvPr>
            <p:ph idx="4294967295" type="subTitle"/>
          </p:nvPr>
        </p:nvSpPr>
        <p:spPr>
          <a:xfrm>
            <a:off x="582075" y="2148425"/>
            <a:ext cx="8138700" cy="193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2400">
                <a:latin typeface="Advent Pro Medium"/>
                <a:ea typeface="Advent Pro Medium"/>
                <a:cs typeface="Advent Pro Medium"/>
                <a:sym typeface="Advent Pro Medium"/>
              </a:rPr>
              <a:t>A 2016 NeurIPS </a:t>
            </a:r>
            <a:r>
              <a:rPr lang="en" sz="2400">
                <a:latin typeface="Advent Pro Medium"/>
                <a:ea typeface="Advent Pro Medium"/>
                <a:cs typeface="Advent Pro Medium"/>
                <a:sym typeface="Advent Pro Medium"/>
              </a:rPr>
              <a:t>publication, “Man is to Computer Programmer as Woman is to Homemaker? Debiasing Word Embeddings” by Bolukbasi et. al.</a:t>
            </a:r>
            <a:r>
              <a:rPr lang="en" sz="2400">
                <a:latin typeface="Advent Pro Medium"/>
                <a:ea typeface="Advent Pro Medium"/>
                <a:cs typeface="Advent Pro Medium"/>
                <a:sym typeface="Advent Pro Medium"/>
              </a:rPr>
              <a:t> used </a:t>
            </a:r>
            <a:r>
              <a:rPr b="1" lang="en" sz="2400"/>
              <a:t>cosine similarity</a:t>
            </a:r>
            <a:r>
              <a:rPr lang="en" sz="2400">
                <a:latin typeface="Advent Pro Medium"/>
                <a:ea typeface="Advent Pro Medium"/>
                <a:cs typeface="Advent Pro Medium"/>
                <a:sym typeface="Advent Pro Medium"/>
              </a:rPr>
              <a:t> to explain how </a:t>
            </a:r>
            <a:r>
              <a:rPr lang="en" sz="2400">
                <a:latin typeface="Advent Pro Medium"/>
                <a:ea typeface="Advent Pro Medium"/>
                <a:cs typeface="Advent Pro Medium"/>
                <a:sym typeface="Advent Pro Medium"/>
              </a:rPr>
              <a:t>embeddings</a:t>
            </a:r>
            <a:r>
              <a:rPr lang="en" sz="2400">
                <a:latin typeface="Advent Pro Medium"/>
                <a:ea typeface="Advent Pro Medium"/>
                <a:cs typeface="Advent Pro Medium"/>
                <a:sym typeface="Advent Pro Medium"/>
              </a:rPr>
              <a:t> can </a:t>
            </a:r>
            <a:r>
              <a:rPr b="1" lang="en" sz="2400"/>
              <a:t>amplify</a:t>
            </a:r>
            <a:r>
              <a:rPr lang="en" sz="2400">
                <a:latin typeface="Advent Pro Medium"/>
                <a:ea typeface="Advent Pro Medium"/>
                <a:cs typeface="Advent Pro Medium"/>
                <a:sym typeface="Advent Pro Medium"/>
              </a:rPr>
              <a:t> </a:t>
            </a:r>
            <a:r>
              <a:rPr b="1" lang="en" sz="2400"/>
              <a:t>gender bias.</a:t>
            </a:r>
            <a:r>
              <a:rPr lang="en" sz="2400">
                <a:latin typeface="Advent Pro Medium"/>
                <a:ea typeface="Advent Pro Medium"/>
                <a:cs typeface="Advent Pro Medium"/>
                <a:sym typeface="Advent Pro Medium"/>
              </a:rPr>
              <a:t> </a:t>
            </a:r>
            <a:endParaRPr sz="2400">
              <a:latin typeface="Advent Pro Medium"/>
              <a:ea typeface="Advent Pro Medium"/>
              <a:cs typeface="Advent Pro Medium"/>
              <a:sym typeface="Advent Pro Medium"/>
            </a:endParaRPr>
          </a:p>
        </p:txBody>
      </p:sp>
      <p:sp>
        <p:nvSpPr>
          <p:cNvPr id="716" name="Google Shape;716;p63"/>
          <p:cNvSpPr txBox="1"/>
          <p:nvPr>
            <p:ph idx="4294967295" type="title"/>
          </p:nvPr>
        </p:nvSpPr>
        <p:spPr>
          <a:xfrm>
            <a:off x="2645850" y="1502250"/>
            <a:ext cx="3852300" cy="5277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Expose &amp; Prevent</a:t>
            </a:r>
            <a:r>
              <a:rPr lang="en" sz="2400"/>
              <a:t> Bias</a:t>
            </a:r>
            <a:endParaRPr sz="24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0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Google Shape;721;p64"/>
          <p:cNvSpPr txBox="1"/>
          <p:nvPr>
            <p:ph idx="4294967295" type="title"/>
          </p:nvPr>
        </p:nvSpPr>
        <p:spPr>
          <a:xfrm>
            <a:off x="393600" y="1786800"/>
            <a:ext cx="8356800" cy="1569900"/>
          </a:xfrm>
          <a:prstGeom prst="rect">
            <a:avLst/>
          </a:prstGeom>
          <a:solidFill>
            <a:schemeClr val="dk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latin typeface="Advent Pro Medium"/>
                <a:ea typeface="Advent Pro Medium"/>
                <a:cs typeface="Advent Pro Medium"/>
                <a:sym typeface="Advent Pro Medium"/>
              </a:rPr>
              <a:t>In short: Geometry is the invisible map inside an LLM and cosine similarity is the compass that helps us navigate meaning and interpret LLMs.</a:t>
            </a:r>
            <a:endParaRPr sz="3000">
              <a:latin typeface="Advent Pro Medium"/>
              <a:ea typeface="Advent Pro Medium"/>
              <a:cs typeface="Advent Pro Medium"/>
              <a:sym typeface="Advent Pro Medium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5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Google Shape;726;p65"/>
          <p:cNvSpPr txBox="1"/>
          <p:nvPr>
            <p:ph type="ctrTitle"/>
          </p:nvPr>
        </p:nvSpPr>
        <p:spPr>
          <a:xfrm>
            <a:off x="4885775" y="1574400"/>
            <a:ext cx="4157700" cy="1994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/>
              <a:t>Advanced Content </a:t>
            </a:r>
            <a:endParaRPr sz="6000"/>
          </a:p>
        </p:txBody>
      </p:sp>
      <p:sp>
        <p:nvSpPr>
          <p:cNvPr id="727" name="Google Shape;727;p65"/>
          <p:cNvSpPr txBox="1"/>
          <p:nvPr>
            <p:ph idx="4294967295" type="title"/>
          </p:nvPr>
        </p:nvSpPr>
        <p:spPr>
          <a:xfrm>
            <a:off x="2842650" y="2028900"/>
            <a:ext cx="1486500" cy="10857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rgbClr val="21212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/>
              <a:t>04</a:t>
            </a:r>
            <a:endParaRPr sz="600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Google Shape;732;p66"/>
          <p:cNvSpPr txBox="1"/>
          <p:nvPr/>
        </p:nvSpPr>
        <p:spPr>
          <a:xfrm>
            <a:off x="3290938" y="4266175"/>
            <a:ext cx="2893200" cy="19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latin typeface="Advent Pro"/>
                <a:ea typeface="Advent Pro"/>
                <a:cs typeface="Advent Pro"/>
                <a:sym typeface="Advent Pro"/>
              </a:rPr>
              <a:t>Image Source: Claude</a:t>
            </a:r>
            <a:endParaRPr sz="600">
              <a:solidFill>
                <a:srgbClr val="0000FF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  <p:pic>
        <p:nvPicPr>
          <p:cNvPr id="733" name="Google Shape;733;p66" title="Screenshot 2025-08-14 at 12.37.51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74850" y="755575"/>
            <a:ext cx="3925398" cy="3397799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734" name="Google Shape;734;p66"/>
          <p:cNvSpPr txBox="1"/>
          <p:nvPr/>
        </p:nvSpPr>
        <p:spPr>
          <a:xfrm>
            <a:off x="0" y="755575"/>
            <a:ext cx="3000000" cy="7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500">
                <a:solidFill>
                  <a:schemeClr val="dk1"/>
                </a:solidFill>
                <a:latin typeface="Changa One"/>
                <a:ea typeface="Changa One"/>
                <a:cs typeface="Changa One"/>
                <a:sym typeface="Changa One"/>
              </a:rPr>
              <a:t>Unit </a:t>
            </a:r>
            <a:r>
              <a:rPr lang="en" sz="3500">
                <a:solidFill>
                  <a:schemeClr val="dk2"/>
                </a:solidFill>
                <a:latin typeface="Changa One"/>
                <a:ea typeface="Changa One"/>
                <a:cs typeface="Changa One"/>
                <a:sym typeface="Changa One"/>
              </a:rPr>
              <a:t>Circle</a:t>
            </a:r>
            <a:endParaRPr/>
          </a:p>
        </p:txBody>
      </p:sp>
      <p:sp>
        <p:nvSpPr>
          <p:cNvPr id="735" name="Google Shape;735;p66"/>
          <p:cNvSpPr txBox="1"/>
          <p:nvPr/>
        </p:nvSpPr>
        <p:spPr>
          <a:xfrm>
            <a:off x="0" y="2085025"/>
            <a:ext cx="27747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all points lie exactly </a:t>
            </a:r>
            <a:r>
              <a:rPr b="1" lang="en" sz="1800" u="sng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one unit</a:t>
            </a:r>
            <a:r>
              <a:rPr b="1" lang="en" sz="1800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 away from the origin.</a:t>
            </a:r>
            <a:endParaRPr b="1" sz="1800">
              <a:latin typeface="Advent Pro"/>
              <a:ea typeface="Advent Pro"/>
              <a:cs typeface="Advent Pro"/>
              <a:sym typeface="Advent Pro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9" name="Shape 7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" name="Google Shape;740;p67"/>
          <p:cNvSpPr txBox="1"/>
          <p:nvPr>
            <p:ph idx="4294967295" type="title"/>
          </p:nvPr>
        </p:nvSpPr>
        <p:spPr>
          <a:xfrm>
            <a:off x="720000" y="526812"/>
            <a:ext cx="75768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Unit </a:t>
            </a:r>
            <a:r>
              <a:rPr lang="en">
                <a:solidFill>
                  <a:schemeClr val="dk2"/>
                </a:solidFill>
              </a:rPr>
              <a:t>Circle</a:t>
            </a:r>
            <a:r>
              <a:rPr lang="en"/>
              <a:t> → </a:t>
            </a:r>
            <a:r>
              <a:rPr lang="en"/>
              <a:t>Unit</a:t>
            </a:r>
            <a:r>
              <a:rPr lang="en">
                <a:solidFill>
                  <a:schemeClr val="dk2"/>
                </a:solidFill>
              </a:rPr>
              <a:t> Sphere</a:t>
            </a:r>
            <a:r>
              <a:rPr lang="en"/>
              <a:t> </a:t>
            </a:r>
            <a:endParaRPr/>
          </a:p>
        </p:txBody>
      </p:sp>
      <p:sp>
        <p:nvSpPr>
          <p:cNvPr id="741" name="Google Shape;741;p67"/>
          <p:cNvSpPr/>
          <p:nvPr/>
        </p:nvSpPr>
        <p:spPr>
          <a:xfrm>
            <a:off x="3794375" y="1623250"/>
            <a:ext cx="738300" cy="2937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dk2"/>
          </a:solidFill>
          <a:ln cap="flat" cmpd="sng" w="9525">
            <a:solidFill>
              <a:srgbClr val="21212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dvent Pro"/>
              <a:ea typeface="Advent Pro"/>
              <a:cs typeface="Advent Pro"/>
              <a:sym typeface="Advent Pro"/>
            </a:endParaRPr>
          </a:p>
        </p:txBody>
      </p:sp>
      <p:sp>
        <p:nvSpPr>
          <p:cNvPr id="742" name="Google Shape;742;p67"/>
          <p:cNvSpPr txBox="1"/>
          <p:nvPr/>
        </p:nvSpPr>
        <p:spPr>
          <a:xfrm>
            <a:off x="675325" y="1526800"/>
            <a:ext cx="2541900" cy="486600"/>
          </a:xfrm>
          <a:prstGeom prst="rect">
            <a:avLst/>
          </a:prstGeom>
          <a:solidFill>
            <a:schemeClr val="dk2"/>
          </a:solidFill>
          <a:ln cap="flat" cmpd="sng" w="9525">
            <a:solidFill>
              <a:srgbClr val="21212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2D Unit Circle</a:t>
            </a:r>
            <a:endParaRPr b="1">
              <a:solidFill>
                <a:schemeClr val="dk1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  <p:sp>
        <p:nvSpPr>
          <p:cNvPr id="743" name="Google Shape;743;p67"/>
          <p:cNvSpPr txBox="1"/>
          <p:nvPr/>
        </p:nvSpPr>
        <p:spPr>
          <a:xfrm>
            <a:off x="5109850" y="1526800"/>
            <a:ext cx="2719500" cy="486600"/>
          </a:xfrm>
          <a:prstGeom prst="rect">
            <a:avLst/>
          </a:prstGeom>
          <a:solidFill>
            <a:schemeClr val="dk2"/>
          </a:solidFill>
          <a:ln cap="flat" cmpd="sng" w="9525">
            <a:solidFill>
              <a:srgbClr val="21212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3D</a:t>
            </a:r>
            <a:r>
              <a:rPr b="1" lang="en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 Unit Sphere</a:t>
            </a:r>
            <a:endParaRPr b="1">
              <a:solidFill>
                <a:schemeClr val="dk1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  <p:pic>
        <p:nvPicPr>
          <p:cNvPr id="744" name="Google Shape;744;p67" title="unit_hypersphere_small.png"/>
          <p:cNvPicPr preferRelativeResize="0"/>
          <p:nvPr/>
        </p:nvPicPr>
        <p:blipFill rotWithShape="1">
          <a:blip r:embed="rId3">
            <a:alphaModFix/>
          </a:blip>
          <a:srcRect b="0" l="0" r="0" t="8290"/>
          <a:stretch/>
        </p:blipFill>
        <p:spPr>
          <a:xfrm>
            <a:off x="4884413" y="2192000"/>
            <a:ext cx="3170376" cy="2868975"/>
          </a:xfrm>
          <a:prstGeom prst="rect">
            <a:avLst/>
          </a:prstGeom>
          <a:noFill/>
          <a:ln cap="flat" cmpd="sng" w="66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cxnSp>
        <p:nvCxnSpPr>
          <p:cNvPr id="745" name="Google Shape;745;p67"/>
          <p:cNvCxnSpPr/>
          <p:nvPr/>
        </p:nvCxnSpPr>
        <p:spPr>
          <a:xfrm flipH="1" rot="10800000">
            <a:off x="6514267" y="3070177"/>
            <a:ext cx="586500" cy="451800"/>
          </a:xfrm>
          <a:prstGeom prst="straightConnector1">
            <a:avLst/>
          </a:prstGeom>
          <a:noFill/>
          <a:ln cap="flat" cmpd="sng" w="1997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pic>
        <p:nvPicPr>
          <p:cNvPr id="746" name="Google Shape;746;p67" title="Screenshot 2025-08-14 at 12.37.51 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7663" y="2213838"/>
            <a:ext cx="3263987" cy="2825301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0" name="Shape 7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1" name="Google Shape;751;p68"/>
          <p:cNvSpPr txBox="1"/>
          <p:nvPr>
            <p:ph idx="4294967295" type="title"/>
          </p:nvPr>
        </p:nvSpPr>
        <p:spPr>
          <a:xfrm>
            <a:off x="720000" y="526812"/>
            <a:ext cx="75768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Unit </a:t>
            </a:r>
            <a:r>
              <a:rPr lang="en">
                <a:solidFill>
                  <a:schemeClr val="dk2"/>
                </a:solidFill>
              </a:rPr>
              <a:t>Circle</a:t>
            </a:r>
            <a:r>
              <a:rPr lang="en"/>
              <a:t> → Unit</a:t>
            </a:r>
            <a:r>
              <a:rPr lang="en">
                <a:solidFill>
                  <a:schemeClr val="dk2"/>
                </a:solidFill>
              </a:rPr>
              <a:t> Hypersphere</a:t>
            </a:r>
            <a:r>
              <a:rPr lang="en"/>
              <a:t> </a:t>
            </a:r>
            <a:endParaRPr/>
          </a:p>
        </p:txBody>
      </p:sp>
      <p:sp>
        <p:nvSpPr>
          <p:cNvPr id="752" name="Google Shape;752;p68"/>
          <p:cNvSpPr/>
          <p:nvPr/>
        </p:nvSpPr>
        <p:spPr>
          <a:xfrm>
            <a:off x="3794375" y="1623250"/>
            <a:ext cx="738300" cy="2937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dk2"/>
          </a:solidFill>
          <a:ln cap="flat" cmpd="sng" w="9525">
            <a:solidFill>
              <a:srgbClr val="21212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dvent Pro"/>
              <a:ea typeface="Advent Pro"/>
              <a:cs typeface="Advent Pro"/>
              <a:sym typeface="Advent Pro"/>
            </a:endParaRPr>
          </a:p>
        </p:txBody>
      </p:sp>
      <p:sp>
        <p:nvSpPr>
          <p:cNvPr id="753" name="Google Shape;753;p68"/>
          <p:cNvSpPr txBox="1"/>
          <p:nvPr/>
        </p:nvSpPr>
        <p:spPr>
          <a:xfrm>
            <a:off x="675325" y="1526800"/>
            <a:ext cx="2541900" cy="486600"/>
          </a:xfrm>
          <a:prstGeom prst="rect">
            <a:avLst/>
          </a:prstGeom>
          <a:solidFill>
            <a:schemeClr val="dk2"/>
          </a:solidFill>
          <a:ln cap="flat" cmpd="sng" w="9525">
            <a:solidFill>
              <a:srgbClr val="21212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3</a:t>
            </a:r>
            <a:r>
              <a:rPr b="1" lang="en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D Unit Sphere</a:t>
            </a:r>
            <a:endParaRPr b="1">
              <a:solidFill>
                <a:schemeClr val="dk1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  <p:sp>
        <p:nvSpPr>
          <p:cNvPr id="754" name="Google Shape;754;p68"/>
          <p:cNvSpPr txBox="1"/>
          <p:nvPr/>
        </p:nvSpPr>
        <p:spPr>
          <a:xfrm>
            <a:off x="5109850" y="1526800"/>
            <a:ext cx="2719500" cy="486600"/>
          </a:xfrm>
          <a:prstGeom prst="rect">
            <a:avLst/>
          </a:prstGeom>
          <a:solidFill>
            <a:schemeClr val="dk2"/>
          </a:solidFill>
          <a:ln cap="flat" cmpd="sng" w="9525">
            <a:solidFill>
              <a:srgbClr val="21212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n-</a:t>
            </a:r>
            <a:r>
              <a:rPr b="1" lang="en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D Unit Hypersphere</a:t>
            </a:r>
            <a:endParaRPr b="1">
              <a:solidFill>
                <a:schemeClr val="dk1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  <p:pic>
        <p:nvPicPr>
          <p:cNvPr id="755" name="Google Shape;755;p68" title="unit_hypersphere_small.png"/>
          <p:cNvPicPr preferRelativeResize="0"/>
          <p:nvPr/>
        </p:nvPicPr>
        <p:blipFill rotWithShape="1">
          <a:blip r:embed="rId3">
            <a:alphaModFix/>
          </a:blip>
          <a:srcRect b="0" l="0" r="0" t="8290"/>
          <a:stretch/>
        </p:blipFill>
        <p:spPr>
          <a:xfrm>
            <a:off x="361075" y="2136950"/>
            <a:ext cx="3170376" cy="2868975"/>
          </a:xfrm>
          <a:prstGeom prst="rect">
            <a:avLst/>
          </a:prstGeom>
          <a:noFill/>
          <a:ln cap="flat" cmpd="sng" w="66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cxnSp>
        <p:nvCxnSpPr>
          <p:cNvPr id="756" name="Google Shape;756;p68"/>
          <p:cNvCxnSpPr/>
          <p:nvPr/>
        </p:nvCxnSpPr>
        <p:spPr>
          <a:xfrm flipH="1" rot="10800000">
            <a:off x="1990930" y="3015127"/>
            <a:ext cx="586500" cy="451800"/>
          </a:xfrm>
          <a:prstGeom prst="straightConnector1">
            <a:avLst/>
          </a:prstGeom>
          <a:noFill/>
          <a:ln cap="flat" cmpd="sng" w="1997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757" name="Google Shape;757;p68"/>
          <p:cNvSpPr txBox="1"/>
          <p:nvPr/>
        </p:nvSpPr>
        <p:spPr>
          <a:xfrm>
            <a:off x="4708600" y="2136950"/>
            <a:ext cx="3522000" cy="295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While we cannot visualize a 4D or n-D hypersphere, but we understand it mathematically through the same constraint principle.</a:t>
            </a:r>
            <a:br>
              <a:rPr b="1" lang="en" sz="1800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</a:br>
            <a:br>
              <a:rPr b="1" lang="en" sz="1800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</a:br>
            <a:r>
              <a:rPr b="1" lang="en" sz="1800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A</a:t>
            </a:r>
            <a:r>
              <a:rPr b="1" lang="en" sz="1800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ll points lie exactly </a:t>
            </a:r>
            <a:r>
              <a:rPr b="1" lang="en" sz="1800" u="sng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one unit</a:t>
            </a:r>
            <a:r>
              <a:rPr b="1" lang="en" sz="1800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 away from the origin.</a:t>
            </a:r>
            <a:endParaRPr b="1" sz="1800">
              <a:latin typeface="Advent Pro"/>
              <a:ea typeface="Advent Pro"/>
              <a:cs typeface="Advent Pro"/>
              <a:sym typeface="Advent Pro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1" name="Shape 7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2" name="Google Shape;762;p69"/>
          <p:cNvPicPr preferRelativeResize="0"/>
          <p:nvPr/>
        </p:nvPicPr>
        <p:blipFill rotWithShape="1">
          <a:blip r:embed="rId3">
            <a:alphaModFix/>
          </a:blip>
          <a:srcRect b="10332" l="56734" r="0" t="25883"/>
          <a:stretch/>
        </p:blipFill>
        <p:spPr>
          <a:xfrm>
            <a:off x="1083112" y="1708550"/>
            <a:ext cx="2719588" cy="2672824"/>
          </a:xfrm>
          <a:prstGeom prst="rect">
            <a:avLst/>
          </a:prstGeom>
          <a:noFill/>
          <a:ln>
            <a:noFill/>
          </a:ln>
        </p:spPr>
      </p:pic>
      <p:pic>
        <p:nvPicPr>
          <p:cNvPr id="763" name="Google Shape;763;p69" title="unit_hypersphere_small.png"/>
          <p:cNvPicPr preferRelativeResize="0"/>
          <p:nvPr/>
        </p:nvPicPr>
        <p:blipFill rotWithShape="1">
          <a:blip r:embed="rId4">
            <a:alphaModFix/>
          </a:blip>
          <a:srcRect b="0" l="0" r="0" t="8290"/>
          <a:stretch/>
        </p:blipFill>
        <p:spPr>
          <a:xfrm>
            <a:off x="4235575" y="1165300"/>
            <a:ext cx="4163049" cy="3767274"/>
          </a:xfrm>
          <a:prstGeom prst="rect">
            <a:avLst/>
          </a:prstGeom>
          <a:noFill/>
          <a:ln cap="flat" cmpd="sng" w="87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cxnSp>
        <p:nvCxnSpPr>
          <p:cNvPr id="764" name="Google Shape;764;p69"/>
          <p:cNvCxnSpPr/>
          <p:nvPr/>
        </p:nvCxnSpPr>
        <p:spPr>
          <a:xfrm>
            <a:off x="6367285" y="2918359"/>
            <a:ext cx="840300" cy="253200"/>
          </a:xfrm>
          <a:prstGeom prst="straightConnector1">
            <a:avLst/>
          </a:prstGeom>
          <a:noFill/>
          <a:ln cap="flat" cmpd="sng" w="26225">
            <a:solidFill>
              <a:schemeClr val="accent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765" name="Google Shape;765;p69"/>
          <p:cNvCxnSpPr/>
          <p:nvPr/>
        </p:nvCxnSpPr>
        <p:spPr>
          <a:xfrm flipH="1" rot="10800000">
            <a:off x="6375753" y="2318303"/>
            <a:ext cx="770400" cy="593400"/>
          </a:xfrm>
          <a:prstGeom prst="straightConnector1">
            <a:avLst/>
          </a:prstGeom>
          <a:noFill/>
          <a:ln cap="flat" cmpd="sng" w="262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766" name="Google Shape;766;p69"/>
          <p:cNvSpPr txBox="1"/>
          <p:nvPr>
            <p:ph idx="4294967295" type="title"/>
          </p:nvPr>
        </p:nvSpPr>
        <p:spPr>
          <a:xfrm>
            <a:off x="720000" y="526812"/>
            <a:ext cx="75768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Cosine Similarity</a:t>
            </a:r>
            <a:endParaRPr/>
          </a:p>
        </p:txBody>
      </p:sp>
      <p:sp>
        <p:nvSpPr>
          <p:cNvPr id="767" name="Google Shape;767;p69"/>
          <p:cNvSpPr txBox="1"/>
          <p:nvPr/>
        </p:nvSpPr>
        <p:spPr>
          <a:xfrm>
            <a:off x="5071625" y="1322775"/>
            <a:ext cx="2792700" cy="4980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rgbClr val="21212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Unit Sphere</a:t>
            </a:r>
            <a:endParaRPr b="1" sz="2400">
              <a:solidFill>
                <a:schemeClr val="dk1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1" name="Shape 7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2" name="Google Shape;772;p70" title="unit_hypersphere_small.png"/>
          <p:cNvPicPr preferRelativeResize="0"/>
          <p:nvPr/>
        </p:nvPicPr>
        <p:blipFill rotWithShape="1">
          <a:blip r:embed="rId3">
            <a:alphaModFix/>
          </a:blip>
          <a:srcRect b="0" l="0" r="0" t="8290"/>
          <a:stretch/>
        </p:blipFill>
        <p:spPr>
          <a:xfrm>
            <a:off x="4235575" y="1165300"/>
            <a:ext cx="4163049" cy="3767274"/>
          </a:xfrm>
          <a:prstGeom prst="rect">
            <a:avLst/>
          </a:prstGeom>
          <a:noFill/>
          <a:ln cap="flat" cmpd="sng" w="87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cxnSp>
        <p:nvCxnSpPr>
          <p:cNvPr id="773" name="Google Shape;773;p70"/>
          <p:cNvCxnSpPr/>
          <p:nvPr/>
        </p:nvCxnSpPr>
        <p:spPr>
          <a:xfrm>
            <a:off x="6367285" y="2918359"/>
            <a:ext cx="840300" cy="253200"/>
          </a:xfrm>
          <a:prstGeom prst="straightConnector1">
            <a:avLst/>
          </a:prstGeom>
          <a:noFill/>
          <a:ln cap="flat" cmpd="sng" w="26225">
            <a:solidFill>
              <a:schemeClr val="accent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774" name="Google Shape;774;p70"/>
          <p:cNvCxnSpPr/>
          <p:nvPr/>
        </p:nvCxnSpPr>
        <p:spPr>
          <a:xfrm flipH="1" rot="10800000">
            <a:off x="6375753" y="2318303"/>
            <a:ext cx="770400" cy="593400"/>
          </a:xfrm>
          <a:prstGeom prst="straightConnector1">
            <a:avLst/>
          </a:prstGeom>
          <a:noFill/>
          <a:ln cap="flat" cmpd="sng" w="262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775" name="Google Shape;775;p70"/>
          <p:cNvSpPr txBox="1"/>
          <p:nvPr>
            <p:ph idx="4294967295" type="title"/>
          </p:nvPr>
        </p:nvSpPr>
        <p:spPr>
          <a:xfrm>
            <a:off x="720000" y="526812"/>
            <a:ext cx="75768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Cosine Similarity</a:t>
            </a:r>
            <a:endParaRPr/>
          </a:p>
        </p:txBody>
      </p:sp>
      <p:pic>
        <p:nvPicPr>
          <p:cNvPr id="776" name="Google Shape;776;p70" title="Screenshot 2025-08-06 at 4.05.06 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8226" y="2081537"/>
            <a:ext cx="3934374" cy="1521375"/>
          </a:xfrm>
          <a:prstGeom prst="rect">
            <a:avLst/>
          </a:prstGeom>
          <a:noFill/>
          <a:ln>
            <a:noFill/>
          </a:ln>
        </p:spPr>
      </p:pic>
      <p:sp>
        <p:nvSpPr>
          <p:cNvPr id="777" name="Google Shape;777;p70"/>
          <p:cNvSpPr txBox="1"/>
          <p:nvPr/>
        </p:nvSpPr>
        <p:spPr>
          <a:xfrm>
            <a:off x="5071625" y="1322775"/>
            <a:ext cx="2792700" cy="4980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rgbClr val="21212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Unit Sphere</a:t>
            </a:r>
            <a:endParaRPr b="1" sz="2400">
              <a:solidFill>
                <a:schemeClr val="dk1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3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p44"/>
          <p:cNvSpPr txBox="1"/>
          <p:nvPr>
            <p:ph type="title"/>
          </p:nvPr>
        </p:nvSpPr>
        <p:spPr>
          <a:xfrm>
            <a:off x="720000" y="526812"/>
            <a:ext cx="75768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Lecture Sections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5" name="Google Shape;545;p44"/>
          <p:cNvSpPr txBox="1"/>
          <p:nvPr>
            <p:ph idx="2" type="title"/>
          </p:nvPr>
        </p:nvSpPr>
        <p:spPr>
          <a:xfrm>
            <a:off x="1755950" y="1696000"/>
            <a:ext cx="2563800" cy="95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Advent Pro"/>
                <a:ea typeface="Advent Pro"/>
                <a:cs typeface="Advent Pro"/>
                <a:sym typeface="Advent Pro"/>
              </a:rPr>
              <a:t>Present key terms</a:t>
            </a:r>
            <a:endParaRPr b="1">
              <a:latin typeface="Advent Pro"/>
              <a:ea typeface="Advent Pro"/>
              <a:cs typeface="Advent Pro"/>
              <a:sym typeface="Advent Pro"/>
            </a:endParaRPr>
          </a:p>
        </p:txBody>
      </p:sp>
      <p:sp>
        <p:nvSpPr>
          <p:cNvPr id="546" name="Google Shape;546;p44"/>
          <p:cNvSpPr txBox="1"/>
          <p:nvPr>
            <p:ph idx="3" type="title"/>
          </p:nvPr>
        </p:nvSpPr>
        <p:spPr>
          <a:xfrm>
            <a:off x="5445825" y="1630150"/>
            <a:ext cx="2563800" cy="906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Advent Pro"/>
                <a:ea typeface="Advent Pro"/>
                <a:cs typeface="Advent Pro"/>
                <a:sym typeface="Advent Pro"/>
              </a:rPr>
              <a:t>Geometry!</a:t>
            </a:r>
            <a:endParaRPr b="1">
              <a:latin typeface="Advent Pro"/>
              <a:ea typeface="Advent Pro"/>
              <a:cs typeface="Advent Pro"/>
              <a:sym typeface="Advent Pro"/>
            </a:endParaRPr>
          </a:p>
        </p:txBody>
      </p:sp>
      <p:sp>
        <p:nvSpPr>
          <p:cNvPr id="547" name="Google Shape;547;p44"/>
          <p:cNvSpPr txBox="1"/>
          <p:nvPr>
            <p:ph idx="5" type="title"/>
          </p:nvPr>
        </p:nvSpPr>
        <p:spPr>
          <a:xfrm>
            <a:off x="1755950" y="3216025"/>
            <a:ext cx="2563800" cy="1021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Advent Pro"/>
                <a:ea typeface="Advent Pro"/>
                <a:cs typeface="Advent Pro"/>
                <a:sym typeface="Advent Pro"/>
              </a:rPr>
              <a:t>Summary</a:t>
            </a:r>
            <a:endParaRPr b="1">
              <a:latin typeface="Advent Pro"/>
              <a:ea typeface="Advent Pro"/>
              <a:cs typeface="Advent Pro"/>
              <a:sym typeface="Advent Pro"/>
            </a:endParaRPr>
          </a:p>
        </p:txBody>
      </p:sp>
      <p:sp>
        <p:nvSpPr>
          <p:cNvPr id="548" name="Google Shape;548;p44"/>
          <p:cNvSpPr txBox="1"/>
          <p:nvPr>
            <p:ph idx="7" type="title"/>
          </p:nvPr>
        </p:nvSpPr>
        <p:spPr>
          <a:xfrm>
            <a:off x="5445825" y="3337175"/>
            <a:ext cx="2850900" cy="780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Advent Pro"/>
                <a:ea typeface="Advent Pro"/>
                <a:cs typeface="Advent Pro"/>
                <a:sym typeface="Advent Pro"/>
              </a:rPr>
              <a:t>Advanced Content</a:t>
            </a:r>
            <a:endParaRPr b="1">
              <a:latin typeface="Advent Pro"/>
              <a:ea typeface="Advent Pro"/>
              <a:cs typeface="Advent Pro"/>
              <a:sym typeface="Advent Pro"/>
            </a:endParaRPr>
          </a:p>
        </p:txBody>
      </p:sp>
      <p:sp>
        <p:nvSpPr>
          <p:cNvPr id="549" name="Google Shape;549;p44"/>
          <p:cNvSpPr txBox="1"/>
          <p:nvPr>
            <p:ph idx="9" type="title"/>
          </p:nvPr>
        </p:nvSpPr>
        <p:spPr>
          <a:xfrm>
            <a:off x="965325" y="1695994"/>
            <a:ext cx="734700" cy="780600"/>
          </a:xfrm>
          <a:prstGeom prst="rect">
            <a:avLst/>
          </a:prstGeom>
          <a:solidFill>
            <a:schemeClr val="lt2"/>
          </a:solidFill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Advent Pro"/>
                <a:ea typeface="Advent Pro"/>
                <a:cs typeface="Advent Pro"/>
                <a:sym typeface="Advent Pro"/>
              </a:rPr>
              <a:t>01</a:t>
            </a:r>
            <a:endParaRPr b="1">
              <a:latin typeface="Advent Pro"/>
              <a:ea typeface="Advent Pro"/>
              <a:cs typeface="Advent Pro"/>
              <a:sym typeface="Advent Pro"/>
            </a:endParaRPr>
          </a:p>
        </p:txBody>
      </p:sp>
      <p:sp>
        <p:nvSpPr>
          <p:cNvPr id="550" name="Google Shape;550;p44"/>
          <p:cNvSpPr txBox="1"/>
          <p:nvPr>
            <p:ph idx="13" type="title"/>
          </p:nvPr>
        </p:nvSpPr>
        <p:spPr>
          <a:xfrm>
            <a:off x="965325" y="3284219"/>
            <a:ext cx="734700" cy="780600"/>
          </a:xfrm>
          <a:prstGeom prst="rect">
            <a:avLst/>
          </a:prstGeom>
          <a:solidFill>
            <a:schemeClr val="accent1"/>
          </a:solidFill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Advent Pro"/>
                <a:ea typeface="Advent Pro"/>
                <a:cs typeface="Advent Pro"/>
                <a:sym typeface="Advent Pro"/>
              </a:rPr>
              <a:t>03</a:t>
            </a:r>
            <a:endParaRPr b="1">
              <a:latin typeface="Advent Pro"/>
              <a:ea typeface="Advent Pro"/>
              <a:cs typeface="Advent Pro"/>
              <a:sym typeface="Advent Pro"/>
            </a:endParaRPr>
          </a:p>
        </p:txBody>
      </p:sp>
      <p:sp>
        <p:nvSpPr>
          <p:cNvPr id="551" name="Google Shape;551;p44"/>
          <p:cNvSpPr txBox="1"/>
          <p:nvPr>
            <p:ph idx="14" type="title"/>
          </p:nvPr>
        </p:nvSpPr>
        <p:spPr>
          <a:xfrm>
            <a:off x="4656600" y="1695994"/>
            <a:ext cx="734700" cy="780600"/>
          </a:xfrm>
          <a:prstGeom prst="rect">
            <a:avLst/>
          </a:prstGeom>
          <a:solidFill>
            <a:schemeClr val="dk2"/>
          </a:solidFill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Advent Pro"/>
                <a:ea typeface="Advent Pro"/>
                <a:cs typeface="Advent Pro"/>
                <a:sym typeface="Advent Pro"/>
              </a:rPr>
              <a:t>02</a:t>
            </a:r>
            <a:endParaRPr b="1">
              <a:latin typeface="Advent Pro"/>
              <a:ea typeface="Advent Pro"/>
              <a:cs typeface="Advent Pro"/>
              <a:sym typeface="Advent Pro"/>
            </a:endParaRPr>
          </a:p>
        </p:txBody>
      </p:sp>
      <p:sp>
        <p:nvSpPr>
          <p:cNvPr id="552" name="Google Shape;552;p44"/>
          <p:cNvSpPr txBox="1"/>
          <p:nvPr>
            <p:ph idx="15" type="title"/>
          </p:nvPr>
        </p:nvSpPr>
        <p:spPr>
          <a:xfrm>
            <a:off x="4656600" y="3284219"/>
            <a:ext cx="734700" cy="780600"/>
          </a:xfrm>
          <a:prstGeom prst="rect">
            <a:avLst/>
          </a:prstGeom>
          <a:solidFill>
            <a:schemeClr val="lt2"/>
          </a:solidFill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Advent Pro"/>
                <a:ea typeface="Advent Pro"/>
                <a:cs typeface="Advent Pro"/>
                <a:sym typeface="Advent Pro"/>
              </a:rPr>
              <a:t>04</a:t>
            </a:r>
            <a:endParaRPr b="1">
              <a:latin typeface="Advent Pro"/>
              <a:ea typeface="Advent Pro"/>
              <a:cs typeface="Advent Pro"/>
              <a:sym typeface="Advent Pro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1" name="Shape 7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2" name="Google Shape;782;p71" title="unit_hypersphere_small.png"/>
          <p:cNvPicPr preferRelativeResize="0"/>
          <p:nvPr/>
        </p:nvPicPr>
        <p:blipFill rotWithShape="1">
          <a:blip r:embed="rId3">
            <a:alphaModFix/>
          </a:blip>
          <a:srcRect b="0" l="0" r="0" t="8290"/>
          <a:stretch/>
        </p:blipFill>
        <p:spPr>
          <a:xfrm>
            <a:off x="4235575" y="1165300"/>
            <a:ext cx="4163049" cy="3767274"/>
          </a:xfrm>
          <a:prstGeom prst="rect">
            <a:avLst/>
          </a:prstGeom>
          <a:noFill/>
          <a:ln cap="flat" cmpd="sng" w="87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cxnSp>
        <p:nvCxnSpPr>
          <p:cNvPr id="783" name="Google Shape;783;p71"/>
          <p:cNvCxnSpPr/>
          <p:nvPr/>
        </p:nvCxnSpPr>
        <p:spPr>
          <a:xfrm>
            <a:off x="6367285" y="2918359"/>
            <a:ext cx="840300" cy="253200"/>
          </a:xfrm>
          <a:prstGeom prst="straightConnector1">
            <a:avLst/>
          </a:prstGeom>
          <a:noFill/>
          <a:ln cap="flat" cmpd="sng" w="26225">
            <a:solidFill>
              <a:schemeClr val="accent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784" name="Google Shape;784;p71"/>
          <p:cNvCxnSpPr/>
          <p:nvPr/>
        </p:nvCxnSpPr>
        <p:spPr>
          <a:xfrm flipH="1" rot="10800000">
            <a:off x="6375753" y="2318303"/>
            <a:ext cx="770400" cy="593400"/>
          </a:xfrm>
          <a:prstGeom prst="straightConnector1">
            <a:avLst/>
          </a:prstGeom>
          <a:noFill/>
          <a:ln cap="flat" cmpd="sng" w="262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785" name="Google Shape;785;p71"/>
          <p:cNvSpPr txBox="1"/>
          <p:nvPr>
            <p:ph idx="4294967295" type="title"/>
          </p:nvPr>
        </p:nvSpPr>
        <p:spPr>
          <a:xfrm>
            <a:off x="720000" y="526812"/>
            <a:ext cx="75768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Cosine Similarity</a:t>
            </a:r>
            <a:endParaRPr/>
          </a:p>
        </p:txBody>
      </p:sp>
      <p:pic>
        <p:nvPicPr>
          <p:cNvPr id="786" name="Google Shape;786;p71" title="Screenshot 2025-08-06 at 4.05.06 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8350" y="2168453"/>
            <a:ext cx="2975875" cy="1150725"/>
          </a:xfrm>
          <a:prstGeom prst="rect">
            <a:avLst/>
          </a:prstGeom>
          <a:noFill/>
          <a:ln>
            <a:noFill/>
          </a:ln>
        </p:spPr>
      </p:pic>
      <p:sp>
        <p:nvSpPr>
          <p:cNvPr id="787" name="Google Shape;787;p71"/>
          <p:cNvSpPr txBox="1"/>
          <p:nvPr/>
        </p:nvSpPr>
        <p:spPr>
          <a:xfrm>
            <a:off x="2452175" y="2081525"/>
            <a:ext cx="1690200" cy="572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Dot Product</a:t>
            </a:r>
            <a:endParaRPr b="1" sz="2400">
              <a:solidFill>
                <a:schemeClr val="dk1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  <p:sp>
        <p:nvSpPr>
          <p:cNvPr id="788" name="Google Shape;788;p71"/>
          <p:cNvSpPr txBox="1"/>
          <p:nvPr/>
        </p:nvSpPr>
        <p:spPr>
          <a:xfrm>
            <a:off x="2502850" y="2685250"/>
            <a:ext cx="1639500" cy="750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|A| |B|</a:t>
            </a:r>
            <a:endParaRPr b="1" sz="2400">
              <a:solidFill>
                <a:schemeClr val="dk1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  <p:cxnSp>
        <p:nvCxnSpPr>
          <p:cNvPr id="789" name="Google Shape;789;p71"/>
          <p:cNvCxnSpPr/>
          <p:nvPr/>
        </p:nvCxnSpPr>
        <p:spPr>
          <a:xfrm>
            <a:off x="2523100" y="2685250"/>
            <a:ext cx="1489500" cy="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90" name="Google Shape;790;p71"/>
          <p:cNvSpPr txBox="1"/>
          <p:nvPr/>
        </p:nvSpPr>
        <p:spPr>
          <a:xfrm>
            <a:off x="5071625" y="1322775"/>
            <a:ext cx="2792700" cy="4980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rgbClr val="21212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Unit Sphere</a:t>
            </a:r>
            <a:endParaRPr b="1" sz="2400">
              <a:solidFill>
                <a:schemeClr val="dk1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4" name="Shape 7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5" name="Google Shape;795;p72" title="unit_hypersphere_small.png"/>
          <p:cNvPicPr preferRelativeResize="0"/>
          <p:nvPr/>
        </p:nvPicPr>
        <p:blipFill rotWithShape="1">
          <a:blip r:embed="rId3">
            <a:alphaModFix/>
          </a:blip>
          <a:srcRect b="0" l="0" r="0" t="8290"/>
          <a:stretch/>
        </p:blipFill>
        <p:spPr>
          <a:xfrm>
            <a:off x="4235575" y="1165300"/>
            <a:ext cx="4163049" cy="3767274"/>
          </a:xfrm>
          <a:prstGeom prst="rect">
            <a:avLst/>
          </a:prstGeom>
          <a:noFill/>
          <a:ln cap="flat" cmpd="sng" w="87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cxnSp>
        <p:nvCxnSpPr>
          <p:cNvPr id="796" name="Google Shape;796;p72"/>
          <p:cNvCxnSpPr/>
          <p:nvPr/>
        </p:nvCxnSpPr>
        <p:spPr>
          <a:xfrm>
            <a:off x="6367285" y="2918359"/>
            <a:ext cx="840300" cy="253200"/>
          </a:xfrm>
          <a:prstGeom prst="straightConnector1">
            <a:avLst/>
          </a:prstGeom>
          <a:noFill/>
          <a:ln cap="flat" cmpd="sng" w="26225">
            <a:solidFill>
              <a:schemeClr val="accent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797" name="Google Shape;797;p72"/>
          <p:cNvCxnSpPr/>
          <p:nvPr/>
        </p:nvCxnSpPr>
        <p:spPr>
          <a:xfrm flipH="1" rot="10800000">
            <a:off x="6375753" y="2318303"/>
            <a:ext cx="770400" cy="593400"/>
          </a:xfrm>
          <a:prstGeom prst="straightConnector1">
            <a:avLst/>
          </a:prstGeom>
          <a:noFill/>
          <a:ln cap="flat" cmpd="sng" w="262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798" name="Google Shape;798;p72"/>
          <p:cNvSpPr txBox="1"/>
          <p:nvPr>
            <p:ph idx="4294967295" type="title"/>
          </p:nvPr>
        </p:nvSpPr>
        <p:spPr>
          <a:xfrm>
            <a:off x="720000" y="526812"/>
            <a:ext cx="75768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Cosine Similarity</a:t>
            </a:r>
            <a:endParaRPr/>
          </a:p>
        </p:txBody>
      </p:sp>
      <p:pic>
        <p:nvPicPr>
          <p:cNvPr id="799" name="Google Shape;799;p72" title="Screenshot 2025-08-06 at 4.05.06 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8350" y="2168453"/>
            <a:ext cx="2975875" cy="1150725"/>
          </a:xfrm>
          <a:prstGeom prst="rect">
            <a:avLst/>
          </a:prstGeom>
          <a:noFill/>
          <a:ln>
            <a:noFill/>
          </a:ln>
        </p:spPr>
      </p:pic>
      <p:sp>
        <p:nvSpPr>
          <p:cNvPr id="800" name="Google Shape;800;p72"/>
          <p:cNvSpPr txBox="1"/>
          <p:nvPr/>
        </p:nvSpPr>
        <p:spPr>
          <a:xfrm>
            <a:off x="2452175" y="2081525"/>
            <a:ext cx="1690200" cy="572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Dot Product</a:t>
            </a:r>
            <a:endParaRPr b="1" sz="2400">
              <a:solidFill>
                <a:schemeClr val="dk1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  <p:sp>
        <p:nvSpPr>
          <p:cNvPr id="801" name="Google Shape;801;p72"/>
          <p:cNvSpPr txBox="1"/>
          <p:nvPr/>
        </p:nvSpPr>
        <p:spPr>
          <a:xfrm>
            <a:off x="2502850" y="2685250"/>
            <a:ext cx="1639500" cy="750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|A| |B|</a:t>
            </a:r>
            <a:endParaRPr b="1" sz="2400">
              <a:solidFill>
                <a:schemeClr val="dk1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  <p:cxnSp>
        <p:nvCxnSpPr>
          <p:cNvPr id="802" name="Google Shape;802;p72"/>
          <p:cNvCxnSpPr/>
          <p:nvPr/>
        </p:nvCxnSpPr>
        <p:spPr>
          <a:xfrm>
            <a:off x="2523100" y="2685250"/>
            <a:ext cx="1489500" cy="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803" name="Google Shape;803;p72"/>
          <p:cNvSpPr txBox="1"/>
          <p:nvPr/>
        </p:nvSpPr>
        <p:spPr>
          <a:xfrm>
            <a:off x="5071625" y="1322775"/>
            <a:ext cx="2792700" cy="4980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rgbClr val="21212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Unit Sphere</a:t>
            </a:r>
            <a:endParaRPr b="1" sz="2400">
              <a:solidFill>
                <a:schemeClr val="dk1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7" name="Shape 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" name="Google Shape;808;p73" title="unit_hypersphere_small.png"/>
          <p:cNvPicPr preferRelativeResize="0"/>
          <p:nvPr/>
        </p:nvPicPr>
        <p:blipFill rotWithShape="1">
          <a:blip r:embed="rId3">
            <a:alphaModFix/>
          </a:blip>
          <a:srcRect b="0" l="0" r="0" t="8290"/>
          <a:stretch/>
        </p:blipFill>
        <p:spPr>
          <a:xfrm>
            <a:off x="4235575" y="1165300"/>
            <a:ext cx="4163049" cy="3767274"/>
          </a:xfrm>
          <a:prstGeom prst="rect">
            <a:avLst/>
          </a:prstGeom>
          <a:noFill/>
          <a:ln cap="flat" cmpd="sng" w="87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cxnSp>
        <p:nvCxnSpPr>
          <p:cNvPr id="809" name="Google Shape;809;p73"/>
          <p:cNvCxnSpPr/>
          <p:nvPr/>
        </p:nvCxnSpPr>
        <p:spPr>
          <a:xfrm>
            <a:off x="6367285" y="2918359"/>
            <a:ext cx="840300" cy="253200"/>
          </a:xfrm>
          <a:prstGeom prst="straightConnector1">
            <a:avLst/>
          </a:prstGeom>
          <a:noFill/>
          <a:ln cap="flat" cmpd="sng" w="26225">
            <a:solidFill>
              <a:schemeClr val="accent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810" name="Google Shape;810;p73"/>
          <p:cNvCxnSpPr/>
          <p:nvPr/>
        </p:nvCxnSpPr>
        <p:spPr>
          <a:xfrm flipH="1" rot="10800000">
            <a:off x="6375753" y="2318303"/>
            <a:ext cx="770400" cy="593400"/>
          </a:xfrm>
          <a:prstGeom prst="straightConnector1">
            <a:avLst/>
          </a:prstGeom>
          <a:noFill/>
          <a:ln cap="flat" cmpd="sng" w="262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811" name="Google Shape;811;p73"/>
          <p:cNvSpPr txBox="1"/>
          <p:nvPr>
            <p:ph idx="4294967295" type="title"/>
          </p:nvPr>
        </p:nvSpPr>
        <p:spPr>
          <a:xfrm>
            <a:off x="720000" y="526812"/>
            <a:ext cx="75768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Cosine Similarity</a:t>
            </a:r>
            <a:endParaRPr/>
          </a:p>
        </p:txBody>
      </p:sp>
      <p:pic>
        <p:nvPicPr>
          <p:cNvPr id="812" name="Google Shape;812;p73" title="Screenshot 2025-08-06 at 4.05.06 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8350" y="2168453"/>
            <a:ext cx="2975875" cy="1150725"/>
          </a:xfrm>
          <a:prstGeom prst="rect">
            <a:avLst/>
          </a:prstGeom>
          <a:noFill/>
          <a:ln>
            <a:noFill/>
          </a:ln>
        </p:spPr>
      </p:pic>
      <p:sp>
        <p:nvSpPr>
          <p:cNvPr id="813" name="Google Shape;813;p73"/>
          <p:cNvSpPr txBox="1"/>
          <p:nvPr/>
        </p:nvSpPr>
        <p:spPr>
          <a:xfrm>
            <a:off x="2452175" y="2081525"/>
            <a:ext cx="1690200" cy="572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Dot Product</a:t>
            </a:r>
            <a:endParaRPr b="1" sz="2400">
              <a:solidFill>
                <a:schemeClr val="dk1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  <p:sp>
        <p:nvSpPr>
          <p:cNvPr id="814" name="Google Shape;814;p73"/>
          <p:cNvSpPr txBox="1"/>
          <p:nvPr/>
        </p:nvSpPr>
        <p:spPr>
          <a:xfrm>
            <a:off x="2502850" y="2685250"/>
            <a:ext cx="1639500" cy="750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A &amp; B’s Length</a:t>
            </a:r>
            <a:endParaRPr b="1" sz="2400">
              <a:solidFill>
                <a:schemeClr val="dk1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  <p:cxnSp>
        <p:nvCxnSpPr>
          <p:cNvPr id="815" name="Google Shape;815;p73"/>
          <p:cNvCxnSpPr/>
          <p:nvPr/>
        </p:nvCxnSpPr>
        <p:spPr>
          <a:xfrm>
            <a:off x="2523100" y="2685250"/>
            <a:ext cx="1489500" cy="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816" name="Google Shape;816;p73"/>
          <p:cNvSpPr txBox="1"/>
          <p:nvPr/>
        </p:nvSpPr>
        <p:spPr>
          <a:xfrm>
            <a:off x="5071625" y="1322775"/>
            <a:ext cx="2792700" cy="4980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rgbClr val="21212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Unit Sphere</a:t>
            </a:r>
            <a:endParaRPr b="1" sz="2400">
              <a:solidFill>
                <a:schemeClr val="dk1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0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1" name="Google Shape;821;p74" title="unit_hypersphere_small.png"/>
          <p:cNvPicPr preferRelativeResize="0"/>
          <p:nvPr/>
        </p:nvPicPr>
        <p:blipFill rotWithShape="1">
          <a:blip r:embed="rId3">
            <a:alphaModFix/>
          </a:blip>
          <a:srcRect b="0" l="0" r="0" t="8290"/>
          <a:stretch/>
        </p:blipFill>
        <p:spPr>
          <a:xfrm>
            <a:off x="4235575" y="1165300"/>
            <a:ext cx="4163049" cy="3767274"/>
          </a:xfrm>
          <a:prstGeom prst="rect">
            <a:avLst/>
          </a:prstGeom>
          <a:noFill/>
          <a:ln cap="flat" cmpd="sng" w="87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cxnSp>
        <p:nvCxnSpPr>
          <p:cNvPr id="822" name="Google Shape;822;p74"/>
          <p:cNvCxnSpPr/>
          <p:nvPr/>
        </p:nvCxnSpPr>
        <p:spPr>
          <a:xfrm>
            <a:off x="6367285" y="2918359"/>
            <a:ext cx="840300" cy="253200"/>
          </a:xfrm>
          <a:prstGeom prst="straightConnector1">
            <a:avLst/>
          </a:prstGeom>
          <a:noFill/>
          <a:ln cap="flat" cmpd="sng" w="26225">
            <a:solidFill>
              <a:schemeClr val="accent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823" name="Google Shape;823;p74"/>
          <p:cNvCxnSpPr/>
          <p:nvPr/>
        </p:nvCxnSpPr>
        <p:spPr>
          <a:xfrm flipH="1" rot="10800000">
            <a:off x="6375753" y="2318303"/>
            <a:ext cx="770400" cy="593400"/>
          </a:xfrm>
          <a:prstGeom prst="straightConnector1">
            <a:avLst/>
          </a:prstGeom>
          <a:noFill/>
          <a:ln cap="flat" cmpd="sng" w="262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824" name="Google Shape;824;p74"/>
          <p:cNvSpPr txBox="1"/>
          <p:nvPr>
            <p:ph idx="4294967295" type="title"/>
          </p:nvPr>
        </p:nvSpPr>
        <p:spPr>
          <a:xfrm>
            <a:off x="720000" y="526812"/>
            <a:ext cx="75768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Cosine Similarity</a:t>
            </a:r>
            <a:endParaRPr/>
          </a:p>
        </p:txBody>
      </p:sp>
      <p:pic>
        <p:nvPicPr>
          <p:cNvPr id="825" name="Google Shape;825;p74" title="Screenshot 2025-08-06 at 4.05.06 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8350" y="2168453"/>
            <a:ext cx="2975875" cy="1150725"/>
          </a:xfrm>
          <a:prstGeom prst="rect">
            <a:avLst/>
          </a:prstGeom>
          <a:noFill/>
          <a:ln>
            <a:noFill/>
          </a:ln>
        </p:spPr>
      </p:pic>
      <p:sp>
        <p:nvSpPr>
          <p:cNvPr id="826" name="Google Shape;826;p74"/>
          <p:cNvSpPr txBox="1"/>
          <p:nvPr/>
        </p:nvSpPr>
        <p:spPr>
          <a:xfrm>
            <a:off x="2452175" y="2081525"/>
            <a:ext cx="1690200" cy="572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Dot Product</a:t>
            </a:r>
            <a:endParaRPr b="1" sz="2400">
              <a:solidFill>
                <a:schemeClr val="dk1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  <p:sp>
        <p:nvSpPr>
          <p:cNvPr id="827" name="Google Shape;827;p74"/>
          <p:cNvSpPr/>
          <p:nvPr/>
        </p:nvSpPr>
        <p:spPr>
          <a:xfrm>
            <a:off x="4732100" y="4164675"/>
            <a:ext cx="445800" cy="294000"/>
          </a:xfrm>
          <a:prstGeom prst="roundRect">
            <a:avLst>
              <a:gd fmla="val 16667" name="adj"/>
            </a:avLst>
          </a:prstGeom>
          <a:noFill/>
          <a:ln cap="flat" cmpd="sng" w="762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dvent Pro"/>
              <a:ea typeface="Advent Pro"/>
              <a:cs typeface="Advent Pro"/>
              <a:sym typeface="Advent Pro"/>
            </a:endParaRPr>
          </a:p>
        </p:txBody>
      </p:sp>
      <p:sp>
        <p:nvSpPr>
          <p:cNvPr id="828" name="Google Shape;828;p74"/>
          <p:cNvSpPr/>
          <p:nvPr/>
        </p:nvSpPr>
        <p:spPr>
          <a:xfrm>
            <a:off x="6367275" y="4722675"/>
            <a:ext cx="840300" cy="253200"/>
          </a:xfrm>
          <a:prstGeom prst="roundRect">
            <a:avLst>
              <a:gd fmla="val 16667" name="adj"/>
            </a:avLst>
          </a:prstGeom>
          <a:noFill/>
          <a:ln cap="flat" cmpd="sng" w="762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dvent Pro"/>
              <a:ea typeface="Advent Pro"/>
              <a:cs typeface="Advent Pro"/>
              <a:sym typeface="Advent Pro"/>
            </a:endParaRPr>
          </a:p>
        </p:txBody>
      </p:sp>
      <p:sp>
        <p:nvSpPr>
          <p:cNvPr id="829" name="Google Shape;829;p74"/>
          <p:cNvSpPr/>
          <p:nvPr/>
        </p:nvSpPr>
        <p:spPr>
          <a:xfrm>
            <a:off x="7851000" y="1682925"/>
            <a:ext cx="445800" cy="294000"/>
          </a:xfrm>
          <a:prstGeom prst="roundRect">
            <a:avLst>
              <a:gd fmla="val 16667" name="adj"/>
            </a:avLst>
          </a:prstGeom>
          <a:noFill/>
          <a:ln cap="flat" cmpd="sng" w="762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dvent Pro"/>
              <a:ea typeface="Advent Pro"/>
              <a:cs typeface="Advent Pro"/>
              <a:sym typeface="Advent Pro"/>
            </a:endParaRPr>
          </a:p>
        </p:txBody>
      </p:sp>
      <p:sp>
        <p:nvSpPr>
          <p:cNvPr id="830" name="Google Shape;830;p74"/>
          <p:cNvSpPr txBox="1"/>
          <p:nvPr/>
        </p:nvSpPr>
        <p:spPr>
          <a:xfrm>
            <a:off x="2502850" y="2685250"/>
            <a:ext cx="1639500" cy="750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A &amp; B’s Length</a:t>
            </a:r>
            <a:endParaRPr b="1" sz="2400">
              <a:solidFill>
                <a:schemeClr val="dk1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  <p:cxnSp>
        <p:nvCxnSpPr>
          <p:cNvPr id="831" name="Google Shape;831;p74"/>
          <p:cNvCxnSpPr/>
          <p:nvPr/>
        </p:nvCxnSpPr>
        <p:spPr>
          <a:xfrm>
            <a:off x="2523100" y="2685250"/>
            <a:ext cx="1489500" cy="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832" name="Google Shape;832;p74"/>
          <p:cNvSpPr txBox="1"/>
          <p:nvPr/>
        </p:nvSpPr>
        <p:spPr>
          <a:xfrm>
            <a:off x="317075" y="4638575"/>
            <a:ext cx="3708000" cy="29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* only with normalized vectors or vectors of length 1</a:t>
            </a:r>
            <a:endParaRPr>
              <a:solidFill>
                <a:schemeClr val="dk1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  <p:sp>
        <p:nvSpPr>
          <p:cNvPr id="833" name="Google Shape;833;p74"/>
          <p:cNvSpPr txBox="1"/>
          <p:nvPr/>
        </p:nvSpPr>
        <p:spPr>
          <a:xfrm>
            <a:off x="5071625" y="1322775"/>
            <a:ext cx="2792700" cy="4980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rgbClr val="21212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Unit Sphere</a:t>
            </a:r>
            <a:endParaRPr b="1" sz="2400">
              <a:solidFill>
                <a:schemeClr val="dk1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7" name="Shape 8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8" name="Google Shape;838;p75" title="unit_hypersphere_small.png"/>
          <p:cNvPicPr preferRelativeResize="0"/>
          <p:nvPr/>
        </p:nvPicPr>
        <p:blipFill rotWithShape="1">
          <a:blip r:embed="rId3">
            <a:alphaModFix/>
          </a:blip>
          <a:srcRect b="0" l="0" r="0" t="8290"/>
          <a:stretch/>
        </p:blipFill>
        <p:spPr>
          <a:xfrm>
            <a:off x="4235575" y="1165300"/>
            <a:ext cx="4163049" cy="3767274"/>
          </a:xfrm>
          <a:prstGeom prst="rect">
            <a:avLst/>
          </a:prstGeom>
          <a:noFill/>
          <a:ln cap="flat" cmpd="sng" w="87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cxnSp>
        <p:nvCxnSpPr>
          <p:cNvPr id="839" name="Google Shape;839;p75"/>
          <p:cNvCxnSpPr/>
          <p:nvPr/>
        </p:nvCxnSpPr>
        <p:spPr>
          <a:xfrm>
            <a:off x="6367285" y="2918359"/>
            <a:ext cx="840300" cy="253200"/>
          </a:xfrm>
          <a:prstGeom prst="straightConnector1">
            <a:avLst/>
          </a:prstGeom>
          <a:noFill/>
          <a:ln cap="flat" cmpd="sng" w="26225">
            <a:solidFill>
              <a:schemeClr val="accent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840" name="Google Shape;840;p75"/>
          <p:cNvCxnSpPr/>
          <p:nvPr/>
        </p:nvCxnSpPr>
        <p:spPr>
          <a:xfrm flipH="1" rot="10800000">
            <a:off x="6375753" y="2318303"/>
            <a:ext cx="770400" cy="593400"/>
          </a:xfrm>
          <a:prstGeom prst="straightConnector1">
            <a:avLst/>
          </a:prstGeom>
          <a:noFill/>
          <a:ln cap="flat" cmpd="sng" w="262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841" name="Google Shape;841;p75"/>
          <p:cNvSpPr txBox="1"/>
          <p:nvPr>
            <p:ph idx="4294967295" type="title"/>
          </p:nvPr>
        </p:nvSpPr>
        <p:spPr>
          <a:xfrm>
            <a:off x="720000" y="526812"/>
            <a:ext cx="75768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Cosine Similarity</a:t>
            </a:r>
            <a:endParaRPr/>
          </a:p>
        </p:txBody>
      </p:sp>
      <p:pic>
        <p:nvPicPr>
          <p:cNvPr id="842" name="Google Shape;842;p75" title="Screenshot 2025-08-06 at 4.05.06 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8350" y="2168453"/>
            <a:ext cx="2975875" cy="1150725"/>
          </a:xfrm>
          <a:prstGeom prst="rect">
            <a:avLst/>
          </a:prstGeom>
          <a:noFill/>
          <a:ln>
            <a:noFill/>
          </a:ln>
        </p:spPr>
      </p:pic>
      <p:sp>
        <p:nvSpPr>
          <p:cNvPr id="843" name="Google Shape;843;p75"/>
          <p:cNvSpPr txBox="1"/>
          <p:nvPr/>
        </p:nvSpPr>
        <p:spPr>
          <a:xfrm>
            <a:off x="2452175" y="2081525"/>
            <a:ext cx="1690200" cy="572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Dot Product</a:t>
            </a:r>
            <a:endParaRPr b="1" sz="2400">
              <a:solidFill>
                <a:schemeClr val="dk1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  <p:sp>
        <p:nvSpPr>
          <p:cNvPr id="844" name="Google Shape;844;p75"/>
          <p:cNvSpPr/>
          <p:nvPr/>
        </p:nvSpPr>
        <p:spPr>
          <a:xfrm>
            <a:off x="4732100" y="4164675"/>
            <a:ext cx="445800" cy="294000"/>
          </a:xfrm>
          <a:prstGeom prst="roundRect">
            <a:avLst>
              <a:gd fmla="val 16667" name="adj"/>
            </a:avLst>
          </a:prstGeom>
          <a:noFill/>
          <a:ln cap="flat" cmpd="sng" w="762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dvent Pro"/>
              <a:ea typeface="Advent Pro"/>
              <a:cs typeface="Advent Pro"/>
              <a:sym typeface="Advent Pro"/>
            </a:endParaRPr>
          </a:p>
        </p:txBody>
      </p:sp>
      <p:sp>
        <p:nvSpPr>
          <p:cNvPr id="845" name="Google Shape;845;p75"/>
          <p:cNvSpPr/>
          <p:nvPr/>
        </p:nvSpPr>
        <p:spPr>
          <a:xfrm>
            <a:off x="6367275" y="4722675"/>
            <a:ext cx="840300" cy="253200"/>
          </a:xfrm>
          <a:prstGeom prst="roundRect">
            <a:avLst>
              <a:gd fmla="val 16667" name="adj"/>
            </a:avLst>
          </a:prstGeom>
          <a:noFill/>
          <a:ln cap="flat" cmpd="sng" w="762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dvent Pro"/>
              <a:ea typeface="Advent Pro"/>
              <a:cs typeface="Advent Pro"/>
              <a:sym typeface="Advent Pro"/>
            </a:endParaRPr>
          </a:p>
        </p:txBody>
      </p:sp>
      <p:sp>
        <p:nvSpPr>
          <p:cNvPr id="846" name="Google Shape;846;p75"/>
          <p:cNvSpPr/>
          <p:nvPr/>
        </p:nvSpPr>
        <p:spPr>
          <a:xfrm>
            <a:off x="7851000" y="1682925"/>
            <a:ext cx="445800" cy="294000"/>
          </a:xfrm>
          <a:prstGeom prst="roundRect">
            <a:avLst>
              <a:gd fmla="val 16667" name="adj"/>
            </a:avLst>
          </a:prstGeom>
          <a:noFill/>
          <a:ln cap="flat" cmpd="sng" w="762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dvent Pro"/>
              <a:ea typeface="Advent Pro"/>
              <a:cs typeface="Advent Pro"/>
              <a:sym typeface="Advent Pro"/>
            </a:endParaRPr>
          </a:p>
        </p:txBody>
      </p:sp>
      <p:sp>
        <p:nvSpPr>
          <p:cNvPr id="847" name="Google Shape;847;p75"/>
          <p:cNvSpPr txBox="1"/>
          <p:nvPr/>
        </p:nvSpPr>
        <p:spPr>
          <a:xfrm>
            <a:off x="2502850" y="2685250"/>
            <a:ext cx="1639500" cy="750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1</a:t>
            </a:r>
            <a:endParaRPr b="1" sz="2400">
              <a:solidFill>
                <a:schemeClr val="dk1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  <p:cxnSp>
        <p:nvCxnSpPr>
          <p:cNvPr id="848" name="Google Shape;848;p75"/>
          <p:cNvCxnSpPr/>
          <p:nvPr/>
        </p:nvCxnSpPr>
        <p:spPr>
          <a:xfrm>
            <a:off x="2523100" y="2685250"/>
            <a:ext cx="1489500" cy="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849" name="Google Shape;849;p75"/>
          <p:cNvSpPr txBox="1"/>
          <p:nvPr/>
        </p:nvSpPr>
        <p:spPr>
          <a:xfrm>
            <a:off x="317075" y="4638575"/>
            <a:ext cx="3708000" cy="29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* only with normalized vectors or vectors of length 1</a:t>
            </a:r>
            <a:endParaRPr>
              <a:solidFill>
                <a:schemeClr val="dk1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  <p:sp>
        <p:nvSpPr>
          <p:cNvPr id="850" name="Google Shape;850;p75"/>
          <p:cNvSpPr txBox="1"/>
          <p:nvPr/>
        </p:nvSpPr>
        <p:spPr>
          <a:xfrm>
            <a:off x="5071625" y="1322775"/>
            <a:ext cx="2792700" cy="4980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rgbClr val="21212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Unit Sphere</a:t>
            </a:r>
            <a:endParaRPr b="1" sz="2400">
              <a:solidFill>
                <a:schemeClr val="dk1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4" name="Shape 8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5" name="Google Shape;855;p76" title="unit_hypersphere_small.png"/>
          <p:cNvPicPr preferRelativeResize="0"/>
          <p:nvPr/>
        </p:nvPicPr>
        <p:blipFill rotWithShape="1">
          <a:blip r:embed="rId3">
            <a:alphaModFix/>
          </a:blip>
          <a:srcRect b="0" l="0" r="0" t="8290"/>
          <a:stretch/>
        </p:blipFill>
        <p:spPr>
          <a:xfrm>
            <a:off x="4235575" y="1165300"/>
            <a:ext cx="4163049" cy="3767274"/>
          </a:xfrm>
          <a:prstGeom prst="rect">
            <a:avLst/>
          </a:prstGeom>
          <a:noFill/>
          <a:ln cap="flat" cmpd="sng" w="87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cxnSp>
        <p:nvCxnSpPr>
          <p:cNvPr id="856" name="Google Shape;856;p76"/>
          <p:cNvCxnSpPr/>
          <p:nvPr/>
        </p:nvCxnSpPr>
        <p:spPr>
          <a:xfrm>
            <a:off x="6367285" y="2918359"/>
            <a:ext cx="840300" cy="253200"/>
          </a:xfrm>
          <a:prstGeom prst="straightConnector1">
            <a:avLst/>
          </a:prstGeom>
          <a:noFill/>
          <a:ln cap="flat" cmpd="sng" w="26225">
            <a:solidFill>
              <a:schemeClr val="accent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857" name="Google Shape;857;p76"/>
          <p:cNvCxnSpPr/>
          <p:nvPr/>
        </p:nvCxnSpPr>
        <p:spPr>
          <a:xfrm flipH="1" rot="10800000">
            <a:off x="6375753" y="2318303"/>
            <a:ext cx="770400" cy="593400"/>
          </a:xfrm>
          <a:prstGeom prst="straightConnector1">
            <a:avLst/>
          </a:prstGeom>
          <a:noFill/>
          <a:ln cap="flat" cmpd="sng" w="262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858" name="Google Shape;858;p76"/>
          <p:cNvSpPr txBox="1"/>
          <p:nvPr>
            <p:ph idx="4294967295" type="title"/>
          </p:nvPr>
        </p:nvSpPr>
        <p:spPr>
          <a:xfrm>
            <a:off x="720000" y="526812"/>
            <a:ext cx="75768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Cosine Similarity</a:t>
            </a:r>
            <a:endParaRPr/>
          </a:p>
        </p:txBody>
      </p:sp>
      <p:pic>
        <p:nvPicPr>
          <p:cNvPr id="859" name="Google Shape;859;p76" title="Screenshot 2025-08-06 at 4.05.06 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8350" y="2168453"/>
            <a:ext cx="2975875" cy="1150725"/>
          </a:xfrm>
          <a:prstGeom prst="rect">
            <a:avLst/>
          </a:prstGeom>
          <a:noFill/>
          <a:ln>
            <a:noFill/>
          </a:ln>
        </p:spPr>
      </p:pic>
      <p:sp>
        <p:nvSpPr>
          <p:cNvPr id="860" name="Google Shape;860;p76"/>
          <p:cNvSpPr txBox="1"/>
          <p:nvPr/>
        </p:nvSpPr>
        <p:spPr>
          <a:xfrm>
            <a:off x="2452175" y="2269775"/>
            <a:ext cx="1690200" cy="790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Dot Product</a:t>
            </a:r>
            <a:endParaRPr b="1" sz="2400">
              <a:solidFill>
                <a:schemeClr val="dk1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  <p:sp>
        <p:nvSpPr>
          <p:cNvPr id="861" name="Google Shape;861;p76"/>
          <p:cNvSpPr/>
          <p:nvPr/>
        </p:nvSpPr>
        <p:spPr>
          <a:xfrm>
            <a:off x="4732100" y="4164675"/>
            <a:ext cx="445800" cy="294000"/>
          </a:xfrm>
          <a:prstGeom prst="roundRect">
            <a:avLst>
              <a:gd fmla="val 16667" name="adj"/>
            </a:avLst>
          </a:prstGeom>
          <a:noFill/>
          <a:ln cap="flat" cmpd="sng" w="762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dvent Pro"/>
              <a:ea typeface="Advent Pro"/>
              <a:cs typeface="Advent Pro"/>
              <a:sym typeface="Advent Pro"/>
            </a:endParaRPr>
          </a:p>
        </p:txBody>
      </p:sp>
      <p:sp>
        <p:nvSpPr>
          <p:cNvPr id="862" name="Google Shape;862;p76"/>
          <p:cNvSpPr/>
          <p:nvPr/>
        </p:nvSpPr>
        <p:spPr>
          <a:xfrm>
            <a:off x="6367275" y="4722675"/>
            <a:ext cx="840300" cy="253200"/>
          </a:xfrm>
          <a:prstGeom prst="roundRect">
            <a:avLst>
              <a:gd fmla="val 16667" name="adj"/>
            </a:avLst>
          </a:prstGeom>
          <a:noFill/>
          <a:ln cap="flat" cmpd="sng" w="762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dvent Pro"/>
              <a:ea typeface="Advent Pro"/>
              <a:cs typeface="Advent Pro"/>
              <a:sym typeface="Advent Pro"/>
            </a:endParaRPr>
          </a:p>
        </p:txBody>
      </p:sp>
      <p:sp>
        <p:nvSpPr>
          <p:cNvPr id="863" name="Google Shape;863;p76"/>
          <p:cNvSpPr/>
          <p:nvPr/>
        </p:nvSpPr>
        <p:spPr>
          <a:xfrm>
            <a:off x="7851000" y="1682925"/>
            <a:ext cx="445800" cy="294000"/>
          </a:xfrm>
          <a:prstGeom prst="roundRect">
            <a:avLst>
              <a:gd fmla="val 16667" name="adj"/>
            </a:avLst>
          </a:prstGeom>
          <a:noFill/>
          <a:ln cap="flat" cmpd="sng" w="762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dvent Pro"/>
              <a:ea typeface="Advent Pro"/>
              <a:cs typeface="Advent Pro"/>
              <a:sym typeface="Advent Pro"/>
            </a:endParaRPr>
          </a:p>
        </p:txBody>
      </p:sp>
      <p:sp>
        <p:nvSpPr>
          <p:cNvPr id="864" name="Google Shape;864;p76"/>
          <p:cNvSpPr txBox="1"/>
          <p:nvPr/>
        </p:nvSpPr>
        <p:spPr>
          <a:xfrm>
            <a:off x="317075" y="4638575"/>
            <a:ext cx="3708000" cy="29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* only with normalized vectors or vectors of length 1</a:t>
            </a:r>
            <a:endParaRPr>
              <a:solidFill>
                <a:schemeClr val="dk1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  <p:sp>
        <p:nvSpPr>
          <p:cNvPr id="865" name="Google Shape;865;p76"/>
          <p:cNvSpPr txBox="1"/>
          <p:nvPr/>
        </p:nvSpPr>
        <p:spPr>
          <a:xfrm>
            <a:off x="5071625" y="1322775"/>
            <a:ext cx="2792700" cy="4980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rgbClr val="21212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Unit Sphere</a:t>
            </a:r>
            <a:endParaRPr b="1" sz="2400">
              <a:solidFill>
                <a:schemeClr val="dk1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9" name="Shape 8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" name="Google Shape;870;p77"/>
          <p:cNvSpPr txBox="1"/>
          <p:nvPr>
            <p:ph type="title"/>
          </p:nvPr>
        </p:nvSpPr>
        <p:spPr>
          <a:xfrm>
            <a:off x="720000" y="526812"/>
            <a:ext cx="75768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Takeaway</a:t>
            </a:r>
            <a:endParaRPr/>
          </a:p>
        </p:txBody>
      </p:sp>
      <p:sp>
        <p:nvSpPr>
          <p:cNvPr id="871" name="Google Shape;871;p77"/>
          <p:cNvSpPr txBox="1"/>
          <p:nvPr>
            <p:ph idx="4294967295" type="body"/>
          </p:nvPr>
        </p:nvSpPr>
        <p:spPr>
          <a:xfrm>
            <a:off x="720000" y="1159075"/>
            <a:ext cx="7795500" cy="3328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434343"/>
                </a:solidFill>
                <a:latin typeface="Advent Pro Medium"/>
                <a:ea typeface="Advent Pro Medium"/>
                <a:cs typeface="Advent Pro Medium"/>
                <a:sym typeface="Advent Pro Medium"/>
              </a:rPr>
              <a:t>Cosine Similarity and the Dot Product (</a:t>
            </a:r>
            <a:r>
              <a:rPr lang="en" sz="1800">
                <a:solidFill>
                  <a:srgbClr val="434343"/>
                </a:solidFill>
                <a:latin typeface="Advent Pro Medium"/>
                <a:ea typeface="Advent Pro Medium"/>
                <a:cs typeface="Advent Pro Medium"/>
                <a:sym typeface="Advent Pro Medium"/>
              </a:rPr>
              <a:t>Euclidean Standard Product)</a:t>
            </a:r>
            <a:r>
              <a:rPr lang="en" sz="1800">
                <a:solidFill>
                  <a:srgbClr val="434343"/>
                </a:solidFill>
                <a:latin typeface="Advent Pro Medium"/>
                <a:ea typeface="Advent Pro Medium"/>
                <a:cs typeface="Advent Pro Medium"/>
                <a:sym typeface="Advent Pro Medium"/>
              </a:rPr>
              <a:t> are </a:t>
            </a:r>
            <a:r>
              <a:rPr lang="en" sz="1800">
                <a:solidFill>
                  <a:srgbClr val="434343"/>
                </a:solidFill>
                <a:latin typeface="Advent Pro Medium"/>
                <a:ea typeface="Advent Pro Medium"/>
                <a:cs typeface="Advent Pro Medium"/>
                <a:sym typeface="Advent Pro Medium"/>
              </a:rPr>
              <a:t>interchangeable</a:t>
            </a:r>
            <a:r>
              <a:rPr lang="en" sz="1800">
                <a:solidFill>
                  <a:srgbClr val="434343"/>
                </a:solidFill>
                <a:latin typeface="Advent Pro Medium"/>
                <a:ea typeface="Advent Pro Medium"/>
                <a:cs typeface="Advent Pro Medium"/>
                <a:sym typeface="Advent Pro Medium"/>
              </a:rPr>
              <a:t> when </a:t>
            </a:r>
            <a:r>
              <a:rPr lang="en" sz="1800">
                <a:solidFill>
                  <a:srgbClr val="434343"/>
                </a:solidFill>
                <a:latin typeface="Advent Pro Medium"/>
                <a:ea typeface="Advent Pro Medium"/>
                <a:cs typeface="Advent Pro Medium"/>
                <a:sym typeface="Advent Pro Medium"/>
              </a:rPr>
              <a:t>operating</a:t>
            </a:r>
            <a:r>
              <a:rPr lang="en" sz="1800">
                <a:solidFill>
                  <a:srgbClr val="434343"/>
                </a:solidFill>
                <a:latin typeface="Advent Pro Medium"/>
                <a:ea typeface="Advent Pro Medium"/>
                <a:cs typeface="Advent Pro Medium"/>
                <a:sym typeface="Advent Pro Medium"/>
              </a:rPr>
              <a:t> within a </a:t>
            </a:r>
            <a:r>
              <a:rPr b="1" lang="en" sz="1800">
                <a:solidFill>
                  <a:srgbClr val="434343"/>
                </a:solidFill>
              </a:rPr>
              <a:t>unit hypersphere</a:t>
            </a:r>
            <a:r>
              <a:rPr lang="en" sz="1800">
                <a:solidFill>
                  <a:srgbClr val="434343"/>
                </a:solidFill>
                <a:latin typeface="Advent Pro Medium"/>
                <a:ea typeface="Advent Pro Medium"/>
                <a:cs typeface="Advent Pro Medium"/>
                <a:sym typeface="Advent Pro Medium"/>
              </a:rPr>
              <a:t>. </a:t>
            </a:r>
            <a:endParaRPr b="1" sz="1800">
              <a:solidFill>
                <a:srgbClr val="434343"/>
              </a:solidFill>
            </a:endParaRPr>
          </a:p>
          <a:p>
            <a:pPr indent="0" lvl="0" marL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434343"/>
              </a:solidFill>
              <a:latin typeface="Advent Pro Medium"/>
              <a:ea typeface="Advent Pro Medium"/>
              <a:cs typeface="Advent Pro Medium"/>
              <a:sym typeface="Advent Pro Medium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5" name="Shape 8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6" name="Google Shape;876;p78" title="Screenshot 2025-08-05 at 5.36.07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0825" y="2109425"/>
            <a:ext cx="8902349" cy="2116955"/>
          </a:xfrm>
          <a:prstGeom prst="rect">
            <a:avLst/>
          </a:prstGeom>
          <a:noFill/>
          <a:ln cap="flat" cmpd="sng" w="87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877" name="Google Shape;877;p78"/>
          <p:cNvSpPr txBox="1"/>
          <p:nvPr/>
        </p:nvSpPr>
        <p:spPr>
          <a:xfrm>
            <a:off x="1994850" y="1039875"/>
            <a:ext cx="5154300" cy="7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500">
                <a:solidFill>
                  <a:schemeClr val="dk1"/>
                </a:solidFill>
                <a:latin typeface="Changa One"/>
                <a:ea typeface="Changa One"/>
                <a:cs typeface="Changa One"/>
                <a:sym typeface="Changa One"/>
              </a:rPr>
              <a:t>State of the Art Research</a:t>
            </a:r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1" name="Shape 8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2" name="Google Shape;882;p79" title="Screenshot 2025-08-05 at 5.39.37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57150"/>
            <a:ext cx="8839204" cy="3206801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883" name="Google Shape;883;p79"/>
          <p:cNvSpPr txBox="1"/>
          <p:nvPr>
            <p:ph idx="4294967295" type="body"/>
          </p:nvPr>
        </p:nvSpPr>
        <p:spPr>
          <a:xfrm>
            <a:off x="152400" y="3263950"/>
            <a:ext cx="8839200" cy="140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dvent Pro Medium"/>
              <a:buAutoNum type="arabicPeriod"/>
            </a:pPr>
            <a:r>
              <a:rPr lang="en">
                <a:latin typeface="Advent Pro Medium"/>
                <a:ea typeface="Advent Pro Medium"/>
                <a:cs typeface="Advent Pro Medium"/>
                <a:sym typeface="Advent Pro Medium"/>
              </a:rPr>
              <a:t>Counterfactual pairs define </a:t>
            </a:r>
            <a:r>
              <a:rPr b="1" lang="en"/>
              <a:t>concepts</a:t>
            </a:r>
            <a:br>
              <a:rPr lang="en">
                <a:latin typeface="Advent Pro Medium"/>
                <a:ea typeface="Advent Pro Medium"/>
                <a:cs typeface="Advent Pro Medium"/>
                <a:sym typeface="Advent Pro Medium"/>
              </a:rPr>
            </a:br>
            <a:endParaRPr>
              <a:latin typeface="Advent Pro Medium"/>
              <a:ea typeface="Advent Pro Medium"/>
              <a:cs typeface="Advent Pro Medium"/>
              <a:sym typeface="Advent Pro Medium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">
                <a:latin typeface="Advent Pro Medium"/>
                <a:ea typeface="Advent Pro Medium"/>
                <a:cs typeface="Advent Pro Medium"/>
                <a:sym typeface="Advent Pro Medium"/>
              </a:rPr>
              <a:t>Concepts that vary independently should be </a:t>
            </a:r>
            <a:r>
              <a:rPr b="1" lang="en"/>
              <a:t>orthogonal</a:t>
            </a:r>
            <a:r>
              <a:rPr lang="en">
                <a:latin typeface="Advent Pro Medium"/>
                <a:ea typeface="Advent Pro Medium"/>
                <a:cs typeface="Advent Pro Medium"/>
                <a:sym typeface="Advent Pro Medium"/>
              </a:rPr>
              <a:t> (causal separability)</a:t>
            </a:r>
            <a:br>
              <a:rPr lang="en">
                <a:latin typeface="Advent Pro Medium"/>
                <a:ea typeface="Advent Pro Medium"/>
                <a:cs typeface="Advent Pro Medium"/>
                <a:sym typeface="Advent Pro Medium"/>
              </a:rPr>
            </a:br>
            <a:endParaRPr>
              <a:latin typeface="Advent Pro Medium"/>
              <a:ea typeface="Advent Pro Medium"/>
              <a:cs typeface="Advent Pro Medium"/>
              <a:sym typeface="Advent Pro Medium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">
                <a:latin typeface="Advent Pro Medium"/>
                <a:ea typeface="Advent Pro Medium"/>
                <a:cs typeface="Advent Pro Medium"/>
                <a:sym typeface="Advent Pro Medium"/>
              </a:rPr>
              <a:t>Requires </a:t>
            </a:r>
            <a:r>
              <a:rPr b="1" lang="en"/>
              <a:t>custom inner product</a:t>
            </a:r>
            <a:r>
              <a:rPr lang="en">
                <a:latin typeface="Advent Pro Medium"/>
                <a:ea typeface="Advent Pro Medium"/>
                <a:cs typeface="Advent Pro Medium"/>
                <a:sym typeface="Advent Pro Medium"/>
              </a:rPr>
              <a:t> to respect semantics</a:t>
            </a:r>
            <a:endParaRPr>
              <a:latin typeface="Advent Pro Medium"/>
              <a:ea typeface="Advent Pro Medium"/>
              <a:cs typeface="Advent Pro Medium"/>
              <a:sym typeface="Advent Pro Medium"/>
            </a:endParaRPr>
          </a:p>
        </p:txBody>
      </p:sp>
      <p:sp>
        <p:nvSpPr>
          <p:cNvPr id="884" name="Google Shape;884;p79"/>
          <p:cNvSpPr/>
          <p:nvPr/>
        </p:nvSpPr>
        <p:spPr>
          <a:xfrm>
            <a:off x="95250" y="3752850"/>
            <a:ext cx="8896500" cy="866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dvent Pro"/>
              <a:ea typeface="Advent Pro"/>
              <a:cs typeface="Advent Pro"/>
              <a:sym typeface="Advent Pro"/>
            </a:endParaRPr>
          </a:p>
        </p:txBody>
      </p:sp>
      <p:sp>
        <p:nvSpPr>
          <p:cNvPr id="885" name="Google Shape;885;p79"/>
          <p:cNvSpPr/>
          <p:nvPr/>
        </p:nvSpPr>
        <p:spPr>
          <a:xfrm>
            <a:off x="3972125" y="2523100"/>
            <a:ext cx="1123800" cy="572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dvent Pro"/>
              <a:ea typeface="Advent Pro"/>
              <a:cs typeface="Advent Pro"/>
              <a:sym typeface="Advent Pro"/>
            </a:endParaRPr>
          </a:p>
        </p:txBody>
      </p:sp>
      <p:sp>
        <p:nvSpPr>
          <p:cNvPr id="886" name="Google Shape;886;p79"/>
          <p:cNvSpPr/>
          <p:nvPr/>
        </p:nvSpPr>
        <p:spPr>
          <a:xfrm>
            <a:off x="4509175" y="506650"/>
            <a:ext cx="3556800" cy="2624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dvent Pro"/>
              <a:ea typeface="Advent Pro"/>
              <a:cs typeface="Advent Pro"/>
              <a:sym typeface="Advent Pro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0" name="Shape 8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1" name="Google Shape;891;p80" title="Screenshot 2025-08-05 at 5.39.37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57150"/>
            <a:ext cx="8839204" cy="3206801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892" name="Google Shape;892;p80"/>
          <p:cNvSpPr txBox="1"/>
          <p:nvPr>
            <p:ph idx="4294967295" type="body"/>
          </p:nvPr>
        </p:nvSpPr>
        <p:spPr>
          <a:xfrm>
            <a:off x="152400" y="3263950"/>
            <a:ext cx="8839200" cy="140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dvent Pro Medium"/>
              <a:buAutoNum type="arabicPeriod"/>
            </a:pPr>
            <a:r>
              <a:rPr lang="en">
                <a:latin typeface="Advent Pro Medium"/>
                <a:ea typeface="Advent Pro Medium"/>
                <a:cs typeface="Advent Pro Medium"/>
                <a:sym typeface="Advent Pro Medium"/>
              </a:rPr>
              <a:t>Counterfactual pairs define </a:t>
            </a:r>
            <a:r>
              <a:rPr b="1" lang="en"/>
              <a:t>concepts</a:t>
            </a:r>
            <a:br>
              <a:rPr lang="en">
                <a:latin typeface="Advent Pro Medium"/>
                <a:ea typeface="Advent Pro Medium"/>
                <a:cs typeface="Advent Pro Medium"/>
                <a:sym typeface="Advent Pro Medium"/>
              </a:rPr>
            </a:br>
            <a:endParaRPr>
              <a:latin typeface="Advent Pro Medium"/>
              <a:ea typeface="Advent Pro Medium"/>
              <a:cs typeface="Advent Pro Medium"/>
              <a:sym typeface="Advent Pro Medium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">
                <a:latin typeface="Advent Pro Medium"/>
                <a:ea typeface="Advent Pro Medium"/>
                <a:cs typeface="Advent Pro Medium"/>
                <a:sym typeface="Advent Pro Medium"/>
              </a:rPr>
              <a:t>Concepts that vary independently should be </a:t>
            </a:r>
            <a:r>
              <a:rPr b="1" lang="en"/>
              <a:t>orthogonal</a:t>
            </a:r>
            <a:r>
              <a:rPr lang="en">
                <a:latin typeface="Advent Pro Medium"/>
                <a:ea typeface="Advent Pro Medium"/>
                <a:cs typeface="Advent Pro Medium"/>
                <a:sym typeface="Advent Pro Medium"/>
              </a:rPr>
              <a:t> (causal separability)</a:t>
            </a:r>
            <a:br>
              <a:rPr lang="en">
                <a:latin typeface="Advent Pro Medium"/>
                <a:ea typeface="Advent Pro Medium"/>
                <a:cs typeface="Advent Pro Medium"/>
                <a:sym typeface="Advent Pro Medium"/>
              </a:rPr>
            </a:br>
            <a:endParaRPr>
              <a:latin typeface="Advent Pro Medium"/>
              <a:ea typeface="Advent Pro Medium"/>
              <a:cs typeface="Advent Pro Medium"/>
              <a:sym typeface="Advent Pro Medium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">
                <a:latin typeface="Advent Pro Medium"/>
                <a:ea typeface="Advent Pro Medium"/>
                <a:cs typeface="Advent Pro Medium"/>
                <a:sym typeface="Advent Pro Medium"/>
              </a:rPr>
              <a:t>Requires </a:t>
            </a:r>
            <a:r>
              <a:rPr b="1" lang="en"/>
              <a:t>custom inner product</a:t>
            </a:r>
            <a:r>
              <a:rPr lang="en">
                <a:latin typeface="Advent Pro Medium"/>
                <a:ea typeface="Advent Pro Medium"/>
                <a:cs typeface="Advent Pro Medium"/>
                <a:sym typeface="Advent Pro Medium"/>
              </a:rPr>
              <a:t> to respect semantics</a:t>
            </a:r>
            <a:endParaRPr>
              <a:latin typeface="Advent Pro Medium"/>
              <a:ea typeface="Advent Pro Medium"/>
              <a:cs typeface="Advent Pro Medium"/>
              <a:sym typeface="Advent Pro Medium"/>
            </a:endParaRPr>
          </a:p>
        </p:txBody>
      </p:sp>
      <p:sp>
        <p:nvSpPr>
          <p:cNvPr id="893" name="Google Shape;893;p80"/>
          <p:cNvSpPr/>
          <p:nvPr/>
        </p:nvSpPr>
        <p:spPr>
          <a:xfrm>
            <a:off x="95250" y="3752850"/>
            <a:ext cx="8896500" cy="866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dvent Pro"/>
              <a:ea typeface="Advent Pro"/>
              <a:cs typeface="Advent Pro"/>
              <a:sym typeface="Advent Pro"/>
            </a:endParaRPr>
          </a:p>
        </p:txBody>
      </p:sp>
      <p:sp>
        <p:nvSpPr>
          <p:cNvPr id="894" name="Google Shape;894;p80"/>
          <p:cNvSpPr/>
          <p:nvPr/>
        </p:nvSpPr>
        <p:spPr>
          <a:xfrm>
            <a:off x="2038350" y="2609850"/>
            <a:ext cx="1581300" cy="419100"/>
          </a:xfrm>
          <a:prstGeom prst="ellipse">
            <a:avLst/>
          </a:prstGeom>
          <a:noFill/>
          <a:ln cap="flat" cmpd="sng" w="762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dvent Pro"/>
              <a:ea typeface="Advent Pro"/>
              <a:cs typeface="Advent Pro"/>
              <a:sym typeface="Advent Pro"/>
            </a:endParaRPr>
          </a:p>
        </p:txBody>
      </p:sp>
      <p:sp>
        <p:nvSpPr>
          <p:cNvPr id="895" name="Google Shape;895;p80"/>
          <p:cNvSpPr/>
          <p:nvPr/>
        </p:nvSpPr>
        <p:spPr>
          <a:xfrm>
            <a:off x="1409700" y="1257300"/>
            <a:ext cx="1581300" cy="419100"/>
          </a:xfrm>
          <a:prstGeom prst="ellipse">
            <a:avLst/>
          </a:prstGeom>
          <a:noFill/>
          <a:ln cap="flat" cmpd="sng" w="762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dvent Pro"/>
              <a:ea typeface="Advent Pro"/>
              <a:cs typeface="Advent Pro"/>
              <a:sym typeface="Advent Pro"/>
            </a:endParaRPr>
          </a:p>
        </p:txBody>
      </p:sp>
      <p:sp>
        <p:nvSpPr>
          <p:cNvPr id="896" name="Google Shape;896;p80"/>
          <p:cNvSpPr/>
          <p:nvPr/>
        </p:nvSpPr>
        <p:spPr>
          <a:xfrm>
            <a:off x="2238375" y="657225"/>
            <a:ext cx="1581300" cy="419100"/>
          </a:xfrm>
          <a:prstGeom prst="ellipse">
            <a:avLst/>
          </a:prstGeom>
          <a:noFill/>
          <a:ln cap="flat" cmpd="sng" w="762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dvent Pro"/>
              <a:ea typeface="Advent Pro"/>
              <a:cs typeface="Advent Pro"/>
              <a:sym typeface="Advent Pro"/>
            </a:endParaRPr>
          </a:p>
        </p:txBody>
      </p:sp>
      <p:sp>
        <p:nvSpPr>
          <p:cNvPr id="897" name="Google Shape;897;p80"/>
          <p:cNvSpPr/>
          <p:nvPr/>
        </p:nvSpPr>
        <p:spPr>
          <a:xfrm>
            <a:off x="4000500" y="2809875"/>
            <a:ext cx="1095300" cy="2859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dvent Pro"/>
              <a:ea typeface="Advent Pro"/>
              <a:cs typeface="Advent Pro"/>
              <a:sym typeface="Advent Pro"/>
            </a:endParaRPr>
          </a:p>
        </p:txBody>
      </p:sp>
      <p:sp>
        <p:nvSpPr>
          <p:cNvPr id="898" name="Google Shape;898;p80"/>
          <p:cNvSpPr/>
          <p:nvPr/>
        </p:nvSpPr>
        <p:spPr>
          <a:xfrm>
            <a:off x="3972125" y="2523100"/>
            <a:ext cx="1123800" cy="572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dvent Pro"/>
              <a:ea typeface="Advent Pro"/>
              <a:cs typeface="Advent Pro"/>
              <a:sym typeface="Advent Pro"/>
            </a:endParaRPr>
          </a:p>
        </p:txBody>
      </p:sp>
      <p:sp>
        <p:nvSpPr>
          <p:cNvPr id="899" name="Google Shape;899;p80"/>
          <p:cNvSpPr/>
          <p:nvPr/>
        </p:nvSpPr>
        <p:spPr>
          <a:xfrm>
            <a:off x="4509175" y="506650"/>
            <a:ext cx="3556800" cy="2624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dvent Pro"/>
              <a:ea typeface="Advent Pro"/>
              <a:cs typeface="Advent Pro"/>
              <a:sym typeface="Advent Pro"/>
            </a:endParaRPr>
          </a:p>
        </p:txBody>
      </p:sp>
      <p:sp>
        <p:nvSpPr>
          <p:cNvPr id="900" name="Google Shape;900;p80"/>
          <p:cNvSpPr/>
          <p:nvPr/>
        </p:nvSpPr>
        <p:spPr>
          <a:xfrm>
            <a:off x="3048000" y="1076325"/>
            <a:ext cx="1581300" cy="419100"/>
          </a:xfrm>
          <a:prstGeom prst="ellipse">
            <a:avLst/>
          </a:prstGeom>
          <a:noFill/>
          <a:ln cap="flat" cmpd="sng" w="762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dvent Pro"/>
              <a:ea typeface="Advent Pro"/>
              <a:cs typeface="Advent Pro"/>
              <a:sym typeface="Advent Pro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6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p45"/>
          <p:cNvSpPr/>
          <p:nvPr/>
        </p:nvSpPr>
        <p:spPr>
          <a:xfrm flipH="1">
            <a:off x="4769997" y="2194300"/>
            <a:ext cx="3114029" cy="3100045"/>
          </a:xfrm>
          <a:custGeom>
            <a:rect b="b" l="l" r="r" t="t"/>
            <a:pathLst>
              <a:path extrusionOk="0" h="95320" w="95750">
                <a:moveTo>
                  <a:pt x="47875" y="193"/>
                </a:moveTo>
                <a:cubicBezTo>
                  <a:pt x="74168" y="193"/>
                  <a:pt x="95562" y="21485"/>
                  <a:pt x="95562" y="47660"/>
                </a:cubicBezTo>
                <a:cubicBezTo>
                  <a:pt x="95562" y="73834"/>
                  <a:pt x="74168" y="95132"/>
                  <a:pt x="47875" y="95132"/>
                </a:cubicBezTo>
                <a:cubicBezTo>
                  <a:pt x="21582" y="95132"/>
                  <a:pt x="193" y="73834"/>
                  <a:pt x="193" y="47660"/>
                </a:cubicBezTo>
                <a:cubicBezTo>
                  <a:pt x="193" y="21485"/>
                  <a:pt x="21582" y="193"/>
                  <a:pt x="47875" y="193"/>
                </a:cubicBezTo>
                <a:close/>
                <a:moveTo>
                  <a:pt x="47875" y="1"/>
                </a:moveTo>
                <a:cubicBezTo>
                  <a:pt x="21477" y="1"/>
                  <a:pt x="1" y="21381"/>
                  <a:pt x="1" y="47660"/>
                </a:cubicBezTo>
                <a:cubicBezTo>
                  <a:pt x="1" y="73939"/>
                  <a:pt x="21477" y="95320"/>
                  <a:pt x="47875" y="95320"/>
                </a:cubicBezTo>
                <a:cubicBezTo>
                  <a:pt x="74273" y="95320"/>
                  <a:pt x="95749" y="73939"/>
                  <a:pt x="95749" y="47660"/>
                </a:cubicBezTo>
                <a:cubicBezTo>
                  <a:pt x="95749" y="21381"/>
                  <a:pt x="74273" y="1"/>
                  <a:pt x="47875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8" name="Google Shape;558;p45"/>
          <p:cNvSpPr txBox="1"/>
          <p:nvPr>
            <p:ph type="title"/>
          </p:nvPr>
        </p:nvSpPr>
        <p:spPr>
          <a:xfrm>
            <a:off x="1099650" y="1930375"/>
            <a:ext cx="6943800" cy="146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Key Terms</a:t>
            </a:r>
            <a:endParaRPr/>
          </a:p>
        </p:txBody>
      </p:sp>
      <p:sp>
        <p:nvSpPr>
          <p:cNvPr id="559" name="Google Shape;559;p45"/>
          <p:cNvSpPr txBox="1"/>
          <p:nvPr>
            <p:ph idx="2" type="title"/>
          </p:nvPr>
        </p:nvSpPr>
        <p:spPr>
          <a:xfrm>
            <a:off x="3828750" y="536150"/>
            <a:ext cx="1486500" cy="1085700"/>
          </a:xfrm>
          <a:prstGeom prst="rect">
            <a:avLst/>
          </a:prstGeom>
          <a:solidFill>
            <a:schemeClr val="lt2"/>
          </a:solidFill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01</a:t>
            </a:r>
            <a:endParaRPr/>
          </a:p>
        </p:txBody>
      </p:sp>
      <p:cxnSp>
        <p:nvCxnSpPr>
          <p:cNvPr id="560" name="Google Shape;560;p45"/>
          <p:cNvCxnSpPr/>
          <p:nvPr/>
        </p:nvCxnSpPr>
        <p:spPr>
          <a:xfrm>
            <a:off x="3705150" y="3702150"/>
            <a:ext cx="1733700" cy="0"/>
          </a:xfrm>
          <a:prstGeom prst="straightConnector1">
            <a:avLst/>
          </a:prstGeom>
          <a:noFill/>
          <a:ln cap="flat" cmpd="sng" w="9525">
            <a:solidFill>
              <a:srgbClr val="35342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4" name="Shape 9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5" name="Google Shape;905;p81" title="Screenshot 2025-08-05 at 5.39.37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66675"/>
            <a:ext cx="8839204" cy="3206801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906" name="Google Shape;906;p81"/>
          <p:cNvSpPr txBox="1"/>
          <p:nvPr>
            <p:ph idx="4294967295" type="body"/>
          </p:nvPr>
        </p:nvSpPr>
        <p:spPr>
          <a:xfrm>
            <a:off x="152400" y="3273475"/>
            <a:ext cx="8839200" cy="1393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dvent Pro Medium"/>
              <a:buAutoNum type="arabicPeriod"/>
            </a:pPr>
            <a:r>
              <a:rPr lang="en">
                <a:latin typeface="Advent Pro Medium"/>
                <a:ea typeface="Advent Pro Medium"/>
                <a:cs typeface="Advent Pro Medium"/>
                <a:sym typeface="Advent Pro Medium"/>
              </a:rPr>
              <a:t>Counterfactual pairs define </a:t>
            </a:r>
            <a:r>
              <a:rPr b="1" lang="en"/>
              <a:t>concepts</a:t>
            </a:r>
            <a:br>
              <a:rPr lang="en">
                <a:latin typeface="Advent Pro Medium"/>
                <a:ea typeface="Advent Pro Medium"/>
                <a:cs typeface="Advent Pro Medium"/>
                <a:sym typeface="Advent Pro Medium"/>
              </a:rPr>
            </a:br>
            <a:endParaRPr>
              <a:latin typeface="Advent Pro Medium"/>
              <a:ea typeface="Advent Pro Medium"/>
              <a:cs typeface="Advent Pro Medium"/>
              <a:sym typeface="Advent Pro Medium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">
                <a:latin typeface="Advent Pro Medium"/>
                <a:ea typeface="Advent Pro Medium"/>
                <a:cs typeface="Advent Pro Medium"/>
                <a:sym typeface="Advent Pro Medium"/>
              </a:rPr>
              <a:t>Concepts that vary independently should be </a:t>
            </a:r>
            <a:r>
              <a:rPr b="1" lang="en"/>
              <a:t>orthogonal</a:t>
            </a:r>
            <a:r>
              <a:rPr lang="en">
                <a:latin typeface="Advent Pro Medium"/>
                <a:ea typeface="Advent Pro Medium"/>
                <a:cs typeface="Advent Pro Medium"/>
                <a:sym typeface="Advent Pro Medium"/>
              </a:rPr>
              <a:t> (causal separability)</a:t>
            </a:r>
            <a:br>
              <a:rPr lang="en">
                <a:latin typeface="Advent Pro Medium"/>
                <a:ea typeface="Advent Pro Medium"/>
                <a:cs typeface="Advent Pro Medium"/>
                <a:sym typeface="Advent Pro Medium"/>
              </a:rPr>
            </a:br>
            <a:endParaRPr>
              <a:latin typeface="Advent Pro Medium"/>
              <a:ea typeface="Advent Pro Medium"/>
              <a:cs typeface="Advent Pro Medium"/>
              <a:sym typeface="Advent Pro Medium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">
                <a:latin typeface="Advent Pro Medium"/>
                <a:ea typeface="Advent Pro Medium"/>
                <a:cs typeface="Advent Pro Medium"/>
                <a:sym typeface="Advent Pro Medium"/>
              </a:rPr>
              <a:t>Requires </a:t>
            </a:r>
            <a:r>
              <a:rPr b="1" lang="en"/>
              <a:t>custom inner product</a:t>
            </a:r>
            <a:r>
              <a:rPr lang="en">
                <a:latin typeface="Advent Pro Medium"/>
                <a:ea typeface="Advent Pro Medium"/>
                <a:cs typeface="Advent Pro Medium"/>
                <a:sym typeface="Advent Pro Medium"/>
              </a:rPr>
              <a:t> to respect semantics</a:t>
            </a:r>
            <a:endParaRPr>
              <a:latin typeface="Advent Pro Medium"/>
              <a:ea typeface="Advent Pro Medium"/>
              <a:cs typeface="Advent Pro Medium"/>
              <a:sym typeface="Advent Pro Medium"/>
            </a:endParaRPr>
          </a:p>
        </p:txBody>
      </p:sp>
      <p:sp>
        <p:nvSpPr>
          <p:cNvPr id="907" name="Google Shape;907;p81"/>
          <p:cNvSpPr/>
          <p:nvPr/>
        </p:nvSpPr>
        <p:spPr>
          <a:xfrm>
            <a:off x="95250" y="4048125"/>
            <a:ext cx="8896500" cy="571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dvent Pro"/>
              <a:ea typeface="Advent Pro"/>
              <a:cs typeface="Advent Pro"/>
              <a:sym typeface="Advent Pro"/>
            </a:endParaRPr>
          </a:p>
        </p:txBody>
      </p:sp>
      <p:sp>
        <p:nvSpPr>
          <p:cNvPr id="908" name="Google Shape;908;p81"/>
          <p:cNvSpPr/>
          <p:nvPr/>
        </p:nvSpPr>
        <p:spPr>
          <a:xfrm rot="2240021">
            <a:off x="6260665" y="2266785"/>
            <a:ext cx="1905002" cy="477975"/>
          </a:xfrm>
          <a:prstGeom prst="left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dvent Pro"/>
              <a:ea typeface="Advent Pro"/>
              <a:cs typeface="Advent Pro"/>
              <a:sym typeface="Advent Pro"/>
            </a:endParaRPr>
          </a:p>
        </p:txBody>
      </p:sp>
      <p:sp>
        <p:nvSpPr>
          <p:cNvPr id="909" name="Google Shape;909;p81"/>
          <p:cNvSpPr txBox="1"/>
          <p:nvPr/>
        </p:nvSpPr>
        <p:spPr>
          <a:xfrm rot="2349005">
            <a:off x="6369317" y="2364499"/>
            <a:ext cx="1883571" cy="28894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Orthogonal = 90° angle </a:t>
            </a:r>
            <a:endParaRPr b="1">
              <a:solidFill>
                <a:schemeClr val="dk1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  <p:sp>
        <p:nvSpPr>
          <p:cNvPr id="910" name="Google Shape;910;p81"/>
          <p:cNvSpPr/>
          <p:nvPr/>
        </p:nvSpPr>
        <p:spPr>
          <a:xfrm>
            <a:off x="4000500" y="2809875"/>
            <a:ext cx="1095300" cy="2859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dvent Pro"/>
              <a:ea typeface="Advent Pro"/>
              <a:cs typeface="Advent Pro"/>
              <a:sym typeface="Advent Pro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4" name="Shape 9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5" name="Google Shape;915;p82" title="Screenshot 2025-08-05 at 5.39.37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66675"/>
            <a:ext cx="8839204" cy="3206801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916" name="Google Shape;916;p82"/>
          <p:cNvSpPr txBox="1"/>
          <p:nvPr>
            <p:ph idx="4294967295" type="body"/>
          </p:nvPr>
        </p:nvSpPr>
        <p:spPr>
          <a:xfrm>
            <a:off x="152400" y="3273475"/>
            <a:ext cx="8839200" cy="1393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dvent Pro Medium"/>
              <a:buAutoNum type="arabicPeriod"/>
            </a:pPr>
            <a:r>
              <a:rPr lang="en">
                <a:latin typeface="Advent Pro Medium"/>
                <a:ea typeface="Advent Pro Medium"/>
                <a:cs typeface="Advent Pro Medium"/>
                <a:sym typeface="Advent Pro Medium"/>
              </a:rPr>
              <a:t>Counterfactual pairs define </a:t>
            </a:r>
            <a:r>
              <a:rPr b="1" lang="en"/>
              <a:t>concepts</a:t>
            </a:r>
            <a:br>
              <a:rPr lang="en">
                <a:latin typeface="Advent Pro Medium"/>
                <a:ea typeface="Advent Pro Medium"/>
                <a:cs typeface="Advent Pro Medium"/>
                <a:sym typeface="Advent Pro Medium"/>
              </a:rPr>
            </a:br>
            <a:endParaRPr>
              <a:latin typeface="Advent Pro Medium"/>
              <a:ea typeface="Advent Pro Medium"/>
              <a:cs typeface="Advent Pro Medium"/>
              <a:sym typeface="Advent Pro Medium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">
                <a:latin typeface="Advent Pro Medium"/>
                <a:ea typeface="Advent Pro Medium"/>
                <a:cs typeface="Advent Pro Medium"/>
                <a:sym typeface="Advent Pro Medium"/>
              </a:rPr>
              <a:t>Concepts that vary independently should be </a:t>
            </a:r>
            <a:r>
              <a:rPr b="1" lang="en"/>
              <a:t>orthogonal</a:t>
            </a:r>
            <a:r>
              <a:rPr lang="en">
                <a:latin typeface="Advent Pro Medium"/>
                <a:ea typeface="Advent Pro Medium"/>
                <a:cs typeface="Advent Pro Medium"/>
                <a:sym typeface="Advent Pro Medium"/>
              </a:rPr>
              <a:t> (causal separability)</a:t>
            </a:r>
            <a:br>
              <a:rPr lang="en">
                <a:latin typeface="Advent Pro Medium"/>
                <a:ea typeface="Advent Pro Medium"/>
                <a:cs typeface="Advent Pro Medium"/>
                <a:sym typeface="Advent Pro Medium"/>
              </a:rPr>
            </a:br>
            <a:endParaRPr>
              <a:latin typeface="Advent Pro Medium"/>
              <a:ea typeface="Advent Pro Medium"/>
              <a:cs typeface="Advent Pro Medium"/>
              <a:sym typeface="Advent Pro Medium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">
                <a:latin typeface="Advent Pro Medium"/>
                <a:ea typeface="Advent Pro Medium"/>
                <a:cs typeface="Advent Pro Medium"/>
                <a:sym typeface="Advent Pro Medium"/>
              </a:rPr>
              <a:t>Requires </a:t>
            </a:r>
            <a:r>
              <a:rPr b="1" lang="en"/>
              <a:t>custom inner product</a:t>
            </a:r>
            <a:r>
              <a:rPr lang="en">
                <a:latin typeface="Advent Pro Medium"/>
                <a:ea typeface="Advent Pro Medium"/>
                <a:cs typeface="Advent Pro Medium"/>
                <a:sym typeface="Advent Pro Medium"/>
              </a:rPr>
              <a:t> to respect semantics</a:t>
            </a:r>
            <a:endParaRPr>
              <a:latin typeface="Advent Pro Medium"/>
              <a:ea typeface="Advent Pro Medium"/>
              <a:cs typeface="Advent Pro Medium"/>
              <a:sym typeface="Advent Pro Medium"/>
            </a:endParaRPr>
          </a:p>
        </p:txBody>
      </p:sp>
      <p:sp>
        <p:nvSpPr>
          <p:cNvPr id="917" name="Google Shape;917;p82"/>
          <p:cNvSpPr/>
          <p:nvPr/>
        </p:nvSpPr>
        <p:spPr>
          <a:xfrm>
            <a:off x="3941725" y="2563650"/>
            <a:ext cx="1276800" cy="456000"/>
          </a:xfrm>
          <a:prstGeom prst="roundRect">
            <a:avLst>
              <a:gd fmla="val 16667" name="adj"/>
            </a:avLst>
          </a:prstGeom>
          <a:noFill/>
          <a:ln cap="flat" cmpd="sng" w="762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dvent Pro"/>
              <a:ea typeface="Advent Pro"/>
              <a:cs typeface="Advent Pro"/>
              <a:sym typeface="Advent Pro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1" name="Shape 9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" name="Google Shape;922;p83"/>
          <p:cNvSpPr txBox="1"/>
          <p:nvPr>
            <p:ph type="title"/>
          </p:nvPr>
        </p:nvSpPr>
        <p:spPr>
          <a:xfrm>
            <a:off x="720000" y="526812"/>
            <a:ext cx="75768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Takeaway</a:t>
            </a:r>
            <a:endParaRPr/>
          </a:p>
        </p:txBody>
      </p:sp>
      <p:sp>
        <p:nvSpPr>
          <p:cNvPr id="923" name="Google Shape;923;p83"/>
          <p:cNvSpPr txBox="1"/>
          <p:nvPr>
            <p:ph idx="4294967295" type="body"/>
          </p:nvPr>
        </p:nvSpPr>
        <p:spPr>
          <a:xfrm>
            <a:off x="720000" y="1159075"/>
            <a:ext cx="7795500" cy="3328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434343"/>
                </a:solidFill>
              </a:rPr>
              <a:t>Using the right inner product,</a:t>
            </a:r>
            <a:r>
              <a:rPr lang="en" sz="1800">
                <a:solidFill>
                  <a:srgbClr val="434343"/>
                </a:solidFill>
                <a:latin typeface="Advent Pro Medium"/>
                <a:ea typeface="Advent Pro Medium"/>
                <a:cs typeface="Advent Pro Medium"/>
                <a:sym typeface="Advent Pro Medium"/>
              </a:rPr>
              <a:t> practitioners can manipulate vector embeddings </a:t>
            </a:r>
            <a:r>
              <a:rPr b="1" lang="en" sz="1800">
                <a:solidFill>
                  <a:srgbClr val="434343"/>
                </a:solidFill>
              </a:rPr>
              <a:t>with simple vector addition.</a:t>
            </a:r>
            <a:endParaRPr b="1" sz="1800">
              <a:solidFill>
                <a:srgbClr val="434343"/>
              </a:solidFill>
            </a:endParaRPr>
          </a:p>
          <a:p>
            <a:pPr indent="0" lvl="0" marL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434343"/>
              </a:solidFill>
              <a:latin typeface="Advent Pro Medium"/>
              <a:ea typeface="Advent Pro Medium"/>
              <a:cs typeface="Advent Pro Medium"/>
              <a:sym typeface="Advent Pro Medium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7" name="Shape 9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8" name="Google Shape;928;p84"/>
          <p:cNvSpPr txBox="1"/>
          <p:nvPr>
            <p:ph type="title"/>
          </p:nvPr>
        </p:nvSpPr>
        <p:spPr>
          <a:xfrm>
            <a:off x="720000" y="526812"/>
            <a:ext cx="75768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Linear Representation Hypothesis</a:t>
            </a:r>
            <a:endParaRPr/>
          </a:p>
        </p:txBody>
      </p:sp>
      <p:sp>
        <p:nvSpPr>
          <p:cNvPr id="929" name="Google Shape;929;p84"/>
          <p:cNvSpPr txBox="1"/>
          <p:nvPr>
            <p:ph idx="4294967295" type="body"/>
          </p:nvPr>
        </p:nvSpPr>
        <p:spPr>
          <a:xfrm>
            <a:off x="720000" y="1127323"/>
            <a:ext cx="7704000" cy="336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434343"/>
                </a:solidFill>
                <a:latin typeface="Advent Pro Medium"/>
                <a:ea typeface="Advent Pro Medium"/>
                <a:cs typeface="Advent Pro Medium"/>
                <a:sym typeface="Advent Pro Medium"/>
              </a:rPr>
              <a:t>Linear Representation Hypothesis posits that high-level </a:t>
            </a:r>
            <a:r>
              <a:rPr b="1" lang="en" sz="1800">
                <a:solidFill>
                  <a:srgbClr val="434343"/>
                </a:solidFill>
              </a:rPr>
              <a:t>concepts</a:t>
            </a:r>
            <a:r>
              <a:rPr lang="en" sz="1800">
                <a:solidFill>
                  <a:srgbClr val="434343"/>
                </a:solidFill>
                <a:latin typeface="Advent Pro Medium"/>
                <a:ea typeface="Advent Pro Medium"/>
                <a:cs typeface="Advent Pro Medium"/>
                <a:sym typeface="Advent Pro Medium"/>
              </a:rPr>
              <a:t> encoded as </a:t>
            </a:r>
            <a:r>
              <a:rPr b="1" lang="en" sz="1800">
                <a:solidFill>
                  <a:srgbClr val="434343"/>
                </a:solidFill>
              </a:rPr>
              <a:t>directions</a:t>
            </a:r>
            <a:r>
              <a:rPr lang="en" sz="1800">
                <a:solidFill>
                  <a:srgbClr val="434343"/>
                </a:solidFill>
                <a:latin typeface="Advent Pro Medium"/>
                <a:ea typeface="Advent Pro Medium"/>
                <a:cs typeface="Advent Pro Medium"/>
                <a:sym typeface="Advent Pro Medium"/>
              </a:rPr>
              <a:t> (one-dimensional subspaces) and simple </a:t>
            </a:r>
            <a:r>
              <a:rPr b="1" lang="en" sz="1800">
                <a:solidFill>
                  <a:srgbClr val="434343"/>
                </a:solidFill>
              </a:rPr>
              <a:t>linear</a:t>
            </a:r>
            <a:r>
              <a:rPr lang="en" sz="1800">
                <a:solidFill>
                  <a:srgbClr val="434343"/>
                </a:solidFill>
                <a:latin typeface="Advent Pro Medium"/>
                <a:ea typeface="Advent Pro Medium"/>
                <a:cs typeface="Advent Pro Medium"/>
                <a:sym typeface="Advent Pro Medium"/>
              </a:rPr>
              <a:t> algebraic operations can be used to </a:t>
            </a:r>
            <a:r>
              <a:rPr b="1" lang="en" sz="1800">
                <a:solidFill>
                  <a:srgbClr val="434343"/>
                </a:solidFill>
              </a:rPr>
              <a:t>interpret</a:t>
            </a:r>
            <a:r>
              <a:rPr lang="en" sz="1800">
                <a:solidFill>
                  <a:srgbClr val="434343"/>
                </a:solidFill>
                <a:latin typeface="Advent Pro Medium"/>
                <a:ea typeface="Advent Pro Medium"/>
                <a:cs typeface="Advent Pro Medium"/>
                <a:sym typeface="Advent Pro Medium"/>
              </a:rPr>
              <a:t> and </a:t>
            </a:r>
            <a:r>
              <a:rPr b="1" lang="en" sz="1800">
                <a:solidFill>
                  <a:srgbClr val="434343"/>
                </a:solidFill>
              </a:rPr>
              <a:t>control</a:t>
            </a:r>
            <a:r>
              <a:rPr lang="en" sz="1800">
                <a:solidFill>
                  <a:srgbClr val="434343"/>
                </a:solidFill>
                <a:latin typeface="Advent Pro Medium"/>
                <a:ea typeface="Advent Pro Medium"/>
                <a:cs typeface="Advent Pro Medium"/>
                <a:sym typeface="Advent Pro Medium"/>
              </a:rPr>
              <a:t> the model (Mikolov et al., 2013c; Arora et al., 2016; Elhage et al., 2022).</a:t>
            </a:r>
            <a:endParaRPr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3" name="Shape 9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4" name="Google Shape;934;p85"/>
          <p:cNvSpPr txBox="1"/>
          <p:nvPr>
            <p:ph type="title"/>
          </p:nvPr>
        </p:nvSpPr>
        <p:spPr>
          <a:xfrm>
            <a:off x="720000" y="526812"/>
            <a:ext cx="75768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3 Views of Linear Representation</a:t>
            </a:r>
            <a:endParaRPr/>
          </a:p>
        </p:txBody>
      </p:sp>
      <p:sp>
        <p:nvSpPr>
          <p:cNvPr id="935" name="Google Shape;935;p85"/>
          <p:cNvSpPr txBox="1"/>
          <p:nvPr>
            <p:ph idx="4294967295" type="body"/>
          </p:nvPr>
        </p:nvSpPr>
        <p:spPr>
          <a:xfrm>
            <a:off x="720000" y="1127325"/>
            <a:ext cx="4444200" cy="336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Advent Pro Medium"/>
              <a:buAutoNum type="arabicPeriod"/>
            </a:pPr>
            <a:r>
              <a:rPr b="1" lang="en" sz="1800">
                <a:solidFill>
                  <a:srgbClr val="434343"/>
                </a:solidFill>
              </a:rPr>
              <a:t>Subspace (direction)</a:t>
            </a:r>
            <a:r>
              <a:rPr lang="en" sz="1800">
                <a:solidFill>
                  <a:srgbClr val="434343"/>
                </a:solidFill>
                <a:latin typeface="Advent Pro Medium"/>
                <a:ea typeface="Advent Pro Medium"/>
                <a:cs typeface="Advent Pro Medium"/>
                <a:sym typeface="Advent Pro Medium"/>
              </a:rPr>
              <a:t> view </a:t>
            </a:r>
            <a:br>
              <a:rPr lang="en" sz="1800">
                <a:solidFill>
                  <a:srgbClr val="434343"/>
                </a:solidFill>
                <a:latin typeface="Advent Pro Medium"/>
                <a:ea typeface="Advent Pro Medium"/>
                <a:cs typeface="Advent Pro Medium"/>
                <a:sym typeface="Advent Pro Medium"/>
              </a:rPr>
            </a:br>
            <a:r>
              <a:rPr lang="en" sz="1800">
                <a:solidFill>
                  <a:srgbClr val="434343"/>
                </a:solidFill>
                <a:latin typeface="Advent Pro Medium"/>
                <a:ea typeface="Advent Pro Medium"/>
                <a:cs typeface="Advent Pro Medium"/>
                <a:sym typeface="Advent Pro Medium"/>
              </a:rPr>
              <a:t>→ captures a concept as a </a:t>
            </a:r>
            <a:r>
              <a:rPr b="1" lang="en" sz="1800">
                <a:solidFill>
                  <a:srgbClr val="434343"/>
                </a:solidFill>
              </a:rPr>
              <a:t>single direction</a:t>
            </a:r>
            <a:endParaRPr b="1" sz="1800">
              <a:solidFill>
                <a:srgbClr val="434343"/>
              </a:solidFill>
            </a:endParaRPr>
          </a:p>
          <a:p>
            <a:pPr indent="-3429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Advent Pro Medium"/>
              <a:buAutoNum type="arabicPeriod"/>
            </a:pPr>
            <a:r>
              <a:rPr lang="en" sz="1800">
                <a:solidFill>
                  <a:srgbClr val="434343"/>
                </a:solidFill>
                <a:latin typeface="Advent Pro Medium"/>
                <a:ea typeface="Advent Pro Medium"/>
                <a:cs typeface="Advent Pro Medium"/>
                <a:sym typeface="Advent Pro Medium"/>
              </a:rPr>
              <a:t>Measurement (probe) view</a:t>
            </a:r>
            <a:endParaRPr sz="1800">
              <a:solidFill>
                <a:srgbClr val="434343"/>
              </a:solidFill>
              <a:latin typeface="Advent Pro Medium"/>
              <a:ea typeface="Advent Pro Medium"/>
              <a:cs typeface="Advent Pro Medium"/>
              <a:sym typeface="Advent Pro Medium"/>
            </a:endParaRPr>
          </a:p>
          <a:p>
            <a:pPr indent="-3429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Advent Pro Medium"/>
              <a:buAutoNum type="arabicPeriod"/>
            </a:pPr>
            <a:r>
              <a:rPr lang="en" sz="1800">
                <a:solidFill>
                  <a:srgbClr val="434343"/>
                </a:solidFill>
                <a:latin typeface="Advent Pro Medium"/>
                <a:ea typeface="Advent Pro Medium"/>
                <a:cs typeface="Advent Pro Medium"/>
                <a:sym typeface="Advent Pro Medium"/>
              </a:rPr>
              <a:t>Intervention (steer) view</a:t>
            </a:r>
            <a:endParaRPr sz="1800">
              <a:solidFill>
                <a:srgbClr val="434343"/>
              </a:solidFill>
              <a:latin typeface="Advent Pro Medium"/>
              <a:ea typeface="Advent Pro Medium"/>
              <a:cs typeface="Advent Pro Medium"/>
              <a:sym typeface="Advent Pro Medium"/>
            </a:endParaRPr>
          </a:p>
        </p:txBody>
      </p:sp>
      <p:pic>
        <p:nvPicPr>
          <p:cNvPr id="936" name="Google Shape;936;p85" title="linear_representation_views_final2.png"/>
          <p:cNvPicPr preferRelativeResize="0"/>
          <p:nvPr/>
        </p:nvPicPr>
        <p:blipFill rotWithShape="1">
          <a:blip r:embed="rId3">
            <a:alphaModFix/>
          </a:blip>
          <a:srcRect b="0" l="0" r="65728" t="0"/>
          <a:stretch/>
        </p:blipFill>
        <p:spPr>
          <a:xfrm>
            <a:off x="5657850" y="1190625"/>
            <a:ext cx="3133724" cy="30480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937" name="Google Shape;937;p85"/>
          <p:cNvSpPr txBox="1"/>
          <p:nvPr/>
        </p:nvSpPr>
        <p:spPr>
          <a:xfrm>
            <a:off x="6191213" y="1190625"/>
            <a:ext cx="2067000" cy="514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dk1"/>
                </a:solidFill>
                <a:latin typeface="Changa One"/>
                <a:ea typeface="Changa One"/>
                <a:cs typeface="Changa One"/>
                <a:sym typeface="Changa One"/>
              </a:rPr>
              <a:t>Subspace</a:t>
            </a:r>
            <a:endParaRPr sz="2400">
              <a:solidFill>
                <a:schemeClr val="dk1"/>
              </a:solidFill>
              <a:latin typeface="Changa One"/>
              <a:ea typeface="Changa One"/>
              <a:cs typeface="Changa One"/>
              <a:sym typeface="Changa One"/>
            </a:endParaRPr>
          </a:p>
        </p:txBody>
      </p:sp>
      <p:sp>
        <p:nvSpPr>
          <p:cNvPr id="938" name="Google Shape;938;p85"/>
          <p:cNvSpPr txBox="1"/>
          <p:nvPr/>
        </p:nvSpPr>
        <p:spPr>
          <a:xfrm>
            <a:off x="7972425" y="2476500"/>
            <a:ext cx="9429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  <a:latin typeface="Advent Pro ExtraBold"/>
                <a:ea typeface="Advent Pro ExtraBold"/>
                <a:cs typeface="Advent Pro ExtraBold"/>
                <a:sym typeface="Advent Pro ExtraBold"/>
              </a:rPr>
              <a:t>Difference</a:t>
            </a:r>
            <a:br>
              <a:rPr lang="en">
                <a:solidFill>
                  <a:schemeClr val="dk2"/>
                </a:solidFill>
                <a:latin typeface="Advent Pro ExtraBold"/>
                <a:ea typeface="Advent Pro ExtraBold"/>
                <a:cs typeface="Advent Pro ExtraBold"/>
                <a:sym typeface="Advent Pro ExtraBold"/>
              </a:rPr>
            </a:br>
            <a:r>
              <a:rPr lang="en">
                <a:solidFill>
                  <a:schemeClr val="dk2"/>
                </a:solidFill>
                <a:latin typeface="Advent Pro ExtraBold"/>
                <a:ea typeface="Advent Pro ExtraBold"/>
                <a:cs typeface="Advent Pro ExtraBold"/>
                <a:sym typeface="Advent Pro ExtraBold"/>
              </a:rPr>
              <a:t> Vector </a:t>
            </a:r>
            <a:endParaRPr>
              <a:solidFill>
                <a:schemeClr val="dk2"/>
              </a:solidFill>
              <a:latin typeface="Advent Pro ExtraBold"/>
              <a:ea typeface="Advent Pro ExtraBold"/>
              <a:cs typeface="Advent Pro ExtraBold"/>
              <a:sym typeface="Advent Pro ExtraBold"/>
            </a:endParaRPr>
          </a:p>
        </p:txBody>
      </p:sp>
      <p:cxnSp>
        <p:nvCxnSpPr>
          <p:cNvPr id="939" name="Google Shape;939;p85"/>
          <p:cNvCxnSpPr/>
          <p:nvPr/>
        </p:nvCxnSpPr>
        <p:spPr>
          <a:xfrm flipH="1" rot="10800000">
            <a:off x="5998725" y="2425125"/>
            <a:ext cx="1981800" cy="14862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940" name="Google Shape;940;p85"/>
          <p:cNvSpPr/>
          <p:nvPr/>
        </p:nvSpPr>
        <p:spPr>
          <a:xfrm>
            <a:off x="597850" y="2198850"/>
            <a:ext cx="3252600" cy="1266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dvent Pro"/>
              <a:ea typeface="Advent Pro"/>
              <a:cs typeface="Advent Pro"/>
              <a:sym typeface="Advent Pro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4" name="Shape 9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5" name="Google Shape;945;p86"/>
          <p:cNvSpPr txBox="1"/>
          <p:nvPr>
            <p:ph type="title"/>
          </p:nvPr>
        </p:nvSpPr>
        <p:spPr>
          <a:xfrm>
            <a:off x="720000" y="526812"/>
            <a:ext cx="75768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3 Views of Linear Representation</a:t>
            </a:r>
            <a:endParaRPr/>
          </a:p>
        </p:txBody>
      </p:sp>
      <p:sp>
        <p:nvSpPr>
          <p:cNvPr id="946" name="Google Shape;946;p86"/>
          <p:cNvSpPr txBox="1"/>
          <p:nvPr>
            <p:ph idx="4294967295" type="body"/>
          </p:nvPr>
        </p:nvSpPr>
        <p:spPr>
          <a:xfrm>
            <a:off x="720000" y="1127325"/>
            <a:ext cx="4421100" cy="336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Advent Pro Medium"/>
              <a:buAutoNum type="arabicPeriod"/>
            </a:pPr>
            <a:r>
              <a:rPr lang="en" sz="1800">
                <a:solidFill>
                  <a:srgbClr val="434343"/>
                </a:solidFill>
                <a:latin typeface="Advent Pro Medium"/>
                <a:ea typeface="Advent Pro Medium"/>
                <a:cs typeface="Advent Pro Medium"/>
                <a:sym typeface="Advent Pro Medium"/>
              </a:rPr>
              <a:t>Subspace (direction) view </a:t>
            </a:r>
            <a:endParaRPr sz="1800">
              <a:solidFill>
                <a:srgbClr val="434343"/>
              </a:solidFill>
              <a:latin typeface="Advent Pro Medium"/>
              <a:ea typeface="Advent Pro Medium"/>
              <a:cs typeface="Advent Pro Medium"/>
              <a:sym typeface="Advent Pro Medium"/>
            </a:endParaRPr>
          </a:p>
          <a:p>
            <a:pPr indent="-3429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Advent Pro Medium"/>
              <a:buAutoNum type="arabicPeriod"/>
            </a:pPr>
            <a:r>
              <a:rPr b="1" lang="en" sz="1800">
                <a:solidFill>
                  <a:srgbClr val="434343"/>
                </a:solidFill>
              </a:rPr>
              <a:t>Measurement (probe)</a:t>
            </a:r>
            <a:r>
              <a:rPr lang="en" sz="1800">
                <a:solidFill>
                  <a:srgbClr val="434343"/>
                </a:solidFill>
                <a:latin typeface="Advent Pro Medium"/>
                <a:ea typeface="Advent Pro Medium"/>
                <a:cs typeface="Advent Pro Medium"/>
                <a:sym typeface="Advent Pro Medium"/>
              </a:rPr>
              <a:t> view </a:t>
            </a:r>
            <a:br>
              <a:rPr lang="en" sz="1800">
                <a:solidFill>
                  <a:srgbClr val="434343"/>
                </a:solidFill>
                <a:latin typeface="Advent Pro Medium"/>
                <a:ea typeface="Advent Pro Medium"/>
                <a:cs typeface="Advent Pro Medium"/>
                <a:sym typeface="Advent Pro Medium"/>
              </a:rPr>
            </a:br>
            <a:r>
              <a:rPr lang="en" sz="1800">
                <a:solidFill>
                  <a:srgbClr val="434343"/>
                </a:solidFill>
                <a:latin typeface="Advent Pro Medium"/>
                <a:ea typeface="Advent Pro Medium"/>
                <a:cs typeface="Advent Pro Medium"/>
                <a:sym typeface="Advent Pro Medium"/>
              </a:rPr>
              <a:t>→ the same direction serves as a </a:t>
            </a:r>
            <a:r>
              <a:rPr b="1" lang="en" sz="1800">
                <a:solidFill>
                  <a:srgbClr val="434343"/>
                </a:solidFill>
              </a:rPr>
              <a:t>probe</a:t>
            </a:r>
            <a:r>
              <a:rPr lang="en" sz="1800">
                <a:solidFill>
                  <a:srgbClr val="434343"/>
                </a:solidFill>
                <a:latin typeface="Advent Pro Medium"/>
                <a:ea typeface="Advent Pro Medium"/>
                <a:cs typeface="Advent Pro Medium"/>
                <a:sym typeface="Advent Pro Medium"/>
              </a:rPr>
              <a:t> to read out how likely the model is to express that vector (“extract the scalar/logit”)</a:t>
            </a:r>
            <a:endParaRPr sz="1800">
              <a:solidFill>
                <a:srgbClr val="434343"/>
              </a:solidFill>
              <a:latin typeface="Advent Pro Medium"/>
              <a:ea typeface="Advent Pro Medium"/>
              <a:cs typeface="Advent Pro Medium"/>
              <a:sym typeface="Advent Pro Medium"/>
            </a:endParaRPr>
          </a:p>
          <a:p>
            <a:pPr indent="-3429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Advent Pro Medium"/>
              <a:buAutoNum type="arabicPeriod"/>
            </a:pPr>
            <a:r>
              <a:rPr lang="en" sz="1800">
                <a:solidFill>
                  <a:srgbClr val="434343"/>
                </a:solidFill>
                <a:latin typeface="Advent Pro Medium"/>
                <a:ea typeface="Advent Pro Medium"/>
                <a:cs typeface="Advent Pro Medium"/>
                <a:sym typeface="Advent Pro Medium"/>
              </a:rPr>
              <a:t>Intervention (steer) view</a:t>
            </a:r>
            <a:endParaRPr sz="1800">
              <a:solidFill>
                <a:srgbClr val="434343"/>
              </a:solidFill>
              <a:latin typeface="Advent Pro Medium"/>
              <a:ea typeface="Advent Pro Medium"/>
              <a:cs typeface="Advent Pro Medium"/>
              <a:sym typeface="Advent Pro Medium"/>
            </a:endParaRPr>
          </a:p>
        </p:txBody>
      </p:sp>
      <p:pic>
        <p:nvPicPr>
          <p:cNvPr id="947" name="Google Shape;947;p86" title="linear_representation_views_final2.png"/>
          <p:cNvPicPr preferRelativeResize="0"/>
          <p:nvPr/>
        </p:nvPicPr>
        <p:blipFill rotWithShape="1">
          <a:blip r:embed="rId3">
            <a:alphaModFix/>
          </a:blip>
          <a:srcRect b="0" l="33436" r="33306" t="0"/>
          <a:stretch/>
        </p:blipFill>
        <p:spPr>
          <a:xfrm>
            <a:off x="5669100" y="1174000"/>
            <a:ext cx="3041100" cy="30480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948" name="Google Shape;948;p86"/>
          <p:cNvSpPr txBox="1"/>
          <p:nvPr/>
        </p:nvSpPr>
        <p:spPr>
          <a:xfrm>
            <a:off x="5961900" y="1174000"/>
            <a:ext cx="2455500" cy="514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dk1"/>
                </a:solidFill>
                <a:latin typeface="Changa One"/>
                <a:ea typeface="Changa One"/>
                <a:cs typeface="Changa One"/>
                <a:sym typeface="Changa One"/>
              </a:rPr>
              <a:t>Measurement</a:t>
            </a:r>
            <a:endParaRPr sz="2400">
              <a:solidFill>
                <a:schemeClr val="dk1"/>
              </a:solidFill>
              <a:latin typeface="Changa One"/>
              <a:ea typeface="Changa One"/>
              <a:cs typeface="Changa One"/>
              <a:sym typeface="Changa One"/>
            </a:endParaRPr>
          </a:p>
        </p:txBody>
      </p:sp>
      <p:sp>
        <p:nvSpPr>
          <p:cNvPr id="949" name="Google Shape;949;p86"/>
          <p:cNvSpPr txBox="1"/>
          <p:nvPr/>
        </p:nvSpPr>
        <p:spPr>
          <a:xfrm>
            <a:off x="6954400" y="3144400"/>
            <a:ext cx="1124700" cy="401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2"/>
                </a:solidFill>
                <a:latin typeface="Advent Pro ExtraBold"/>
                <a:ea typeface="Advent Pro ExtraBold"/>
                <a:cs typeface="Advent Pro ExtraBold"/>
                <a:sym typeface="Advent Pro ExtraBold"/>
              </a:rPr>
              <a:t>Probe</a:t>
            </a:r>
            <a:endParaRPr>
              <a:solidFill>
                <a:schemeClr val="lt2"/>
              </a:solidFill>
              <a:latin typeface="Advent Pro ExtraBold"/>
              <a:ea typeface="Advent Pro ExtraBold"/>
              <a:cs typeface="Advent Pro ExtraBold"/>
              <a:sym typeface="Advent Pro ExtraBold"/>
            </a:endParaRPr>
          </a:p>
        </p:txBody>
      </p:sp>
      <p:sp>
        <p:nvSpPr>
          <p:cNvPr id="950" name="Google Shape;950;p86"/>
          <p:cNvSpPr/>
          <p:nvPr/>
        </p:nvSpPr>
        <p:spPr>
          <a:xfrm>
            <a:off x="720000" y="1236225"/>
            <a:ext cx="3252600" cy="401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dvent Pro"/>
              <a:ea typeface="Advent Pro"/>
              <a:cs typeface="Advent Pro"/>
              <a:sym typeface="Advent Pro"/>
            </a:endParaRPr>
          </a:p>
        </p:txBody>
      </p:sp>
      <p:sp>
        <p:nvSpPr>
          <p:cNvPr id="951" name="Google Shape;951;p86"/>
          <p:cNvSpPr/>
          <p:nvPr/>
        </p:nvSpPr>
        <p:spPr>
          <a:xfrm>
            <a:off x="781200" y="3942150"/>
            <a:ext cx="3252600" cy="401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dvent Pro"/>
              <a:ea typeface="Advent Pro"/>
              <a:cs typeface="Advent Pro"/>
              <a:sym typeface="Advent Pro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5" name="Shape 9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" name="Google Shape;956;p87"/>
          <p:cNvSpPr txBox="1"/>
          <p:nvPr>
            <p:ph type="title"/>
          </p:nvPr>
        </p:nvSpPr>
        <p:spPr>
          <a:xfrm>
            <a:off x="720000" y="526812"/>
            <a:ext cx="75768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3 Views of Linear Representation</a:t>
            </a:r>
            <a:endParaRPr/>
          </a:p>
        </p:txBody>
      </p:sp>
      <p:sp>
        <p:nvSpPr>
          <p:cNvPr id="957" name="Google Shape;957;p87"/>
          <p:cNvSpPr txBox="1"/>
          <p:nvPr>
            <p:ph idx="4294967295" type="body"/>
          </p:nvPr>
        </p:nvSpPr>
        <p:spPr>
          <a:xfrm>
            <a:off x="720000" y="1127325"/>
            <a:ext cx="4421100" cy="336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Advent Pro Medium"/>
              <a:buAutoNum type="arabicPeriod"/>
            </a:pPr>
            <a:r>
              <a:rPr lang="en" sz="1800">
                <a:solidFill>
                  <a:srgbClr val="434343"/>
                </a:solidFill>
                <a:latin typeface="Advent Pro Medium"/>
                <a:ea typeface="Advent Pro Medium"/>
                <a:cs typeface="Advent Pro Medium"/>
                <a:sym typeface="Advent Pro Medium"/>
              </a:rPr>
              <a:t>Subspace (direction) view </a:t>
            </a:r>
            <a:endParaRPr sz="1800">
              <a:solidFill>
                <a:srgbClr val="434343"/>
              </a:solidFill>
              <a:latin typeface="Advent Pro Medium"/>
              <a:ea typeface="Advent Pro Medium"/>
              <a:cs typeface="Advent Pro Medium"/>
              <a:sym typeface="Advent Pro Medium"/>
            </a:endParaRPr>
          </a:p>
          <a:p>
            <a:pPr indent="-3429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Advent Pro Medium"/>
              <a:buAutoNum type="arabicPeriod"/>
            </a:pPr>
            <a:r>
              <a:rPr lang="en" sz="1800">
                <a:solidFill>
                  <a:srgbClr val="434343"/>
                </a:solidFill>
                <a:latin typeface="Advent Pro Medium"/>
                <a:ea typeface="Advent Pro Medium"/>
                <a:cs typeface="Advent Pro Medium"/>
                <a:sym typeface="Advent Pro Medium"/>
              </a:rPr>
              <a:t>Measurement (probe) view </a:t>
            </a:r>
            <a:endParaRPr sz="1800">
              <a:solidFill>
                <a:srgbClr val="434343"/>
              </a:solidFill>
              <a:latin typeface="Advent Pro Medium"/>
              <a:ea typeface="Advent Pro Medium"/>
              <a:cs typeface="Advent Pro Medium"/>
              <a:sym typeface="Advent Pro Medium"/>
            </a:endParaRPr>
          </a:p>
          <a:p>
            <a:pPr indent="-3429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Advent Pro Medium"/>
              <a:buAutoNum type="arabicPeriod"/>
            </a:pPr>
            <a:r>
              <a:rPr b="1" lang="en" sz="1800">
                <a:solidFill>
                  <a:srgbClr val="434343"/>
                </a:solidFill>
              </a:rPr>
              <a:t>Intervention (steer) </a:t>
            </a:r>
            <a:r>
              <a:rPr lang="en" sz="1800">
                <a:solidFill>
                  <a:srgbClr val="434343"/>
                </a:solidFill>
                <a:latin typeface="Advent Pro Medium"/>
                <a:ea typeface="Advent Pro Medium"/>
                <a:cs typeface="Advent Pro Medium"/>
                <a:sym typeface="Advent Pro Medium"/>
              </a:rPr>
              <a:t>view → the same direction can </a:t>
            </a:r>
            <a:r>
              <a:rPr b="1" lang="en" sz="1800">
                <a:solidFill>
                  <a:srgbClr val="434343"/>
                </a:solidFill>
              </a:rPr>
              <a:t>steer</a:t>
            </a:r>
            <a:r>
              <a:rPr lang="en" sz="1800">
                <a:solidFill>
                  <a:srgbClr val="434343"/>
                </a:solidFill>
                <a:latin typeface="Advent Pro Medium"/>
                <a:ea typeface="Advent Pro Medium"/>
                <a:cs typeface="Advent Pro Medium"/>
                <a:sym typeface="Advent Pro Medium"/>
              </a:rPr>
              <a:t> the model’s output toward the concept</a:t>
            </a:r>
            <a:endParaRPr sz="1800">
              <a:solidFill>
                <a:srgbClr val="434343"/>
              </a:solidFill>
              <a:latin typeface="Advent Pro Medium"/>
              <a:ea typeface="Advent Pro Medium"/>
              <a:cs typeface="Advent Pro Medium"/>
              <a:sym typeface="Advent Pro Medium"/>
            </a:endParaRPr>
          </a:p>
        </p:txBody>
      </p:sp>
      <p:pic>
        <p:nvPicPr>
          <p:cNvPr id="958" name="Google Shape;958;p87" title="linear_representation_views_final2.png"/>
          <p:cNvPicPr preferRelativeResize="0"/>
          <p:nvPr/>
        </p:nvPicPr>
        <p:blipFill rotWithShape="1">
          <a:blip r:embed="rId3">
            <a:alphaModFix/>
          </a:blip>
          <a:srcRect b="0" l="65311" r="0" t="0"/>
          <a:stretch/>
        </p:blipFill>
        <p:spPr>
          <a:xfrm>
            <a:off x="5657650" y="1191300"/>
            <a:ext cx="3171924" cy="30480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959" name="Google Shape;959;p87"/>
          <p:cNvSpPr txBox="1"/>
          <p:nvPr/>
        </p:nvSpPr>
        <p:spPr>
          <a:xfrm>
            <a:off x="6015863" y="1191300"/>
            <a:ext cx="2455500" cy="485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dk1"/>
                </a:solidFill>
                <a:latin typeface="Changa One"/>
                <a:ea typeface="Changa One"/>
                <a:cs typeface="Changa One"/>
                <a:sym typeface="Changa One"/>
              </a:rPr>
              <a:t>Intervention</a:t>
            </a:r>
            <a:endParaRPr sz="2400">
              <a:solidFill>
                <a:schemeClr val="dk1"/>
              </a:solidFill>
              <a:latin typeface="Changa One"/>
              <a:ea typeface="Changa One"/>
              <a:cs typeface="Changa One"/>
              <a:sym typeface="Changa One"/>
            </a:endParaRPr>
          </a:p>
        </p:txBody>
      </p:sp>
      <p:sp>
        <p:nvSpPr>
          <p:cNvPr id="960" name="Google Shape;960;p87"/>
          <p:cNvSpPr/>
          <p:nvPr/>
        </p:nvSpPr>
        <p:spPr>
          <a:xfrm>
            <a:off x="7723275" y="1709900"/>
            <a:ext cx="906600" cy="3903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dvent Pro"/>
              <a:ea typeface="Advent Pro"/>
              <a:cs typeface="Advent Pro"/>
              <a:sym typeface="Advent Pro"/>
            </a:endParaRPr>
          </a:p>
        </p:txBody>
      </p:sp>
      <p:sp>
        <p:nvSpPr>
          <p:cNvPr id="961" name="Google Shape;961;p87"/>
          <p:cNvSpPr/>
          <p:nvPr/>
        </p:nvSpPr>
        <p:spPr>
          <a:xfrm>
            <a:off x="7723275" y="2100200"/>
            <a:ext cx="413100" cy="2946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X</a:t>
            </a:r>
            <a:endParaRPr>
              <a:latin typeface="Advent Pro"/>
              <a:ea typeface="Advent Pro"/>
              <a:cs typeface="Advent Pro"/>
              <a:sym typeface="Advent Pro"/>
            </a:endParaRPr>
          </a:p>
        </p:txBody>
      </p:sp>
      <p:sp>
        <p:nvSpPr>
          <p:cNvPr id="962" name="Google Shape;962;p87"/>
          <p:cNvSpPr txBox="1"/>
          <p:nvPr/>
        </p:nvSpPr>
        <p:spPr>
          <a:xfrm>
            <a:off x="5864175" y="3696975"/>
            <a:ext cx="413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X</a:t>
            </a:r>
            <a:endParaRPr b="1">
              <a:solidFill>
                <a:schemeClr val="dk1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  <p:sp>
        <p:nvSpPr>
          <p:cNvPr id="963" name="Google Shape;963;p87"/>
          <p:cNvSpPr/>
          <p:nvPr/>
        </p:nvSpPr>
        <p:spPr>
          <a:xfrm>
            <a:off x="720000" y="1236225"/>
            <a:ext cx="3252600" cy="864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dvent Pro"/>
              <a:ea typeface="Advent Pro"/>
              <a:cs typeface="Advent Pro"/>
              <a:sym typeface="Advent Pro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7" name="Shape 9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8" name="Google Shape;968;p88"/>
          <p:cNvSpPr txBox="1"/>
          <p:nvPr>
            <p:ph type="title"/>
          </p:nvPr>
        </p:nvSpPr>
        <p:spPr>
          <a:xfrm>
            <a:off x="720000" y="526812"/>
            <a:ext cx="75768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3 Views of Linear Representation</a:t>
            </a:r>
            <a:endParaRPr/>
          </a:p>
        </p:txBody>
      </p:sp>
      <p:pic>
        <p:nvPicPr>
          <p:cNvPr id="969" name="Google Shape;969;p88" title="linear_representation_views_final2.png"/>
          <p:cNvPicPr preferRelativeResize="0"/>
          <p:nvPr/>
        </p:nvPicPr>
        <p:blipFill rotWithShape="1">
          <a:blip r:embed="rId3">
            <a:alphaModFix/>
          </a:blip>
          <a:srcRect b="0" l="65311" r="0" t="0"/>
          <a:stretch/>
        </p:blipFill>
        <p:spPr>
          <a:xfrm>
            <a:off x="6254675" y="1482875"/>
            <a:ext cx="2746251" cy="2638957"/>
          </a:xfrm>
          <a:prstGeom prst="rect">
            <a:avLst/>
          </a:prstGeom>
          <a:noFill/>
          <a:ln cap="flat" cmpd="sng" w="82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970" name="Google Shape;970;p88"/>
          <p:cNvSpPr txBox="1"/>
          <p:nvPr/>
        </p:nvSpPr>
        <p:spPr>
          <a:xfrm>
            <a:off x="6564815" y="1482875"/>
            <a:ext cx="2126100" cy="4203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79175" lIns="79175" spcFirstLastPara="1" rIns="79175" wrap="square" tIns="791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77">
                <a:solidFill>
                  <a:schemeClr val="dk1"/>
                </a:solidFill>
                <a:latin typeface="Changa One"/>
                <a:ea typeface="Changa One"/>
                <a:cs typeface="Changa One"/>
                <a:sym typeface="Changa One"/>
              </a:rPr>
              <a:t>Intervention</a:t>
            </a:r>
            <a:endParaRPr sz="2077">
              <a:solidFill>
                <a:schemeClr val="dk1"/>
              </a:solidFill>
              <a:latin typeface="Changa One"/>
              <a:ea typeface="Changa One"/>
              <a:cs typeface="Changa One"/>
              <a:sym typeface="Changa One"/>
            </a:endParaRPr>
          </a:p>
        </p:txBody>
      </p:sp>
      <p:sp>
        <p:nvSpPr>
          <p:cNvPr id="971" name="Google Shape;971;p88"/>
          <p:cNvSpPr/>
          <p:nvPr/>
        </p:nvSpPr>
        <p:spPr>
          <a:xfrm>
            <a:off x="8043091" y="1931879"/>
            <a:ext cx="784800" cy="337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79175" lIns="79175" spcFirstLastPara="1" rIns="79175" wrap="square" tIns="791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12">
              <a:latin typeface="Advent Pro"/>
              <a:ea typeface="Advent Pro"/>
              <a:cs typeface="Advent Pro"/>
              <a:sym typeface="Advent Pro"/>
            </a:endParaRPr>
          </a:p>
        </p:txBody>
      </p:sp>
      <p:sp>
        <p:nvSpPr>
          <p:cNvPr id="972" name="Google Shape;972;p88"/>
          <p:cNvSpPr/>
          <p:nvPr/>
        </p:nvSpPr>
        <p:spPr>
          <a:xfrm>
            <a:off x="8043091" y="2269801"/>
            <a:ext cx="357900" cy="2547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79175" lIns="79175" spcFirstLastPara="1" rIns="79175" wrap="square" tIns="791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12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X</a:t>
            </a:r>
            <a:endParaRPr sz="1212">
              <a:latin typeface="Advent Pro"/>
              <a:ea typeface="Advent Pro"/>
              <a:cs typeface="Advent Pro"/>
              <a:sym typeface="Advent Pro"/>
            </a:endParaRPr>
          </a:p>
        </p:txBody>
      </p:sp>
      <p:sp>
        <p:nvSpPr>
          <p:cNvPr id="973" name="Google Shape;973;p88"/>
          <p:cNvSpPr txBox="1"/>
          <p:nvPr/>
        </p:nvSpPr>
        <p:spPr>
          <a:xfrm>
            <a:off x="6433484" y="3652289"/>
            <a:ext cx="357900" cy="3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79175" lIns="79175" spcFirstLastPara="1" rIns="79175" wrap="square" tIns="7917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12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X</a:t>
            </a:r>
            <a:endParaRPr b="1" sz="1212">
              <a:solidFill>
                <a:schemeClr val="dk1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  <p:pic>
        <p:nvPicPr>
          <p:cNvPr id="974" name="Google Shape;974;p88" title="linear_representation_views_final2.png"/>
          <p:cNvPicPr preferRelativeResize="0"/>
          <p:nvPr/>
        </p:nvPicPr>
        <p:blipFill rotWithShape="1">
          <a:blip r:embed="rId3">
            <a:alphaModFix/>
          </a:blip>
          <a:srcRect b="0" l="33436" r="33306" t="0"/>
          <a:stretch/>
        </p:blipFill>
        <p:spPr>
          <a:xfrm>
            <a:off x="3226521" y="1482875"/>
            <a:ext cx="2665080" cy="2671125"/>
          </a:xfrm>
          <a:prstGeom prst="rect">
            <a:avLst/>
          </a:prstGeom>
          <a:noFill/>
          <a:ln cap="flat" cmpd="sng" w="83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975" name="Google Shape;975;p88"/>
          <p:cNvSpPr txBox="1"/>
          <p:nvPr/>
        </p:nvSpPr>
        <p:spPr>
          <a:xfrm>
            <a:off x="3428735" y="1487755"/>
            <a:ext cx="2151900" cy="450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80125" lIns="80125" spcFirstLastPara="1" rIns="80125" wrap="square" tIns="801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3">
                <a:solidFill>
                  <a:schemeClr val="dk1"/>
                </a:solidFill>
                <a:latin typeface="Changa One"/>
                <a:ea typeface="Changa One"/>
                <a:cs typeface="Changa One"/>
                <a:sym typeface="Changa One"/>
              </a:rPr>
              <a:t>Measurement</a:t>
            </a:r>
            <a:endParaRPr sz="2103">
              <a:solidFill>
                <a:schemeClr val="dk1"/>
              </a:solidFill>
              <a:latin typeface="Changa One"/>
              <a:ea typeface="Changa One"/>
              <a:cs typeface="Changa One"/>
              <a:sym typeface="Changa One"/>
            </a:endParaRPr>
          </a:p>
        </p:txBody>
      </p:sp>
      <p:sp>
        <p:nvSpPr>
          <p:cNvPr id="976" name="Google Shape;976;p88"/>
          <p:cNvSpPr txBox="1"/>
          <p:nvPr/>
        </p:nvSpPr>
        <p:spPr>
          <a:xfrm>
            <a:off x="4345694" y="3219841"/>
            <a:ext cx="702900" cy="342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80125" lIns="80125" spcFirstLastPara="1" rIns="80125" wrap="square" tIns="801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26">
                <a:solidFill>
                  <a:schemeClr val="lt2"/>
                </a:solidFill>
                <a:latin typeface="Advent Pro ExtraBold"/>
                <a:ea typeface="Advent Pro ExtraBold"/>
                <a:cs typeface="Advent Pro ExtraBold"/>
                <a:sym typeface="Advent Pro ExtraBold"/>
              </a:rPr>
              <a:t>Probe</a:t>
            </a:r>
            <a:endParaRPr sz="1226">
              <a:solidFill>
                <a:schemeClr val="lt2"/>
              </a:solidFill>
              <a:latin typeface="Advent Pro ExtraBold"/>
              <a:ea typeface="Advent Pro ExtraBold"/>
              <a:cs typeface="Advent Pro ExtraBold"/>
              <a:sym typeface="Advent Pro ExtraBold"/>
            </a:endParaRPr>
          </a:p>
        </p:txBody>
      </p:sp>
      <p:pic>
        <p:nvPicPr>
          <p:cNvPr id="977" name="Google Shape;977;p88" title="linear_representation_views_final2.png"/>
          <p:cNvPicPr preferRelativeResize="0"/>
          <p:nvPr/>
        </p:nvPicPr>
        <p:blipFill rotWithShape="1">
          <a:blip r:embed="rId3">
            <a:alphaModFix/>
          </a:blip>
          <a:srcRect b="0" l="0" r="65728" t="0"/>
          <a:stretch/>
        </p:blipFill>
        <p:spPr>
          <a:xfrm>
            <a:off x="74575" y="1487324"/>
            <a:ext cx="2746247" cy="2671127"/>
          </a:xfrm>
          <a:prstGeom prst="rect">
            <a:avLst/>
          </a:prstGeom>
          <a:noFill/>
          <a:ln cap="flat" cmpd="sng" w="83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978" name="Google Shape;978;p88"/>
          <p:cNvSpPr txBox="1"/>
          <p:nvPr/>
        </p:nvSpPr>
        <p:spPr>
          <a:xfrm>
            <a:off x="541989" y="1487324"/>
            <a:ext cx="1811400" cy="450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80125" lIns="80125" spcFirstLastPara="1" rIns="80125" wrap="square" tIns="801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3">
                <a:solidFill>
                  <a:schemeClr val="dk1"/>
                </a:solidFill>
                <a:latin typeface="Changa One"/>
                <a:ea typeface="Changa One"/>
                <a:cs typeface="Changa One"/>
                <a:sym typeface="Changa One"/>
              </a:rPr>
              <a:t>Subspace</a:t>
            </a:r>
            <a:endParaRPr sz="2103">
              <a:solidFill>
                <a:schemeClr val="dk1"/>
              </a:solidFill>
              <a:latin typeface="Changa One"/>
              <a:ea typeface="Changa One"/>
              <a:cs typeface="Changa One"/>
              <a:sym typeface="Changa One"/>
            </a:endParaRPr>
          </a:p>
        </p:txBody>
      </p:sp>
      <p:sp>
        <p:nvSpPr>
          <p:cNvPr id="979" name="Google Shape;979;p88"/>
          <p:cNvSpPr txBox="1"/>
          <p:nvPr/>
        </p:nvSpPr>
        <p:spPr>
          <a:xfrm>
            <a:off x="2102959" y="2614206"/>
            <a:ext cx="826500" cy="502200"/>
          </a:xfrm>
          <a:prstGeom prst="rect">
            <a:avLst/>
          </a:prstGeom>
          <a:noFill/>
          <a:ln>
            <a:noFill/>
          </a:ln>
        </p:spPr>
        <p:txBody>
          <a:bodyPr anchorCtr="0" anchor="t" bIns="80125" lIns="80125" spcFirstLastPara="1" rIns="80125" wrap="square" tIns="801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26">
                <a:solidFill>
                  <a:schemeClr val="dk2"/>
                </a:solidFill>
                <a:latin typeface="Advent Pro ExtraBold"/>
                <a:ea typeface="Advent Pro ExtraBold"/>
                <a:cs typeface="Advent Pro ExtraBold"/>
                <a:sym typeface="Advent Pro ExtraBold"/>
              </a:rPr>
              <a:t>Difference</a:t>
            </a:r>
            <a:br>
              <a:rPr lang="en" sz="1226">
                <a:solidFill>
                  <a:schemeClr val="dk2"/>
                </a:solidFill>
                <a:latin typeface="Advent Pro ExtraBold"/>
                <a:ea typeface="Advent Pro ExtraBold"/>
                <a:cs typeface="Advent Pro ExtraBold"/>
                <a:sym typeface="Advent Pro ExtraBold"/>
              </a:rPr>
            </a:br>
            <a:r>
              <a:rPr lang="en" sz="1226">
                <a:solidFill>
                  <a:schemeClr val="dk2"/>
                </a:solidFill>
                <a:latin typeface="Advent Pro ExtraBold"/>
                <a:ea typeface="Advent Pro ExtraBold"/>
                <a:cs typeface="Advent Pro ExtraBold"/>
                <a:sym typeface="Advent Pro ExtraBold"/>
              </a:rPr>
              <a:t> Vector </a:t>
            </a:r>
            <a:endParaRPr sz="1226">
              <a:solidFill>
                <a:schemeClr val="dk2"/>
              </a:solidFill>
              <a:latin typeface="Advent Pro ExtraBold"/>
              <a:ea typeface="Advent Pro ExtraBold"/>
              <a:cs typeface="Advent Pro ExtraBold"/>
              <a:sym typeface="Advent Pro ExtraBold"/>
            </a:endParaRPr>
          </a:p>
        </p:txBody>
      </p:sp>
      <p:cxnSp>
        <p:nvCxnSpPr>
          <p:cNvPr id="980" name="Google Shape;980;p88"/>
          <p:cNvCxnSpPr/>
          <p:nvPr/>
        </p:nvCxnSpPr>
        <p:spPr>
          <a:xfrm flipH="1" rot="10800000">
            <a:off x="373302" y="2569021"/>
            <a:ext cx="1736700" cy="1302600"/>
          </a:xfrm>
          <a:prstGeom prst="straightConnector1">
            <a:avLst/>
          </a:prstGeom>
          <a:noFill/>
          <a:ln cap="flat" cmpd="sng" w="25050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4" name="Shape 9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5" name="Google Shape;985;p89"/>
          <p:cNvSpPr txBox="1"/>
          <p:nvPr>
            <p:ph type="title"/>
          </p:nvPr>
        </p:nvSpPr>
        <p:spPr>
          <a:xfrm>
            <a:off x="720000" y="526812"/>
            <a:ext cx="75768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Conclusion</a:t>
            </a:r>
            <a:endParaRPr/>
          </a:p>
        </p:txBody>
      </p:sp>
      <p:sp>
        <p:nvSpPr>
          <p:cNvPr id="986" name="Google Shape;986;p89"/>
          <p:cNvSpPr txBox="1"/>
          <p:nvPr>
            <p:ph idx="4294967295" type="body"/>
          </p:nvPr>
        </p:nvSpPr>
        <p:spPr>
          <a:xfrm>
            <a:off x="720000" y="1127325"/>
            <a:ext cx="7795500" cy="336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434343"/>
                </a:solidFill>
                <a:latin typeface="Advent Pro Medium"/>
                <a:ea typeface="Advent Pro Medium"/>
                <a:cs typeface="Advent Pro Medium"/>
                <a:sym typeface="Advent Pro Medium"/>
              </a:rPr>
              <a:t>All three views: </a:t>
            </a:r>
            <a:br>
              <a:rPr lang="en" sz="1800">
                <a:solidFill>
                  <a:srgbClr val="434343"/>
                </a:solidFill>
                <a:latin typeface="Advent Pro Medium"/>
                <a:ea typeface="Advent Pro Medium"/>
                <a:cs typeface="Advent Pro Medium"/>
                <a:sym typeface="Advent Pro Medium"/>
              </a:rPr>
            </a:br>
            <a:r>
              <a:rPr lang="en" sz="1800">
                <a:solidFill>
                  <a:srgbClr val="434343"/>
                </a:solidFill>
                <a:latin typeface="Advent Pro Medium"/>
                <a:ea typeface="Advent Pro Medium"/>
                <a:cs typeface="Advent Pro Medium"/>
                <a:sym typeface="Advent Pro Medium"/>
              </a:rPr>
              <a:t>(1) seeing a concept as a </a:t>
            </a:r>
            <a:r>
              <a:rPr b="1" lang="en" sz="1800">
                <a:solidFill>
                  <a:srgbClr val="434343"/>
                </a:solidFill>
              </a:rPr>
              <a:t>subspace</a:t>
            </a:r>
            <a:r>
              <a:rPr lang="en" sz="1800">
                <a:solidFill>
                  <a:srgbClr val="434343"/>
                </a:solidFill>
                <a:latin typeface="Advent Pro Medium"/>
                <a:ea typeface="Advent Pro Medium"/>
                <a:cs typeface="Advent Pro Medium"/>
                <a:sym typeface="Advent Pro Medium"/>
              </a:rPr>
              <a:t>, </a:t>
            </a:r>
            <a:br>
              <a:rPr lang="en" sz="1800">
                <a:solidFill>
                  <a:srgbClr val="434343"/>
                </a:solidFill>
                <a:latin typeface="Advent Pro Medium"/>
                <a:ea typeface="Advent Pro Medium"/>
                <a:cs typeface="Advent Pro Medium"/>
                <a:sym typeface="Advent Pro Medium"/>
              </a:rPr>
            </a:br>
            <a:r>
              <a:rPr lang="en" sz="1800">
                <a:solidFill>
                  <a:srgbClr val="434343"/>
                </a:solidFill>
                <a:latin typeface="Advent Pro Medium"/>
                <a:ea typeface="Advent Pro Medium"/>
                <a:cs typeface="Advent Pro Medium"/>
                <a:sym typeface="Advent Pro Medium"/>
              </a:rPr>
              <a:t>(2) as something you can measure via a linear </a:t>
            </a:r>
            <a:r>
              <a:rPr b="1" lang="en" sz="1800">
                <a:solidFill>
                  <a:srgbClr val="434343"/>
                </a:solidFill>
              </a:rPr>
              <a:t>probe (interpretation)</a:t>
            </a:r>
            <a:r>
              <a:rPr lang="en" sz="1800">
                <a:solidFill>
                  <a:srgbClr val="434343"/>
                </a:solidFill>
                <a:latin typeface="Advent Pro Medium"/>
                <a:ea typeface="Advent Pro Medium"/>
                <a:cs typeface="Advent Pro Medium"/>
                <a:sym typeface="Advent Pro Medium"/>
              </a:rPr>
              <a:t>, and </a:t>
            </a:r>
            <a:br>
              <a:rPr lang="en" sz="1800">
                <a:solidFill>
                  <a:srgbClr val="434343"/>
                </a:solidFill>
                <a:latin typeface="Advent Pro Medium"/>
                <a:ea typeface="Advent Pro Medium"/>
                <a:cs typeface="Advent Pro Medium"/>
                <a:sym typeface="Advent Pro Medium"/>
              </a:rPr>
            </a:br>
            <a:r>
              <a:rPr lang="en" sz="1800">
                <a:solidFill>
                  <a:srgbClr val="434343"/>
                </a:solidFill>
                <a:latin typeface="Advent Pro Medium"/>
                <a:ea typeface="Advent Pro Medium"/>
                <a:cs typeface="Advent Pro Medium"/>
                <a:sym typeface="Advent Pro Medium"/>
              </a:rPr>
              <a:t>(3) as something you can </a:t>
            </a:r>
            <a:r>
              <a:rPr b="1" lang="en" sz="1800">
                <a:solidFill>
                  <a:srgbClr val="434343"/>
                </a:solidFill>
              </a:rPr>
              <a:t>steer (control)</a:t>
            </a:r>
            <a:r>
              <a:rPr lang="en" sz="1800">
                <a:solidFill>
                  <a:srgbClr val="434343"/>
                </a:solidFill>
                <a:latin typeface="Advent Pro Medium"/>
                <a:ea typeface="Advent Pro Medium"/>
                <a:cs typeface="Advent Pro Medium"/>
                <a:sym typeface="Advent Pro Medium"/>
              </a:rPr>
              <a:t> —are just different lenses on </a:t>
            </a:r>
            <a:r>
              <a:rPr b="1" lang="en" sz="1800">
                <a:solidFill>
                  <a:srgbClr val="434343"/>
                </a:solidFill>
              </a:rPr>
              <a:t>the same underlying direction</a:t>
            </a:r>
            <a:r>
              <a:rPr lang="en" sz="1800">
                <a:solidFill>
                  <a:srgbClr val="434343"/>
                </a:solidFill>
                <a:latin typeface="Advent Pro Medium"/>
                <a:ea typeface="Advent Pro Medium"/>
                <a:cs typeface="Advent Pro Medium"/>
                <a:sym typeface="Advent Pro Medium"/>
              </a:rPr>
              <a:t> in the model’s </a:t>
            </a:r>
            <a:r>
              <a:rPr b="1" lang="en" sz="1800">
                <a:solidFill>
                  <a:srgbClr val="434343"/>
                </a:solidFill>
              </a:rPr>
              <a:t>embedding space</a:t>
            </a:r>
            <a:r>
              <a:rPr lang="en" sz="1800">
                <a:solidFill>
                  <a:srgbClr val="434343"/>
                </a:solidFill>
                <a:latin typeface="Advent Pro Medium"/>
                <a:ea typeface="Advent Pro Medium"/>
                <a:cs typeface="Advent Pro Medium"/>
                <a:sym typeface="Advent Pro Medium"/>
              </a:rPr>
              <a:t>.</a:t>
            </a:r>
            <a:endParaRPr sz="1800">
              <a:solidFill>
                <a:srgbClr val="434343"/>
              </a:solidFill>
              <a:latin typeface="Advent Pro Medium"/>
              <a:ea typeface="Advent Pro Medium"/>
              <a:cs typeface="Advent Pro Medium"/>
              <a:sym typeface="Advent Pro Medium"/>
            </a:endParaRPr>
          </a:p>
          <a:p>
            <a:pPr indent="0" lvl="0" marL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rgbClr val="434343"/>
              </a:solidFill>
            </a:endParaRPr>
          </a:p>
          <a:p>
            <a:pPr indent="0" lvl="0" marL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434343"/>
              </a:solidFill>
              <a:latin typeface="Advent Pro Medium"/>
              <a:ea typeface="Advent Pro Medium"/>
              <a:cs typeface="Advent Pro Medium"/>
              <a:sym typeface="Advent Pro Medium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0" name="Shape 9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1" name="Google Shape;991;p90"/>
          <p:cNvSpPr txBox="1"/>
          <p:nvPr>
            <p:ph type="title"/>
          </p:nvPr>
        </p:nvSpPr>
        <p:spPr>
          <a:xfrm>
            <a:off x="720000" y="526812"/>
            <a:ext cx="75768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Takeaway</a:t>
            </a:r>
            <a:endParaRPr/>
          </a:p>
        </p:txBody>
      </p:sp>
      <p:sp>
        <p:nvSpPr>
          <p:cNvPr id="992" name="Google Shape;992;p90"/>
          <p:cNvSpPr txBox="1"/>
          <p:nvPr>
            <p:ph idx="4294967295" type="body"/>
          </p:nvPr>
        </p:nvSpPr>
        <p:spPr>
          <a:xfrm>
            <a:off x="720000" y="1159075"/>
            <a:ext cx="7795500" cy="3328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Char char="●"/>
            </a:pPr>
            <a:r>
              <a:rPr b="1" lang="en" sz="1800">
                <a:solidFill>
                  <a:srgbClr val="434343"/>
                </a:solidFill>
              </a:rPr>
              <a:t>Using the right inner product,</a:t>
            </a:r>
            <a:r>
              <a:rPr lang="en" sz="1800">
                <a:solidFill>
                  <a:srgbClr val="434343"/>
                </a:solidFill>
                <a:latin typeface="Advent Pro Medium"/>
                <a:ea typeface="Advent Pro Medium"/>
                <a:cs typeface="Advent Pro Medium"/>
                <a:sym typeface="Advent Pro Medium"/>
              </a:rPr>
              <a:t> all three Linear Representation views are </a:t>
            </a:r>
            <a:r>
              <a:rPr lang="en" sz="1800">
                <a:solidFill>
                  <a:srgbClr val="434343"/>
                </a:solidFill>
                <a:latin typeface="Advent Pro Medium"/>
                <a:ea typeface="Advent Pro Medium"/>
                <a:cs typeface="Advent Pro Medium"/>
                <a:sym typeface="Advent Pro Medium"/>
              </a:rPr>
              <a:t>related </a:t>
            </a:r>
            <a:endParaRPr sz="1800">
              <a:solidFill>
                <a:srgbClr val="434343"/>
              </a:solidFill>
              <a:latin typeface="Advent Pro Medium"/>
              <a:ea typeface="Advent Pro Medium"/>
              <a:cs typeface="Advent Pro Medium"/>
              <a:sym typeface="Advent Pro Medium"/>
            </a:endParaRPr>
          </a:p>
          <a:p>
            <a:pPr indent="-3429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Advent Pro Medium"/>
              <a:buChar char="●"/>
            </a:pPr>
            <a:r>
              <a:rPr lang="en" sz="1800">
                <a:solidFill>
                  <a:srgbClr val="434343"/>
                </a:solidFill>
                <a:latin typeface="Advent Pro Medium"/>
                <a:ea typeface="Advent Pro Medium"/>
                <a:cs typeface="Advent Pro Medium"/>
                <a:sym typeface="Advent Pro Medium"/>
              </a:rPr>
              <a:t>Linear representations can be used to </a:t>
            </a:r>
            <a:r>
              <a:rPr b="1" lang="en" sz="1800">
                <a:solidFill>
                  <a:srgbClr val="434343"/>
                </a:solidFill>
              </a:rPr>
              <a:t>interpret</a:t>
            </a:r>
            <a:r>
              <a:rPr lang="en" sz="1800">
                <a:solidFill>
                  <a:srgbClr val="434343"/>
                </a:solidFill>
                <a:latin typeface="Advent Pro Medium"/>
                <a:ea typeface="Advent Pro Medium"/>
                <a:cs typeface="Advent Pro Medium"/>
                <a:sym typeface="Advent Pro Medium"/>
              </a:rPr>
              <a:t> (probe) and </a:t>
            </a:r>
            <a:r>
              <a:rPr b="1" lang="en" sz="1800">
                <a:solidFill>
                  <a:srgbClr val="434343"/>
                </a:solidFill>
              </a:rPr>
              <a:t>control</a:t>
            </a:r>
            <a:r>
              <a:rPr lang="en" sz="1800">
                <a:solidFill>
                  <a:srgbClr val="434343"/>
                </a:solidFill>
                <a:latin typeface="Advent Pro Medium"/>
                <a:ea typeface="Advent Pro Medium"/>
                <a:cs typeface="Advent Pro Medium"/>
                <a:sym typeface="Advent Pro Medium"/>
              </a:rPr>
              <a:t> (steer) LLM outcomes — improving the </a:t>
            </a:r>
            <a:r>
              <a:rPr b="1" lang="en" sz="1800">
                <a:solidFill>
                  <a:srgbClr val="434343"/>
                </a:solidFill>
              </a:rPr>
              <a:t>interpretability</a:t>
            </a:r>
            <a:r>
              <a:rPr lang="en" sz="1800">
                <a:solidFill>
                  <a:srgbClr val="434343"/>
                </a:solidFill>
                <a:latin typeface="Advent Pro Medium"/>
                <a:ea typeface="Advent Pro Medium"/>
                <a:cs typeface="Advent Pro Medium"/>
                <a:sym typeface="Advent Pro Medium"/>
              </a:rPr>
              <a:t> of LLMs.</a:t>
            </a:r>
            <a:endParaRPr sz="1800">
              <a:solidFill>
                <a:srgbClr val="434343"/>
              </a:solidFill>
              <a:latin typeface="Advent Pro Medium"/>
              <a:ea typeface="Advent Pro Medium"/>
              <a:cs typeface="Advent Pro Medium"/>
              <a:sym typeface="Advent Pro Medium"/>
            </a:endParaRPr>
          </a:p>
          <a:p>
            <a:pPr indent="0" lvl="0" marL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434343"/>
              </a:solidFill>
              <a:latin typeface="Advent Pro Medium"/>
              <a:ea typeface="Advent Pro Medium"/>
              <a:cs typeface="Advent Pro Medium"/>
              <a:sym typeface="Advent Pro Medium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4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p46"/>
          <p:cNvSpPr txBox="1"/>
          <p:nvPr>
            <p:ph type="title"/>
          </p:nvPr>
        </p:nvSpPr>
        <p:spPr>
          <a:xfrm>
            <a:off x="720000" y="526800"/>
            <a:ext cx="8208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Tokenization</a:t>
            </a:r>
            <a:endParaRPr/>
          </a:p>
        </p:txBody>
      </p:sp>
      <p:sp>
        <p:nvSpPr>
          <p:cNvPr id="566" name="Google Shape;566;p46"/>
          <p:cNvSpPr txBox="1"/>
          <p:nvPr>
            <p:ph idx="4" type="subTitle"/>
          </p:nvPr>
        </p:nvSpPr>
        <p:spPr>
          <a:xfrm>
            <a:off x="790975" y="1175025"/>
            <a:ext cx="8137500" cy="82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800">
                <a:latin typeface="Advent Pro"/>
                <a:ea typeface="Advent Pro"/>
                <a:cs typeface="Advent Pro"/>
                <a:sym typeface="Advent Pro"/>
              </a:rPr>
              <a:t>represent discrete units of text (i.e., letters, subwords, words)</a:t>
            </a:r>
            <a:endParaRPr sz="1800">
              <a:latin typeface="Advent Pro"/>
              <a:ea typeface="Advent Pro"/>
              <a:cs typeface="Advent Pro"/>
              <a:sym typeface="Advent Pro"/>
            </a:endParaRPr>
          </a:p>
        </p:txBody>
      </p:sp>
      <p:sp>
        <p:nvSpPr>
          <p:cNvPr id="567" name="Google Shape;567;p46"/>
          <p:cNvSpPr txBox="1"/>
          <p:nvPr/>
        </p:nvSpPr>
        <p:spPr>
          <a:xfrm>
            <a:off x="2067300" y="4876800"/>
            <a:ext cx="5514000" cy="18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latin typeface="Advent Pro"/>
                <a:ea typeface="Advent Pro"/>
                <a:cs typeface="Advent Pro"/>
                <a:sym typeface="Advent Pro"/>
              </a:rPr>
              <a:t>Image Source: </a:t>
            </a:r>
            <a:r>
              <a:rPr lang="en" sz="600" u="sng">
                <a:solidFill>
                  <a:srgbClr val="0000FF"/>
                </a:solidFill>
                <a:latin typeface="Advent Pro"/>
                <a:ea typeface="Advent Pro"/>
                <a:cs typeface="Advent Pro"/>
                <a:sym typeface="Advent Pro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Tokenizer - OpenAI API</a:t>
            </a:r>
            <a:r>
              <a:rPr lang="en" sz="600">
                <a:solidFill>
                  <a:srgbClr val="0000FF"/>
                </a:solidFill>
                <a:latin typeface="Advent Pro"/>
                <a:ea typeface="Advent Pro"/>
                <a:cs typeface="Advent Pro"/>
                <a:sym typeface="Advent Pro"/>
              </a:rPr>
              <a:t> </a:t>
            </a:r>
            <a:endParaRPr sz="600">
              <a:solidFill>
                <a:srgbClr val="0000FF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  <p:pic>
        <p:nvPicPr>
          <p:cNvPr id="568" name="Google Shape;568;p46" title="Screenshot 2025-08-05 at 5.16.03 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40939" y="1717275"/>
            <a:ext cx="6437574" cy="2835674"/>
          </a:xfrm>
          <a:prstGeom prst="rect">
            <a:avLst/>
          </a:prstGeom>
          <a:noFill/>
          <a:ln cap="flat" cmpd="sng" w="9525">
            <a:solidFill>
              <a:srgbClr val="21212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6" name="Shape 9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7" name="Google Shape;997;p91"/>
          <p:cNvSpPr txBox="1"/>
          <p:nvPr>
            <p:ph type="title"/>
          </p:nvPr>
        </p:nvSpPr>
        <p:spPr>
          <a:xfrm>
            <a:off x="720000" y="526812"/>
            <a:ext cx="75768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References</a:t>
            </a:r>
            <a:endParaRPr/>
          </a:p>
        </p:txBody>
      </p:sp>
      <p:sp>
        <p:nvSpPr>
          <p:cNvPr id="998" name="Google Shape;998;p91"/>
          <p:cNvSpPr txBox="1"/>
          <p:nvPr>
            <p:ph idx="4294967295" type="body"/>
          </p:nvPr>
        </p:nvSpPr>
        <p:spPr>
          <a:xfrm>
            <a:off x="720000" y="1127325"/>
            <a:ext cx="8332200" cy="336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Arora, S., Li, Y., Liang, Y., Ma, T., and Risteski, A. A latent variable model approach to PMI-based word embeddings. Transactions of the Association for Computational Linguistics, 4:385–399, 2016.</a:t>
            </a:r>
            <a:endParaRPr/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Bolukbasi, T., Chang, K. W., Zou, J. Y., Saligrama, V., &amp; Kalai, A. T. (2016). Man is to computer programmer as woman is to homemaker? debiasing word embeddings. Advances in neural information processing systems, 29.</a:t>
            </a:r>
            <a:endParaRPr/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Elhage, N., Hume, T., Olsson, C., Schiefer, N., Henighan,T., Kravec, S., Hatfield-Dodds, Z., Lasenby, R., Drain, D., Chen, C., et al. Toy models of superposition. arXiv preprint arXiv:2209.10652, 2022.</a:t>
            </a:r>
            <a:endParaRPr/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Mikolov, T., Yih, W.-T., and Zweig, G. Linguistic regularities in continuous space word representations. In Proceedings of the 2013 Conference of the North American Chapter of the Association for Computational Linguistics: Human Language Technologies, pp. 746–751, 2013c.</a:t>
            </a:r>
            <a:endParaRPr/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Park, K., Choe, Y. J., &amp; Veitch, V. (2024) The Linear Representation Hypothesis and the Geometry of Large Language Models. In the Proceedings of the 41st International Conference on Machine Learning (ICML) 235:39643-39666, 2024.</a:t>
            </a:r>
            <a:endParaRPr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2" name="Shape 10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" name="Google Shape;1003;p92"/>
          <p:cNvSpPr txBox="1"/>
          <p:nvPr>
            <p:ph idx="1" type="subTitle"/>
          </p:nvPr>
        </p:nvSpPr>
        <p:spPr>
          <a:xfrm>
            <a:off x="713375" y="1502725"/>
            <a:ext cx="5678100" cy="2316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3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3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600"/>
              <a:t>lauren.alvarez@fueilx.ai</a:t>
            </a:r>
            <a:r>
              <a:rPr lang="en" sz="3600"/>
              <a:t> </a:t>
            </a:r>
            <a:endParaRPr sz="3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linkedin.com/laurenalvarez1</a:t>
            </a:r>
            <a:endParaRPr sz="3600"/>
          </a:p>
        </p:txBody>
      </p:sp>
      <p:sp>
        <p:nvSpPr>
          <p:cNvPr id="1004" name="Google Shape;1004;p92"/>
          <p:cNvSpPr txBox="1"/>
          <p:nvPr>
            <p:ph type="title"/>
          </p:nvPr>
        </p:nvSpPr>
        <p:spPr>
          <a:xfrm>
            <a:off x="713375" y="622488"/>
            <a:ext cx="5168700" cy="873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Thanks!</a:t>
            </a:r>
            <a:endParaRPr/>
          </a:p>
        </p:txBody>
      </p:sp>
      <p:sp>
        <p:nvSpPr>
          <p:cNvPr id="1005" name="Google Shape;1005;p92"/>
          <p:cNvSpPr/>
          <p:nvPr/>
        </p:nvSpPr>
        <p:spPr>
          <a:xfrm flipH="1">
            <a:off x="2668237" y="-1936550"/>
            <a:ext cx="3602115" cy="3585938"/>
          </a:xfrm>
          <a:custGeom>
            <a:rect b="b" l="l" r="r" t="t"/>
            <a:pathLst>
              <a:path extrusionOk="0" h="95320" w="95750">
                <a:moveTo>
                  <a:pt x="47875" y="193"/>
                </a:moveTo>
                <a:cubicBezTo>
                  <a:pt x="74168" y="193"/>
                  <a:pt x="95562" y="21485"/>
                  <a:pt x="95562" y="47660"/>
                </a:cubicBezTo>
                <a:cubicBezTo>
                  <a:pt x="95562" y="73834"/>
                  <a:pt x="74168" y="95132"/>
                  <a:pt x="47875" y="95132"/>
                </a:cubicBezTo>
                <a:cubicBezTo>
                  <a:pt x="21582" y="95132"/>
                  <a:pt x="193" y="73834"/>
                  <a:pt x="193" y="47660"/>
                </a:cubicBezTo>
                <a:cubicBezTo>
                  <a:pt x="193" y="21485"/>
                  <a:pt x="21582" y="193"/>
                  <a:pt x="47875" y="193"/>
                </a:cubicBezTo>
                <a:close/>
                <a:moveTo>
                  <a:pt x="47875" y="1"/>
                </a:moveTo>
                <a:cubicBezTo>
                  <a:pt x="21477" y="1"/>
                  <a:pt x="1" y="21381"/>
                  <a:pt x="1" y="47660"/>
                </a:cubicBezTo>
                <a:cubicBezTo>
                  <a:pt x="1" y="73939"/>
                  <a:pt x="21477" y="95320"/>
                  <a:pt x="47875" y="95320"/>
                </a:cubicBezTo>
                <a:cubicBezTo>
                  <a:pt x="74273" y="95320"/>
                  <a:pt x="95749" y="73939"/>
                  <a:pt x="95749" y="47660"/>
                </a:cubicBezTo>
                <a:cubicBezTo>
                  <a:pt x="95749" y="21381"/>
                  <a:pt x="74273" y="1"/>
                  <a:pt x="47875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2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p47"/>
          <p:cNvSpPr txBox="1"/>
          <p:nvPr>
            <p:ph type="title"/>
          </p:nvPr>
        </p:nvSpPr>
        <p:spPr>
          <a:xfrm>
            <a:off x="720000" y="526800"/>
            <a:ext cx="8208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Tokenization</a:t>
            </a:r>
            <a:endParaRPr/>
          </a:p>
        </p:txBody>
      </p:sp>
      <p:sp>
        <p:nvSpPr>
          <p:cNvPr id="574" name="Google Shape;574;p47"/>
          <p:cNvSpPr txBox="1"/>
          <p:nvPr>
            <p:ph idx="4" type="subTitle"/>
          </p:nvPr>
        </p:nvSpPr>
        <p:spPr>
          <a:xfrm>
            <a:off x="790975" y="1175025"/>
            <a:ext cx="8137500" cy="82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800">
                <a:latin typeface="Advent Pro"/>
                <a:ea typeface="Advent Pro"/>
                <a:cs typeface="Advent Pro"/>
                <a:sym typeface="Advent Pro"/>
              </a:rPr>
              <a:t>represent discrete units of text (i.e., letters, subwords, words)</a:t>
            </a:r>
            <a:endParaRPr sz="1800">
              <a:latin typeface="Advent Pro"/>
              <a:ea typeface="Advent Pro"/>
              <a:cs typeface="Advent Pro"/>
              <a:sym typeface="Advent Pro"/>
            </a:endParaRPr>
          </a:p>
        </p:txBody>
      </p:sp>
      <p:sp>
        <p:nvSpPr>
          <p:cNvPr id="575" name="Google Shape;575;p47"/>
          <p:cNvSpPr txBox="1"/>
          <p:nvPr/>
        </p:nvSpPr>
        <p:spPr>
          <a:xfrm>
            <a:off x="2067300" y="4876800"/>
            <a:ext cx="5514000" cy="18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latin typeface="Advent Pro"/>
                <a:ea typeface="Advent Pro"/>
                <a:cs typeface="Advent Pro"/>
                <a:sym typeface="Advent Pro"/>
              </a:rPr>
              <a:t>Image Source: </a:t>
            </a:r>
            <a:r>
              <a:rPr lang="en" sz="600" u="sng">
                <a:solidFill>
                  <a:srgbClr val="0000FF"/>
                </a:solidFill>
                <a:latin typeface="Advent Pro"/>
                <a:ea typeface="Advent Pro"/>
                <a:cs typeface="Advent Pro"/>
                <a:sym typeface="Advent Pro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Tokenizer - OpenAI API</a:t>
            </a:r>
            <a:r>
              <a:rPr lang="en" sz="600">
                <a:solidFill>
                  <a:srgbClr val="0000FF"/>
                </a:solidFill>
                <a:latin typeface="Advent Pro"/>
                <a:ea typeface="Advent Pro"/>
                <a:cs typeface="Advent Pro"/>
                <a:sym typeface="Advent Pro"/>
              </a:rPr>
              <a:t> </a:t>
            </a:r>
            <a:endParaRPr sz="600">
              <a:solidFill>
                <a:srgbClr val="0000FF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  <p:pic>
        <p:nvPicPr>
          <p:cNvPr id="576" name="Google Shape;576;p47" title="Screenshot 2025-08-05 at 5.17.18 PM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774300" y="1668800"/>
            <a:ext cx="6437550" cy="3160975"/>
          </a:xfrm>
          <a:prstGeom prst="rect">
            <a:avLst/>
          </a:prstGeom>
          <a:noFill/>
          <a:ln cap="flat" cmpd="sng" w="9525">
            <a:solidFill>
              <a:srgbClr val="21212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577" name="Google Shape;577;p47"/>
          <p:cNvSpPr/>
          <p:nvPr/>
        </p:nvSpPr>
        <p:spPr>
          <a:xfrm>
            <a:off x="2667000" y="2638425"/>
            <a:ext cx="1038300" cy="228600"/>
          </a:xfrm>
          <a:prstGeom prst="rect">
            <a:avLst/>
          </a:prstGeom>
          <a:noFill/>
          <a:ln cap="flat" cmpd="sng" w="381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dvent Pro"/>
              <a:ea typeface="Advent Pro"/>
              <a:cs typeface="Advent Pro"/>
              <a:sym typeface="Advent Pro"/>
            </a:endParaRPr>
          </a:p>
        </p:txBody>
      </p:sp>
      <p:sp>
        <p:nvSpPr>
          <p:cNvPr id="578" name="Google Shape;578;p47"/>
          <p:cNvSpPr/>
          <p:nvPr/>
        </p:nvSpPr>
        <p:spPr>
          <a:xfrm>
            <a:off x="5576275" y="2638425"/>
            <a:ext cx="651300" cy="228600"/>
          </a:xfrm>
          <a:prstGeom prst="rect">
            <a:avLst/>
          </a:prstGeom>
          <a:noFill/>
          <a:ln cap="flat" cmpd="sng" w="381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dvent Pro"/>
              <a:ea typeface="Advent Pro"/>
              <a:cs typeface="Advent Pro"/>
              <a:sym typeface="Advent Pro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2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Google Shape;583;p48"/>
          <p:cNvSpPr txBox="1"/>
          <p:nvPr>
            <p:ph type="title"/>
          </p:nvPr>
        </p:nvSpPr>
        <p:spPr>
          <a:xfrm>
            <a:off x="720000" y="526800"/>
            <a:ext cx="8208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Embedding Vector</a:t>
            </a:r>
            <a:endParaRPr/>
          </a:p>
        </p:txBody>
      </p:sp>
      <p:sp>
        <p:nvSpPr>
          <p:cNvPr id="584" name="Google Shape;584;p48"/>
          <p:cNvSpPr txBox="1"/>
          <p:nvPr>
            <p:ph idx="4" type="subTitle"/>
          </p:nvPr>
        </p:nvSpPr>
        <p:spPr>
          <a:xfrm>
            <a:off x="790975" y="1175025"/>
            <a:ext cx="8137500" cy="493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800">
                <a:latin typeface="Advent Pro"/>
                <a:ea typeface="Advent Pro"/>
                <a:cs typeface="Advent Pro"/>
                <a:sym typeface="Advent Pro"/>
              </a:rPr>
              <a:t>units of text/tokens represented by numbers/vectors</a:t>
            </a:r>
            <a:endParaRPr sz="1800">
              <a:latin typeface="Advent Pro"/>
              <a:ea typeface="Advent Pro"/>
              <a:cs typeface="Advent Pro"/>
              <a:sym typeface="Advent Pro"/>
            </a:endParaRPr>
          </a:p>
        </p:txBody>
      </p:sp>
      <p:pic>
        <p:nvPicPr>
          <p:cNvPr id="585" name="Google Shape;585;p48" title="Screenshot 2025-08-05 at 3.15.01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50423" y="1668826"/>
            <a:ext cx="4818569" cy="3206675"/>
          </a:xfrm>
          <a:prstGeom prst="rect">
            <a:avLst/>
          </a:prstGeom>
          <a:noFill/>
          <a:ln cap="flat" cmpd="sng" w="74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586" name="Google Shape;586;p48"/>
          <p:cNvSpPr txBox="1"/>
          <p:nvPr/>
        </p:nvSpPr>
        <p:spPr>
          <a:xfrm>
            <a:off x="2450423" y="4903523"/>
            <a:ext cx="4818600" cy="15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1400" lIns="71400" spcFirstLastPara="1" rIns="71400" wrap="square" tIns="714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68">
                <a:latin typeface="Advent Pro"/>
                <a:ea typeface="Advent Pro"/>
                <a:cs typeface="Advent Pro"/>
                <a:sym typeface="Advent Pro"/>
              </a:rPr>
              <a:t>Image Source: </a:t>
            </a:r>
            <a:r>
              <a:rPr lang="en" sz="468" u="sng">
                <a:solidFill>
                  <a:srgbClr val="0000FF"/>
                </a:solidFill>
                <a:latin typeface="Advent Pro"/>
                <a:ea typeface="Advent Pro"/>
                <a:cs typeface="Advent Pro"/>
                <a:sym typeface="Advent Pro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New embedding models and API updates | OpenAI</a:t>
            </a:r>
            <a:r>
              <a:rPr lang="en" sz="468">
                <a:solidFill>
                  <a:srgbClr val="0000FF"/>
                </a:solidFill>
                <a:latin typeface="Advent Pro"/>
                <a:ea typeface="Advent Pro"/>
                <a:cs typeface="Advent Pro"/>
                <a:sym typeface="Advent Pro"/>
              </a:rPr>
              <a:t> </a:t>
            </a:r>
            <a:endParaRPr sz="468">
              <a:solidFill>
                <a:srgbClr val="0000FF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0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p49"/>
          <p:cNvSpPr txBox="1"/>
          <p:nvPr>
            <p:ph type="title"/>
          </p:nvPr>
        </p:nvSpPr>
        <p:spPr>
          <a:xfrm>
            <a:off x="720000" y="526800"/>
            <a:ext cx="8208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Embedding Model</a:t>
            </a:r>
            <a:endParaRPr/>
          </a:p>
        </p:txBody>
      </p:sp>
      <p:sp>
        <p:nvSpPr>
          <p:cNvPr id="592" name="Google Shape;592;p49"/>
          <p:cNvSpPr txBox="1"/>
          <p:nvPr>
            <p:ph idx="4" type="subTitle"/>
          </p:nvPr>
        </p:nvSpPr>
        <p:spPr>
          <a:xfrm>
            <a:off x="790975" y="1175025"/>
            <a:ext cx="8137500" cy="493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800">
                <a:latin typeface="Advent Pro"/>
                <a:ea typeface="Advent Pro"/>
                <a:cs typeface="Advent Pro"/>
                <a:sym typeface="Advent Pro"/>
              </a:rPr>
              <a:t>encodes text/tokens into a vector embedding</a:t>
            </a:r>
            <a:endParaRPr sz="1800">
              <a:latin typeface="Advent Pro"/>
              <a:ea typeface="Advent Pro"/>
              <a:cs typeface="Advent Pro"/>
              <a:sym typeface="Advent Pro"/>
            </a:endParaRPr>
          </a:p>
        </p:txBody>
      </p:sp>
      <p:sp>
        <p:nvSpPr>
          <p:cNvPr id="593" name="Google Shape;593;p49"/>
          <p:cNvSpPr txBox="1"/>
          <p:nvPr/>
        </p:nvSpPr>
        <p:spPr>
          <a:xfrm>
            <a:off x="3413125" y="4946700"/>
            <a:ext cx="2893200" cy="19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latin typeface="Advent Pro"/>
                <a:ea typeface="Advent Pro"/>
                <a:cs typeface="Advent Pro"/>
                <a:sym typeface="Advent Pro"/>
              </a:rPr>
              <a:t>Image Source: Claude</a:t>
            </a:r>
            <a:endParaRPr sz="600">
              <a:solidFill>
                <a:srgbClr val="0000FF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  <p:pic>
        <p:nvPicPr>
          <p:cNvPr id="594" name="Google Shape;594;p49" title="Screenshot 2025-08-14 at 1.14.28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0975" y="1744353"/>
            <a:ext cx="8137498" cy="2789323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8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Google Shape;599;p50"/>
          <p:cNvSpPr txBox="1"/>
          <p:nvPr>
            <p:ph type="title"/>
          </p:nvPr>
        </p:nvSpPr>
        <p:spPr>
          <a:xfrm>
            <a:off x="720000" y="526800"/>
            <a:ext cx="8208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Large Language Model (LLM)</a:t>
            </a:r>
            <a:endParaRPr/>
          </a:p>
        </p:txBody>
      </p:sp>
      <p:pic>
        <p:nvPicPr>
          <p:cNvPr id="600" name="Google Shape;600;p50" title="LL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07263" y="1836800"/>
            <a:ext cx="4904924" cy="3269949"/>
          </a:xfrm>
          <a:prstGeom prst="rect">
            <a:avLst/>
          </a:prstGeom>
          <a:noFill/>
          <a:ln>
            <a:noFill/>
          </a:ln>
        </p:spPr>
      </p:pic>
      <p:sp>
        <p:nvSpPr>
          <p:cNvPr id="601" name="Google Shape;601;p50"/>
          <p:cNvSpPr txBox="1"/>
          <p:nvPr/>
        </p:nvSpPr>
        <p:spPr>
          <a:xfrm>
            <a:off x="2243275" y="3026625"/>
            <a:ext cx="1050300" cy="726600"/>
          </a:xfrm>
          <a:prstGeom prst="rect">
            <a:avLst/>
          </a:prstGeom>
          <a:solidFill>
            <a:schemeClr val="lt1"/>
          </a:solidFill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Input</a:t>
            </a:r>
            <a:endParaRPr b="1"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02" name="Google Shape;602;p50"/>
          <p:cNvSpPr txBox="1"/>
          <p:nvPr/>
        </p:nvSpPr>
        <p:spPr>
          <a:xfrm>
            <a:off x="6472550" y="3004425"/>
            <a:ext cx="1090200" cy="772200"/>
          </a:xfrm>
          <a:prstGeom prst="rect">
            <a:avLst/>
          </a:prstGeom>
          <a:solidFill>
            <a:schemeClr val="lt1"/>
          </a:solidFill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Output</a:t>
            </a:r>
            <a:endParaRPr b="1"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03" name="Google Shape;603;p50"/>
          <p:cNvSpPr txBox="1"/>
          <p:nvPr/>
        </p:nvSpPr>
        <p:spPr>
          <a:xfrm>
            <a:off x="3201875" y="2242050"/>
            <a:ext cx="3238500" cy="315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Transformer Architecture</a:t>
            </a:r>
            <a:endParaRPr b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04" name="Google Shape;604;p50"/>
          <p:cNvSpPr txBox="1"/>
          <p:nvPr/>
        </p:nvSpPr>
        <p:spPr>
          <a:xfrm>
            <a:off x="2143125" y="4876800"/>
            <a:ext cx="5514000" cy="18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latin typeface="Advent Pro"/>
                <a:ea typeface="Advent Pro"/>
                <a:cs typeface="Advent Pro"/>
                <a:sym typeface="Advent Pro"/>
              </a:rPr>
              <a:t>Image Source: </a:t>
            </a:r>
            <a:r>
              <a:rPr lang="en" sz="600" u="sng">
                <a:solidFill>
                  <a:srgbClr val="0000FF"/>
                </a:solidFill>
                <a:latin typeface="Advent Pro"/>
                <a:ea typeface="Advent Pro"/>
                <a:cs typeface="Advent Pro"/>
                <a:sym typeface="Advent Pro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LLMs: What's a large language model? | Machine Learning | Google for Developers</a:t>
            </a:r>
            <a:r>
              <a:rPr lang="en" sz="600">
                <a:solidFill>
                  <a:srgbClr val="0000FF"/>
                </a:solidFill>
                <a:latin typeface="Advent Pro"/>
                <a:ea typeface="Advent Pro"/>
                <a:cs typeface="Advent Pro"/>
                <a:sym typeface="Advent Pro"/>
              </a:rPr>
              <a:t> </a:t>
            </a:r>
            <a:r>
              <a:rPr lang="en" sz="600">
                <a:solidFill>
                  <a:schemeClr val="dk1"/>
                </a:solidFill>
                <a:latin typeface="Advent Pro"/>
                <a:ea typeface="Advent Pro"/>
                <a:cs typeface="Advent Pro"/>
                <a:sym typeface="Advent Pro"/>
              </a:rPr>
              <a:t>&amp; ChatGPT</a:t>
            </a:r>
            <a:endParaRPr sz="600">
              <a:solidFill>
                <a:schemeClr val="dk1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  <p:sp>
        <p:nvSpPr>
          <p:cNvPr id="605" name="Google Shape;605;p50"/>
          <p:cNvSpPr txBox="1"/>
          <p:nvPr>
            <p:ph idx="4" type="subTitle"/>
          </p:nvPr>
        </p:nvSpPr>
        <p:spPr>
          <a:xfrm>
            <a:off x="790975" y="1175025"/>
            <a:ext cx="8137500" cy="82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Advent Pro"/>
                <a:ea typeface="Advent Pro"/>
                <a:cs typeface="Advent Pro"/>
                <a:sym typeface="Advent Pro"/>
              </a:rPr>
              <a:t>**large** neural networks, specifically transformers, designed to process and generate natural language</a:t>
            </a:r>
            <a:br>
              <a:rPr lang="en" sz="1800">
                <a:latin typeface="Advent Pro"/>
                <a:ea typeface="Advent Pro"/>
                <a:cs typeface="Advent Pro"/>
                <a:sym typeface="Advent Pro"/>
              </a:rPr>
            </a:br>
            <a:r>
              <a:rPr lang="en" sz="1800">
                <a:latin typeface="Advent Pro"/>
                <a:ea typeface="Advent Pro"/>
                <a:cs typeface="Advent Pro"/>
                <a:sym typeface="Advent Pro"/>
              </a:rPr>
              <a:t>Examples: GPT-4, Claude, Llama, etc.</a:t>
            </a:r>
            <a:endParaRPr sz="1800">
              <a:latin typeface="Advent Pro"/>
              <a:ea typeface="Advent Pro"/>
              <a:cs typeface="Advent Pro"/>
              <a:sym typeface="Advent Pro"/>
            </a:endParaRPr>
          </a:p>
          <a:p>
            <a:pPr indent="0" lvl="0" marL="0" rtl="0" algn="ctr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1800">
              <a:latin typeface="Advent Pro"/>
              <a:ea typeface="Advent Pro"/>
              <a:cs typeface="Advent Pro"/>
              <a:sym typeface="Advent Pro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Math Subject for Elementary - 4th Grade: Geometry by Slidesgo">
  <a:themeElements>
    <a:clrScheme name="Simple Light">
      <a:dk1>
        <a:srgbClr val="353421"/>
      </a:dk1>
      <a:lt1>
        <a:srgbClr val="FDF5D7"/>
      </a:lt1>
      <a:dk2>
        <a:srgbClr val="FF7430"/>
      </a:dk2>
      <a:lt2>
        <a:srgbClr val="FFC800"/>
      </a:lt2>
      <a:accent1>
        <a:srgbClr val="FF98A9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353421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