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9" r:id="rId2"/>
    <p:sldId id="260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371FA"/>
    <a:srgbClr val="F0634B"/>
    <a:srgbClr val="00B48B"/>
    <a:srgbClr val="A653A6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97"/>
    <p:restoredTop sz="95794"/>
  </p:normalViewPr>
  <p:slideViewPr>
    <p:cSldViewPr snapToGrid="0">
      <p:cViewPr varScale="1">
        <p:scale>
          <a:sx n="128" d="100"/>
          <a:sy n="128" d="100"/>
        </p:scale>
        <p:origin x="144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336F5-E0BB-824F-88EA-3C791763B2C7}" type="datetimeFigureOut">
              <a:rPr lang="en-US" smtClean="0"/>
              <a:t>10/2/24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5F031-C973-9443-9DB4-86181106E4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3103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336F5-E0BB-824F-88EA-3C791763B2C7}" type="datetimeFigureOut">
              <a:rPr lang="en-US" smtClean="0"/>
              <a:t>10/2/24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5F031-C973-9443-9DB4-86181106E4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1925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336F5-E0BB-824F-88EA-3C791763B2C7}" type="datetimeFigureOut">
              <a:rPr lang="en-US" smtClean="0"/>
              <a:t>10/2/24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5F031-C973-9443-9DB4-86181106E4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8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336F5-E0BB-824F-88EA-3C791763B2C7}" type="datetimeFigureOut">
              <a:rPr lang="en-US" smtClean="0"/>
              <a:t>10/2/24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5F031-C973-9443-9DB4-86181106E4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1972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336F5-E0BB-824F-88EA-3C791763B2C7}" type="datetimeFigureOut">
              <a:rPr lang="en-US" smtClean="0"/>
              <a:t>10/2/24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5F031-C973-9443-9DB4-86181106E4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83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336F5-E0BB-824F-88EA-3C791763B2C7}" type="datetimeFigureOut">
              <a:rPr lang="en-US" smtClean="0"/>
              <a:t>10/2/24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5F031-C973-9443-9DB4-86181106E4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048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336F5-E0BB-824F-88EA-3C791763B2C7}" type="datetimeFigureOut">
              <a:rPr lang="en-US" smtClean="0"/>
              <a:t>10/2/24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5F031-C973-9443-9DB4-86181106E4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980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336F5-E0BB-824F-88EA-3C791763B2C7}" type="datetimeFigureOut">
              <a:rPr lang="en-US" smtClean="0"/>
              <a:t>10/2/24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5F031-C973-9443-9DB4-86181106E4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1744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336F5-E0BB-824F-88EA-3C791763B2C7}" type="datetimeFigureOut">
              <a:rPr lang="en-US" smtClean="0"/>
              <a:t>10/2/24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5F031-C973-9443-9DB4-86181106E4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182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336F5-E0BB-824F-88EA-3C791763B2C7}" type="datetimeFigureOut">
              <a:rPr lang="en-US" smtClean="0"/>
              <a:t>10/2/24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5F031-C973-9443-9DB4-86181106E4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7980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336F5-E0BB-824F-88EA-3C791763B2C7}" type="datetimeFigureOut">
              <a:rPr lang="en-US" smtClean="0"/>
              <a:t>10/2/24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5F031-C973-9443-9DB4-86181106E4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302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2336F5-E0BB-824F-88EA-3C791763B2C7}" type="datetimeFigureOut">
              <a:rPr lang="en-US" smtClean="0"/>
              <a:t>10/2/24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5F031-C973-9443-9DB4-86181106E4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607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505AFB7-24B4-03AA-2CEC-D23732EB8660}"/>
              </a:ext>
            </a:extLst>
          </p:cNvPr>
          <p:cNvSpPr/>
          <p:nvPr/>
        </p:nvSpPr>
        <p:spPr>
          <a:xfrm>
            <a:off x="1" y="1"/>
            <a:ext cx="9144000" cy="6857999"/>
          </a:xfrm>
          <a:prstGeom prst="rect">
            <a:avLst/>
          </a:prstGeom>
          <a:solidFill>
            <a:srgbClr val="6371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200000"/>
              </a:lnSpc>
            </a:pPr>
            <a:endParaRPr lang="en-US" altLang="zh-CN" sz="600" dirty="0">
              <a:latin typeface="Eurostile" panose="020B0504020202050204" pitchFamily="34" charset="77"/>
              <a:ea typeface="STXinwei" panose="02010800040101010101" pitchFamily="2" charset="-122"/>
            </a:endParaRPr>
          </a:p>
        </p:txBody>
      </p:sp>
      <p:pic>
        <p:nvPicPr>
          <p:cNvPr id="4" name="Graphic 3" descr="Clapper board with solid fill">
            <a:extLst>
              <a:ext uri="{FF2B5EF4-FFF2-40B4-BE49-F238E27FC236}">
                <a16:creationId xmlns:a16="http://schemas.microsoft.com/office/drawing/2014/main" id="{DBD0554F-321F-1A91-2AFB-0A12C89F4F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74718" y="528218"/>
            <a:ext cx="2194560" cy="219456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7BCC5BA-ADED-C3E8-F852-EE1B21D8C0F8}"/>
              </a:ext>
            </a:extLst>
          </p:cNvPr>
          <p:cNvSpPr txBox="1"/>
          <p:nvPr/>
        </p:nvSpPr>
        <p:spPr>
          <a:xfrm>
            <a:off x="0" y="6396335"/>
            <a:ext cx="8193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Eurostile" panose="020B0504020202050204" pitchFamily="34" charset="77"/>
              </a:rPr>
              <a:t>©</a:t>
            </a:r>
            <a:r>
              <a:rPr lang="zh-CN" altLang="en-US" sz="2400" dirty="0">
                <a:solidFill>
                  <a:schemeClr val="bg1"/>
                </a:solidFill>
                <a:latin typeface="Eurostile" panose="020B0504020202050204" pitchFamily="34" charset="77"/>
              </a:rPr>
              <a:t> </a:t>
            </a:r>
            <a:r>
              <a:rPr lang="en-US" altLang="zh-CN" sz="2400" dirty="0">
                <a:solidFill>
                  <a:schemeClr val="bg1"/>
                </a:solidFill>
                <a:latin typeface="Eurostile" panose="020B0504020202050204" pitchFamily="34" charset="77"/>
                <a:ea typeface="STXinwei" panose="02010800040101010101" pitchFamily="2" charset="-122"/>
              </a:rPr>
              <a:t>Event Camera Object Detection at Arbitrary Frequencies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B680AA-87FC-8B15-1C57-DED59E0DFF16}"/>
              </a:ext>
            </a:extLst>
          </p:cNvPr>
          <p:cNvSpPr txBox="1"/>
          <p:nvPr/>
        </p:nvSpPr>
        <p:spPr>
          <a:xfrm>
            <a:off x="1187898" y="2722778"/>
            <a:ext cx="6768199" cy="22154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chemeClr val="bg1"/>
                </a:solidFill>
                <a:latin typeface="Eurostile" panose="020B0504020202050204" pitchFamily="34" charset="77"/>
                <a:ea typeface="STXinwei" panose="02010800040101010101" pitchFamily="2" charset="-122"/>
              </a:rPr>
              <a:t>Demo</a:t>
            </a:r>
            <a:r>
              <a:rPr lang="zh-CN" altLang="en-US" sz="8000" b="1" dirty="0">
                <a:solidFill>
                  <a:schemeClr val="bg1"/>
                </a:solidFill>
                <a:latin typeface="Eurostile" panose="020B0504020202050204" pitchFamily="34" charset="77"/>
                <a:ea typeface="STXinwei" panose="02010800040101010101" pitchFamily="2" charset="-122"/>
              </a:rPr>
              <a:t> </a:t>
            </a:r>
            <a:r>
              <a:rPr lang="en-US" altLang="zh-CN" sz="8000" b="1" dirty="0">
                <a:solidFill>
                  <a:schemeClr val="bg1"/>
                </a:solidFill>
                <a:latin typeface="Eurostile" panose="020B0504020202050204" pitchFamily="34" charset="77"/>
                <a:ea typeface="STXinwei" panose="02010800040101010101" pitchFamily="2" charset="-122"/>
              </a:rPr>
              <a:t>#2</a:t>
            </a:r>
          </a:p>
          <a:p>
            <a:pPr algn="ctr">
              <a:lnSpc>
                <a:spcPct val="150000"/>
              </a:lnSpc>
            </a:pPr>
            <a:r>
              <a:rPr lang="en-US" altLang="zh-CN" sz="4400" b="1" dirty="0">
                <a:solidFill>
                  <a:schemeClr val="bg1"/>
                </a:solidFill>
                <a:latin typeface="Eurostile" panose="020B0504020202050204" pitchFamily="34" charset="77"/>
                <a:ea typeface="STXinwei" panose="02010800040101010101" pitchFamily="2" charset="-122"/>
              </a:rPr>
              <a:t>Object</a:t>
            </a:r>
            <a:r>
              <a:rPr lang="zh-CN" altLang="en-US" sz="4400" b="1" dirty="0">
                <a:solidFill>
                  <a:schemeClr val="bg1"/>
                </a:solidFill>
                <a:latin typeface="Eurostile" panose="020B0504020202050204" pitchFamily="34" charset="77"/>
                <a:ea typeface="STXinwei" panose="02010800040101010101" pitchFamily="2" charset="-122"/>
              </a:rPr>
              <a:t> </a:t>
            </a:r>
            <a:r>
              <a:rPr lang="en-US" altLang="zh-CN" sz="4400" b="1" dirty="0">
                <a:solidFill>
                  <a:schemeClr val="bg1"/>
                </a:solidFill>
                <a:latin typeface="Eurostile" panose="020B0504020202050204" pitchFamily="34" charset="77"/>
                <a:ea typeface="STXinwei" panose="02010800040101010101" pitchFamily="2" charset="-122"/>
              </a:rPr>
              <a:t>Detection</a:t>
            </a:r>
            <a:r>
              <a:rPr lang="zh-CN" altLang="en-US" sz="4400" b="1" dirty="0">
                <a:solidFill>
                  <a:schemeClr val="bg1"/>
                </a:solidFill>
                <a:latin typeface="Eurostile" panose="020B0504020202050204" pitchFamily="34" charset="77"/>
                <a:ea typeface="STXinwei" panose="02010800040101010101" pitchFamily="2" charset="-122"/>
              </a:rPr>
              <a:t> </a:t>
            </a:r>
            <a:r>
              <a:rPr lang="en-US" altLang="zh-CN" sz="4400" b="1" dirty="0">
                <a:solidFill>
                  <a:schemeClr val="bg1"/>
                </a:solidFill>
                <a:latin typeface="Eurostile" panose="020B0504020202050204" pitchFamily="34" charset="77"/>
                <a:ea typeface="STXinwei" panose="02010800040101010101" pitchFamily="2" charset="-122"/>
              </a:rPr>
              <a:t>@</a:t>
            </a:r>
            <a:r>
              <a:rPr lang="zh-CN" altLang="en-US" sz="4400" b="1" dirty="0">
                <a:solidFill>
                  <a:schemeClr val="bg1"/>
                </a:solidFill>
                <a:latin typeface="Eurostile" panose="020B0504020202050204" pitchFamily="34" charset="77"/>
                <a:ea typeface="STXinwei" panose="02010800040101010101" pitchFamily="2" charset="-122"/>
              </a:rPr>
              <a:t> </a:t>
            </a:r>
            <a:r>
              <a:rPr lang="en-US" altLang="zh-CN" sz="4400" b="1" dirty="0">
                <a:solidFill>
                  <a:schemeClr val="bg1"/>
                </a:solidFill>
                <a:latin typeface="Eurostile" panose="020B0504020202050204" pitchFamily="34" charset="77"/>
                <a:ea typeface="STXinwei" panose="02010800040101010101" pitchFamily="2" charset="-122"/>
              </a:rPr>
              <a:t>180</a:t>
            </a:r>
            <a:r>
              <a:rPr lang="zh-CN" altLang="en-US" sz="4400" b="1" dirty="0">
                <a:solidFill>
                  <a:schemeClr val="bg1"/>
                </a:solidFill>
                <a:latin typeface="Eurostile" panose="020B0504020202050204" pitchFamily="34" charset="77"/>
                <a:ea typeface="STXinwei" panose="02010800040101010101" pitchFamily="2" charset="-122"/>
              </a:rPr>
              <a:t> </a:t>
            </a:r>
            <a:r>
              <a:rPr lang="en-US" altLang="zh-CN" sz="4400" b="1" dirty="0">
                <a:solidFill>
                  <a:schemeClr val="bg1"/>
                </a:solidFill>
                <a:latin typeface="Eurostile" panose="020B0504020202050204" pitchFamily="34" charset="77"/>
                <a:ea typeface="STXinwei" panose="02010800040101010101" pitchFamily="2" charset="-122"/>
              </a:rPr>
              <a:t>Hz</a:t>
            </a:r>
            <a:endParaRPr lang="en-SG" altLang="zh-CN" sz="4400" b="1" dirty="0">
              <a:solidFill>
                <a:schemeClr val="bg1"/>
              </a:solidFill>
              <a:latin typeface="Eurostile" panose="020B0504020202050204" pitchFamily="34" charset="77"/>
              <a:ea typeface="STXinwei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04422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907E047-5B3B-6999-291A-6A4CE3E32D45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327127" y="3521499"/>
            <a:ext cx="3931920" cy="2743200"/>
          </a:xfrm>
          <a:prstGeom prst="rect">
            <a:avLst/>
          </a:prstGeom>
          <a:ln>
            <a:solidFill>
              <a:schemeClr val="bg2">
                <a:lumMod val="90000"/>
              </a:schemeClr>
            </a:solidFill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E294280-2BD8-413C-C46C-996E7334CB4D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4893815" y="3521499"/>
            <a:ext cx="3931920" cy="2743200"/>
          </a:xfrm>
          <a:prstGeom prst="rect">
            <a:avLst/>
          </a:prstGeom>
          <a:ln>
            <a:solidFill>
              <a:schemeClr val="bg2">
                <a:lumMod val="90000"/>
              </a:schemeClr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20BFA8C-3B5A-15E7-52A2-7851F6621728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4893815" y="364002"/>
            <a:ext cx="3931920" cy="2743200"/>
          </a:xfrm>
          <a:prstGeom prst="rect">
            <a:avLst/>
          </a:prstGeom>
          <a:ln>
            <a:solidFill>
              <a:schemeClr val="bg2">
                <a:lumMod val="90000"/>
              </a:schemeClr>
            </a:solidFill>
          </a:ln>
        </p:spPr>
      </p:pic>
      <p:sp>
        <p:nvSpPr>
          <p:cNvPr id="6" name="Round Same Side Corner Rectangle 5">
            <a:extLst>
              <a:ext uri="{FF2B5EF4-FFF2-40B4-BE49-F238E27FC236}">
                <a16:creationId xmlns:a16="http://schemas.microsoft.com/office/drawing/2014/main" id="{5F741824-795D-8C3E-8413-B9BF012D2113}"/>
              </a:ext>
            </a:extLst>
          </p:cNvPr>
          <p:cNvSpPr/>
          <p:nvPr/>
        </p:nvSpPr>
        <p:spPr>
          <a:xfrm>
            <a:off x="4884954" y="3341122"/>
            <a:ext cx="3941064" cy="365760"/>
          </a:xfrm>
          <a:prstGeom prst="round2SameRect">
            <a:avLst>
              <a:gd name="adj1" fmla="val 31461"/>
              <a:gd name="adj2" fmla="val 0"/>
            </a:avLst>
          </a:prstGeom>
          <a:solidFill>
            <a:srgbClr val="00B48B"/>
          </a:solidFill>
          <a:ln w="19050">
            <a:solidFill>
              <a:srgbClr val="0D351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2800"/>
              </a:lnSpc>
            </a:pPr>
            <a:r>
              <a:rPr lang="en-US" altLang="zh-CN" sz="2700" dirty="0">
                <a:latin typeface="Eurostile" panose="020B0504020202050204" pitchFamily="34" charset="77"/>
              </a:rPr>
              <a:t>FlexEvent</a:t>
            </a:r>
            <a:r>
              <a:rPr lang="zh-CN" altLang="en-US" sz="2700" dirty="0">
                <a:latin typeface="Eurostile" panose="020B0504020202050204" pitchFamily="34" charset="77"/>
              </a:rPr>
              <a:t> </a:t>
            </a:r>
            <a:r>
              <a:rPr lang="en-US" altLang="zh-CN" sz="2700" dirty="0">
                <a:latin typeface="Eurostile" panose="020B0504020202050204" pitchFamily="34" charset="77"/>
              </a:rPr>
              <a:t>(Ours)</a:t>
            </a:r>
            <a:endParaRPr lang="en-US" sz="2700" dirty="0">
              <a:latin typeface="Eurostile" panose="020B0504020202050204" pitchFamily="34" charset="77"/>
            </a:endParaRPr>
          </a:p>
        </p:txBody>
      </p:sp>
      <p:sp>
        <p:nvSpPr>
          <p:cNvPr id="7" name="Round Same Side Corner Rectangle 6">
            <a:extLst>
              <a:ext uri="{FF2B5EF4-FFF2-40B4-BE49-F238E27FC236}">
                <a16:creationId xmlns:a16="http://schemas.microsoft.com/office/drawing/2014/main" id="{BCD2EB72-E454-F10F-0C0A-E29766F2E928}"/>
              </a:ext>
            </a:extLst>
          </p:cNvPr>
          <p:cNvSpPr/>
          <p:nvPr/>
        </p:nvSpPr>
        <p:spPr>
          <a:xfrm>
            <a:off x="4884954" y="184579"/>
            <a:ext cx="3941064" cy="365760"/>
          </a:xfrm>
          <a:prstGeom prst="round2SameRect">
            <a:avLst>
              <a:gd name="adj1" fmla="val 31461"/>
              <a:gd name="adj2" fmla="val 0"/>
            </a:avLst>
          </a:prstGeom>
          <a:solidFill>
            <a:schemeClr val="tx1">
              <a:lumMod val="50000"/>
              <a:lumOff val="50000"/>
            </a:schemeClr>
          </a:solid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2800"/>
              </a:lnSpc>
            </a:pPr>
            <a:r>
              <a:rPr lang="en-US" altLang="zh-CN" sz="2700" dirty="0">
                <a:latin typeface="Eurostile" panose="020B0504020202050204" pitchFamily="34" charset="77"/>
              </a:rPr>
              <a:t>Ground</a:t>
            </a:r>
            <a:r>
              <a:rPr lang="zh-CN" altLang="en-US" sz="2700" dirty="0">
                <a:latin typeface="Eurostile" panose="020B0504020202050204" pitchFamily="34" charset="77"/>
              </a:rPr>
              <a:t> </a:t>
            </a:r>
            <a:r>
              <a:rPr lang="en-US" altLang="zh-CN" sz="2700" dirty="0">
                <a:latin typeface="Eurostile" panose="020B0504020202050204" pitchFamily="34" charset="77"/>
              </a:rPr>
              <a:t>Truth</a:t>
            </a:r>
            <a:endParaRPr lang="en-US" sz="2700" dirty="0">
              <a:latin typeface="Eurostile" panose="020B0504020202050204" pitchFamily="34" charset="7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26C0770-6802-B431-CFD7-B3AF6A7DF20B}"/>
              </a:ext>
            </a:extLst>
          </p:cNvPr>
          <p:cNvSpPr txBox="1"/>
          <p:nvPr/>
        </p:nvSpPr>
        <p:spPr>
          <a:xfrm>
            <a:off x="0" y="6396335"/>
            <a:ext cx="79575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Eurostile" panose="020B0504020202050204" pitchFamily="34" charset="77"/>
              </a:rPr>
              <a:t>©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Eurostile" panose="020B0504020202050204" pitchFamily="34" charset="77"/>
              </a:rPr>
              <a:t> 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Eurostile" panose="020B0504020202050204" pitchFamily="34" charset="77"/>
                <a:ea typeface="STXinwei" panose="02010800040101010101" pitchFamily="2" charset="-122"/>
              </a:rPr>
              <a:t>Event Camera Object Detection at Arbitrary Frequencies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Eurostile" panose="020B0504020202050204" pitchFamily="34" charset="77"/>
                <a:ea typeface="STXinwei" panose="0201080004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Eurostile" panose="020B0504020202050204" pitchFamily="34" charset="77"/>
                <a:ea typeface="STXinwei" panose="02010800040101010101" pitchFamily="2" charset="-122"/>
              </a:rPr>
              <a:t>-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Eurostile" panose="020B0504020202050204" pitchFamily="34" charset="77"/>
                <a:ea typeface="STXinwei" panose="02010800040101010101" pitchFamily="2" charset="-122"/>
              </a:rPr>
              <a:t> 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Eurostile" panose="020B0504020202050204" pitchFamily="34" charset="77"/>
              <a:ea typeface="STXinwei" panose="02010800040101010101" pitchFamily="2" charset="-122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245BA5A-8821-9660-37AE-FAFC945AC403}"/>
              </a:ext>
            </a:extLst>
          </p:cNvPr>
          <p:cNvSpPr txBox="1"/>
          <p:nvPr/>
        </p:nvSpPr>
        <p:spPr>
          <a:xfrm>
            <a:off x="7619999" y="6396335"/>
            <a:ext cx="1524001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Eurostile" panose="020B0504020202050204" pitchFamily="34" charset="77"/>
              </a:rPr>
              <a:t>Demo</a:t>
            </a:r>
            <a:r>
              <a:rPr lang="zh-CN" altLang="en-US" sz="2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Eurostile" panose="020B0504020202050204" pitchFamily="34" charset="77"/>
              </a:rPr>
              <a:t> </a:t>
            </a:r>
            <a:r>
              <a:rPr lang="en-US" altLang="zh-CN" sz="2500" b="1" dirty="0">
                <a:solidFill>
                  <a:srgbClr val="6371FA"/>
                </a:solidFill>
                <a:latin typeface="Eurostile" panose="020B0504020202050204" pitchFamily="34" charset="77"/>
              </a:rPr>
              <a:t>#2</a:t>
            </a:r>
            <a:endParaRPr lang="en-US" altLang="zh-CN" sz="2500" b="1" dirty="0">
              <a:solidFill>
                <a:srgbClr val="6371FA"/>
              </a:solidFill>
              <a:latin typeface="Eurostile" panose="020B0504020202050204" pitchFamily="34" charset="77"/>
              <a:ea typeface="STXinwei" panose="02010800040101010101" pitchFamily="2" charset="-122"/>
            </a:endParaRPr>
          </a:p>
        </p:txBody>
      </p:sp>
      <p:sp>
        <p:nvSpPr>
          <p:cNvPr id="18" name="Round Same Side Corner Rectangle 17">
            <a:extLst>
              <a:ext uri="{FF2B5EF4-FFF2-40B4-BE49-F238E27FC236}">
                <a16:creationId xmlns:a16="http://schemas.microsoft.com/office/drawing/2014/main" id="{C1109249-5CBE-F74C-7DA8-75DE292EABD3}"/>
              </a:ext>
            </a:extLst>
          </p:cNvPr>
          <p:cNvSpPr/>
          <p:nvPr/>
        </p:nvSpPr>
        <p:spPr>
          <a:xfrm>
            <a:off x="317983" y="3338619"/>
            <a:ext cx="3941064" cy="365760"/>
          </a:xfrm>
          <a:prstGeom prst="round2SameRect">
            <a:avLst>
              <a:gd name="adj1" fmla="val 31461"/>
              <a:gd name="adj2" fmla="val 0"/>
            </a:avLst>
          </a:prstGeom>
          <a:solidFill>
            <a:srgbClr val="F0634B"/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2800"/>
              </a:lnSpc>
            </a:pPr>
            <a:r>
              <a:rPr lang="en-US" altLang="zh-CN" sz="2700" dirty="0">
                <a:latin typeface="Eurostile" panose="020B0504020202050204" pitchFamily="34" charset="77"/>
              </a:rPr>
              <a:t>RVT</a:t>
            </a:r>
            <a:r>
              <a:rPr lang="zh-CN" altLang="en-US" sz="2700" dirty="0">
                <a:latin typeface="Eurostile" panose="020B0504020202050204" pitchFamily="34" charset="77"/>
              </a:rPr>
              <a:t> </a:t>
            </a:r>
            <a:r>
              <a:rPr lang="en-US" altLang="zh-CN" sz="2700" dirty="0">
                <a:latin typeface="Eurostile" panose="020B0504020202050204" pitchFamily="34" charset="77"/>
              </a:rPr>
              <a:t>(CVPR’23)</a:t>
            </a:r>
            <a:endParaRPr lang="en-US" sz="2700" dirty="0">
              <a:latin typeface="Eurostile" panose="020B0504020202050204" pitchFamily="34" charset="77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8F15079-0009-89F1-E1EC-628707B1F5F8}"/>
              </a:ext>
            </a:extLst>
          </p:cNvPr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327127" y="364002"/>
            <a:ext cx="3931920" cy="2743200"/>
          </a:xfrm>
          <a:prstGeom prst="rect">
            <a:avLst/>
          </a:prstGeom>
        </p:spPr>
      </p:pic>
      <p:sp>
        <p:nvSpPr>
          <p:cNvPr id="3" name="Round Same Side Corner Rectangle 2">
            <a:extLst>
              <a:ext uri="{FF2B5EF4-FFF2-40B4-BE49-F238E27FC236}">
                <a16:creationId xmlns:a16="http://schemas.microsoft.com/office/drawing/2014/main" id="{12CA503F-9EE6-E4DC-A26F-52FCEA035747}"/>
              </a:ext>
            </a:extLst>
          </p:cNvPr>
          <p:cNvSpPr/>
          <p:nvPr/>
        </p:nvSpPr>
        <p:spPr>
          <a:xfrm>
            <a:off x="317983" y="181122"/>
            <a:ext cx="3941064" cy="365760"/>
          </a:xfrm>
          <a:prstGeom prst="round2SameRect">
            <a:avLst>
              <a:gd name="adj1" fmla="val 31461"/>
              <a:gd name="adj2" fmla="val 0"/>
            </a:avLst>
          </a:prstGeom>
          <a:solidFill>
            <a:schemeClr val="tx1">
              <a:lumMod val="65000"/>
              <a:lumOff val="3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2800"/>
              </a:lnSpc>
            </a:pPr>
            <a:r>
              <a:rPr lang="en-US" altLang="zh-CN" sz="2700" dirty="0">
                <a:latin typeface="Eurostile" panose="020B0504020202050204" pitchFamily="34" charset="77"/>
              </a:rPr>
              <a:t>Event</a:t>
            </a:r>
            <a:r>
              <a:rPr lang="zh-CN" altLang="en-US" sz="2700" dirty="0">
                <a:latin typeface="Eurostile" panose="020B0504020202050204" pitchFamily="34" charset="77"/>
              </a:rPr>
              <a:t> </a:t>
            </a:r>
            <a:r>
              <a:rPr lang="en-US" altLang="zh-CN" sz="2700" dirty="0">
                <a:latin typeface="Eurostile" panose="020B0504020202050204" pitchFamily="34" charset="77"/>
              </a:rPr>
              <a:t>Input</a:t>
            </a:r>
            <a:endParaRPr lang="en-US" sz="2700" dirty="0">
              <a:latin typeface="Eurostile" panose="020B05040202020502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254897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165"/>
    </mc:Choice>
    <mc:Fallback xmlns="">
      <p:transition spd="slow" advTm="26165"/>
    </mc:Fallback>
  </mc:AlternateContent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1249</TotalTime>
  <Words>40</Words>
  <Application>Microsoft Macintosh PowerPoint</Application>
  <PresentationFormat>On-screen Show (4:3)</PresentationFormat>
  <Paragraphs>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Eurostile</vt:lpstr>
      <vt:lpstr>Office 2013 - 2022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Kong Lingdong</dc:creator>
  <cp:lastModifiedBy>Kong Lingdong</cp:lastModifiedBy>
  <cp:revision>164</cp:revision>
  <dcterms:created xsi:type="dcterms:W3CDTF">2023-05-23T12:27:43Z</dcterms:created>
  <dcterms:modified xsi:type="dcterms:W3CDTF">2024-10-02T10:31:59Z</dcterms:modified>
</cp:coreProperties>
</file>