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8080"/>
                </a:solidFill>
              </a:defRPr>
            </a:pPr>
            <a:r>
              <a:t>Enhancing Digital Presence for Telehealth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strategic approaches to strengthening MediConn Solutions' digital presence, focusing on attracting digital-first patients through optimized content marketing. Our goal is to position MediConn as a leader in virtual healthcare by leveraging our digital platforms effectively.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Understanding Patient Digital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62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Our website's recent analysis shows a bounce rate of 45% during Q3 2025, indicating a critical need for optimization to engage digital-first patients.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High bounce rates suggest potential barriers in user experience that deter digital-savvy patients seeking swift and convenient healthcare solutions.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rPr dirty="0"/>
              <a:t>We must address the bounce rate issue by enhancing site navigation and ensuring mobile optimization to align with digital-first patient expectations.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Emphasizing secure, user-friendly interfaces can build trust, especially when privacy concerns are heightened due to industry-wide cyber threats.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Highlighting convenient features like same-day appointments on our website could reduce bounce rates by appealing to patients' need for flexibility.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rPr dirty="0"/>
              <a:t>A content marketing revamp focusing on SEO and clear CTAs, such as "Book an Appointment," can drive engagement and lower bounce rates.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Leveraging insights from competitors like Teladoc and Amwell, we can strategically position our platform to overcome trust barriers and attract tech-savvy users.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Leveraging SEO for Healthcare 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SEO evolution in the healthcare industry from 2005 to 2015 and its impact on content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Comparative analysis of keyword trends in traditional versus digital healthcare marketing.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Exploration of algorithm changes by search engines that affected healthcare SEO from 2010 onwards.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success stories of healthcare companies pivoting from print to digital content without SEO emphasis.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Assessment of SEO tools and platforms used by various industries outside healthcare from 2012 to 2018.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Study of the impact of paid advertising versus organic SEO growth in pre-digital healthcare marketing.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Examination of legacy content management systems and their limitations for modern SEO practices.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Optimizing Website User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user experience design principles from the late 2000s and their influence on current practices.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review of website design trends in healthcare from static to dynamic interfaces.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Examination of legacy browsers and their impact on website accessibility and user experience.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Discussion of the role of Flash technology in early healthcare websites and its subsequent decline.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traditional A/B testing methodologies used in website design before modern UX tools emerged.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Comparison of desktop-first versus mobile-first design approaches from a pre-smartphone era.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Exploration of past user feedback mechanisms prior to advanced analytics tools.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Content Strategy for Digital-First Patients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content marketing frameworks used by healthcare providers before the digital transformation.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Exploration of print media strategies in healthcare marketing and their adaptation to digital channels.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Analysis of past content distribution methods, including email marketing before social media platforms.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traditional storytelling techniques in healthcare marketing prior to digital-first approaches.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Examination of the role of patient testimonials in pre-digital marketing campaigns.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Study of content creation workflows before the integration of digital tools and automation.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early digital content strategies focusing on brand awareness over engagement.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Analyzing Competitor Digital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competitor strategies in the early stages of telehealth adoption and their market entry tactics.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Examination of mergers and acquisitions in the healthcare sector unrelated to digital strategy enhancements.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Study of competitor investment in physical infrastructure before digital platform dominance.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traditional marketing channels used by competitors before shifting to digital mediums.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competitor branding efforts in non-digital settings and their impact on market presence.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Historical competition analysis focusing on service expansion rather than digital integration.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 of competitors' regulatory challenges unrelated to digital strategy in the 2000s.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6347"/>
                </a:solidFill>
              </a:defRPr>
            </a:pPr>
            <a:r>
              <a:t>By enhancing our digital presence through targeted content marketing and optimized platforms, MediConn Solutions can effectively attract and retain digital-first patients. Moving forward, we should implement these strategies to strengthen our market position and drive patient engagement.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679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Enhancing Digital Presence for Telehealth</vt:lpstr>
      <vt:lpstr>Introduction</vt:lpstr>
      <vt:lpstr>Understanding Patient Digital Behavior</vt:lpstr>
      <vt:lpstr>Leveraging SEO for Healthcare Content</vt:lpstr>
      <vt:lpstr>Optimizing Website User Experience</vt:lpstr>
      <vt:lpstr>Content Strategy for Digital-First Patients</vt:lpstr>
      <vt:lpstr>Analyzing Competitor Digital Strategies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2025-08-19T20:07:53Z</dcterms:modified>
  <cp:category/>
</cp:coreProperties>
</file>