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2" r:id="rId2"/>
    <p:sldId id="265" r:id="rId3"/>
    <p:sldId id="263" r:id="rId4"/>
    <p:sldId id="266" r:id="rId5"/>
    <p:sldId id="270" r:id="rId6"/>
    <p:sldId id="271" r:id="rId7"/>
  </p:sldIdLst>
  <p:sldSz cx="12192000" cy="6858000"/>
  <p:notesSz cx="6858000" cy="9144000"/>
  <p:defaultTextStyle>
    <a:defPPr>
      <a:defRPr lang="en-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10" autoAdjust="0"/>
    <p:restoredTop sz="96327"/>
  </p:normalViewPr>
  <p:slideViewPr>
    <p:cSldViewPr snapToGrid="0">
      <p:cViewPr>
        <p:scale>
          <a:sx n="125" d="100"/>
          <a:sy n="125" d="100"/>
        </p:scale>
        <p:origin x="580" y="10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19504-01A3-3C10-B5D8-DDD77E2CC5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N"/>
          </a:p>
        </p:txBody>
      </p:sp>
      <p:sp>
        <p:nvSpPr>
          <p:cNvPr id="3" name="Subtitle 2">
            <a:extLst>
              <a:ext uri="{FF2B5EF4-FFF2-40B4-BE49-F238E27FC236}">
                <a16:creationId xmlns:a16="http://schemas.microsoft.com/office/drawing/2014/main" id="{3F8EE036-94AD-0E90-8188-27D7DA94C2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N"/>
          </a:p>
        </p:txBody>
      </p:sp>
      <p:sp>
        <p:nvSpPr>
          <p:cNvPr id="4" name="Date Placeholder 3">
            <a:extLst>
              <a:ext uri="{FF2B5EF4-FFF2-40B4-BE49-F238E27FC236}">
                <a16:creationId xmlns:a16="http://schemas.microsoft.com/office/drawing/2014/main" id="{2C491362-F2FB-7F20-4140-7B8AD0576505}"/>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5" name="Footer Placeholder 4">
            <a:extLst>
              <a:ext uri="{FF2B5EF4-FFF2-40B4-BE49-F238E27FC236}">
                <a16:creationId xmlns:a16="http://schemas.microsoft.com/office/drawing/2014/main" id="{A8DCDCDB-4C9D-B5FF-13AB-F2E0C01091F9}"/>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EBEAA372-DC47-7E64-18D8-B1ED25F9E920}"/>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2091507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2B8E8-DEB9-697E-1D70-2A0D927C87E9}"/>
              </a:ext>
            </a:extLst>
          </p:cNvPr>
          <p:cNvSpPr>
            <a:spLocks noGrp="1"/>
          </p:cNvSpPr>
          <p:nvPr>
            <p:ph type="title"/>
          </p:nvPr>
        </p:nvSpPr>
        <p:spPr/>
        <p:txBody>
          <a:bodyPr/>
          <a:lstStyle/>
          <a:p>
            <a:r>
              <a:rPr lang="en-US"/>
              <a:t>Click to edit Master title style</a:t>
            </a:r>
            <a:endParaRPr lang="en-CN"/>
          </a:p>
        </p:txBody>
      </p:sp>
      <p:sp>
        <p:nvSpPr>
          <p:cNvPr id="3" name="Vertical Text Placeholder 2">
            <a:extLst>
              <a:ext uri="{FF2B5EF4-FFF2-40B4-BE49-F238E27FC236}">
                <a16:creationId xmlns:a16="http://schemas.microsoft.com/office/drawing/2014/main" id="{70FBD0CF-F615-FDB7-3617-DF2EB97ADB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79D55094-96BC-45DF-5A1E-7222094BFA9C}"/>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5" name="Footer Placeholder 4">
            <a:extLst>
              <a:ext uri="{FF2B5EF4-FFF2-40B4-BE49-F238E27FC236}">
                <a16:creationId xmlns:a16="http://schemas.microsoft.com/office/drawing/2014/main" id="{75F63615-96FD-CF93-C874-9EB30E866B19}"/>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4AD75E77-1041-F764-846F-04FEBF83CDBC}"/>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1195501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3E421B-8C36-D2C7-BDF1-E1217E57279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N"/>
          </a:p>
        </p:txBody>
      </p:sp>
      <p:sp>
        <p:nvSpPr>
          <p:cNvPr id="3" name="Vertical Text Placeholder 2">
            <a:extLst>
              <a:ext uri="{FF2B5EF4-FFF2-40B4-BE49-F238E27FC236}">
                <a16:creationId xmlns:a16="http://schemas.microsoft.com/office/drawing/2014/main" id="{309EAA77-B61D-6CD8-C465-6303B73AA87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A6E32241-37F9-6C28-1B6C-2490FA00F012}"/>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5" name="Footer Placeholder 4">
            <a:extLst>
              <a:ext uri="{FF2B5EF4-FFF2-40B4-BE49-F238E27FC236}">
                <a16:creationId xmlns:a16="http://schemas.microsoft.com/office/drawing/2014/main" id="{14B129D8-C2F1-240E-1D49-F7193924DF39}"/>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A2E3E045-26FC-D0EE-5657-425F1CFAC8EA}"/>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3878505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9F2A8-B642-9A8D-D9F2-1F3DF72BF519}"/>
              </a:ext>
            </a:extLst>
          </p:cNvPr>
          <p:cNvSpPr>
            <a:spLocks noGrp="1"/>
          </p:cNvSpPr>
          <p:nvPr>
            <p:ph type="title"/>
          </p:nvPr>
        </p:nvSpPr>
        <p:spPr/>
        <p:txBody>
          <a:bodyPr/>
          <a:lstStyle/>
          <a:p>
            <a:r>
              <a:rPr lang="en-US"/>
              <a:t>Click to edit Master title style</a:t>
            </a:r>
            <a:endParaRPr lang="en-CN"/>
          </a:p>
        </p:txBody>
      </p:sp>
      <p:sp>
        <p:nvSpPr>
          <p:cNvPr id="3" name="Content Placeholder 2">
            <a:extLst>
              <a:ext uri="{FF2B5EF4-FFF2-40B4-BE49-F238E27FC236}">
                <a16:creationId xmlns:a16="http://schemas.microsoft.com/office/drawing/2014/main" id="{886FA343-74E2-A518-1435-26BDD8A41C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7873AAB2-D4B5-9A2B-623B-747CAD1B2740}"/>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5" name="Footer Placeholder 4">
            <a:extLst>
              <a:ext uri="{FF2B5EF4-FFF2-40B4-BE49-F238E27FC236}">
                <a16:creationId xmlns:a16="http://schemas.microsoft.com/office/drawing/2014/main" id="{4BC47BFD-0EE7-1637-0597-AEB3EAB65004}"/>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2A60CE4A-69E2-523B-29BA-C7FBDA111851}"/>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2311989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A9B10-0BA5-38AD-3415-DBD9C37990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N"/>
          </a:p>
        </p:txBody>
      </p:sp>
      <p:sp>
        <p:nvSpPr>
          <p:cNvPr id="3" name="Text Placeholder 2">
            <a:extLst>
              <a:ext uri="{FF2B5EF4-FFF2-40B4-BE49-F238E27FC236}">
                <a16:creationId xmlns:a16="http://schemas.microsoft.com/office/drawing/2014/main" id="{A10A9C70-E150-CAE6-9315-DE9531C6993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BB31F-B2CE-B345-A269-EDB93C234CF1}"/>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5" name="Footer Placeholder 4">
            <a:extLst>
              <a:ext uri="{FF2B5EF4-FFF2-40B4-BE49-F238E27FC236}">
                <a16:creationId xmlns:a16="http://schemas.microsoft.com/office/drawing/2014/main" id="{71FB658B-3793-4D8D-F71D-F9D423A52DDA}"/>
              </a:ext>
            </a:extLst>
          </p:cNvPr>
          <p:cNvSpPr>
            <a:spLocks noGrp="1"/>
          </p:cNvSpPr>
          <p:nvPr>
            <p:ph type="ftr" sz="quarter" idx="11"/>
          </p:nvPr>
        </p:nvSpPr>
        <p:spPr/>
        <p:txBody>
          <a:bodyPr/>
          <a:lstStyle/>
          <a:p>
            <a:endParaRPr lang="en-CN"/>
          </a:p>
        </p:txBody>
      </p:sp>
      <p:sp>
        <p:nvSpPr>
          <p:cNvPr id="6" name="Slide Number Placeholder 5">
            <a:extLst>
              <a:ext uri="{FF2B5EF4-FFF2-40B4-BE49-F238E27FC236}">
                <a16:creationId xmlns:a16="http://schemas.microsoft.com/office/drawing/2014/main" id="{6F7C6C3F-DE00-2643-719A-D5F4AAB9D0BF}"/>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237947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ACDDA-F89B-DBF9-2CDF-51875D71FA3E}"/>
              </a:ext>
            </a:extLst>
          </p:cNvPr>
          <p:cNvSpPr>
            <a:spLocks noGrp="1"/>
          </p:cNvSpPr>
          <p:nvPr>
            <p:ph type="title"/>
          </p:nvPr>
        </p:nvSpPr>
        <p:spPr/>
        <p:txBody>
          <a:bodyPr/>
          <a:lstStyle/>
          <a:p>
            <a:r>
              <a:rPr lang="en-US"/>
              <a:t>Click to edit Master title style</a:t>
            </a:r>
            <a:endParaRPr lang="en-CN"/>
          </a:p>
        </p:txBody>
      </p:sp>
      <p:sp>
        <p:nvSpPr>
          <p:cNvPr id="3" name="Content Placeholder 2">
            <a:extLst>
              <a:ext uri="{FF2B5EF4-FFF2-40B4-BE49-F238E27FC236}">
                <a16:creationId xmlns:a16="http://schemas.microsoft.com/office/drawing/2014/main" id="{112B3859-73BB-7AAC-E323-79F1EDBD996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Content Placeholder 3">
            <a:extLst>
              <a:ext uri="{FF2B5EF4-FFF2-40B4-BE49-F238E27FC236}">
                <a16:creationId xmlns:a16="http://schemas.microsoft.com/office/drawing/2014/main" id="{87F44622-146D-B10D-C03C-E6E2281779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5" name="Date Placeholder 4">
            <a:extLst>
              <a:ext uri="{FF2B5EF4-FFF2-40B4-BE49-F238E27FC236}">
                <a16:creationId xmlns:a16="http://schemas.microsoft.com/office/drawing/2014/main" id="{7425E9CE-292C-D30E-5771-674BCECF18CC}"/>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6" name="Footer Placeholder 5">
            <a:extLst>
              <a:ext uri="{FF2B5EF4-FFF2-40B4-BE49-F238E27FC236}">
                <a16:creationId xmlns:a16="http://schemas.microsoft.com/office/drawing/2014/main" id="{A7E15B9C-F4D3-0CEE-0F00-4C6C9150A9B8}"/>
              </a:ext>
            </a:extLst>
          </p:cNvPr>
          <p:cNvSpPr>
            <a:spLocks noGrp="1"/>
          </p:cNvSpPr>
          <p:nvPr>
            <p:ph type="ftr" sz="quarter" idx="11"/>
          </p:nvPr>
        </p:nvSpPr>
        <p:spPr/>
        <p:txBody>
          <a:bodyPr/>
          <a:lstStyle/>
          <a:p>
            <a:endParaRPr lang="en-CN"/>
          </a:p>
        </p:txBody>
      </p:sp>
      <p:sp>
        <p:nvSpPr>
          <p:cNvPr id="7" name="Slide Number Placeholder 6">
            <a:extLst>
              <a:ext uri="{FF2B5EF4-FFF2-40B4-BE49-F238E27FC236}">
                <a16:creationId xmlns:a16="http://schemas.microsoft.com/office/drawing/2014/main" id="{A333CB1E-AECE-30EA-1A3E-CD660E22F259}"/>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1477563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72023-2446-151E-9B78-7BFF0AAF3281}"/>
              </a:ext>
            </a:extLst>
          </p:cNvPr>
          <p:cNvSpPr>
            <a:spLocks noGrp="1"/>
          </p:cNvSpPr>
          <p:nvPr>
            <p:ph type="title"/>
          </p:nvPr>
        </p:nvSpPr>
        <p:spPr>
          <a:xfrm>
            <a:off x="839788" y="365125"/>
            <a:ext cx="10515600" cy="1325563"/>
          </a:xfrm>
        </p:spPr>
        <p:txBody>
          <a:bodyPr/>
          <a:lstStyle/>
          <a:p>
            <a:r>
              <a:rPr lang="en-US"/>
              <a:t>Click to edit Master title style</a:t>
            </a:r>
            <a:endParaRPr lang="en-CN"/>
          </a:p>
        </p:txBody>
      </p:sp>
      <p:sp>
        <p:nvSpPr>
          <p:cNvPr id="3" name="Text Placeholder 2">
            <a:extLst>
              <a:ext uri="{FF2B5EF4-FFF2-40B4-BE49-F238E27FC236}">
                <a16:creationId xmlns:a16="http://schemas.microsoft.com/office/drawing/2014/main" id="{F6782FC9-A06E-874D-9FF9-2B4D290A40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22FD43D-0E03-6C25-A618-A0A5DF2049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5" name="Text Placeholder 4">
            <a:extLst>
              <a:ext uri="{FF2B5EF4-FFF2-40B4-BE49-F238E27FC236}">
                <a16:creationId xmlns:a16="http://schemas.microsoft.com/office/drawing/2014/main" id="{CA02BE12-9843-2B93-F7FF-B2AE3C1217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279240-340C-4890-E0FD-90020197BE6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7" name="Date Placeholder 6">
            <a:extLst>
              <a:ext uri="{FF2B5EF4-FFF2-40B4-BE49-F238E27FC236}">
                <a16:creationId xmlns:a16="http://schemas.microsoft.com/office/drawing/2014/main" id="{D6F7EDDB-E673-577B-E4D7-378A804CCAC8}"/>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8" name="Footer Placeholder 7">
            <a:extLst>
              <a:ext uri="{FF2B5EF4-FFF2-40B4-BE49-F238E27FC236}">
                <a16:creationId xmlns:a16="http://schemas.microsoft.com/office/drawing/2014/main" id="{C177BE82-0DE0-722D-EC78-86C084CE5E40}"/>
              </a:ext>
            </a:extLst>
          </p:cNvPr>
          <p:cNvSpPr>
            <a:spLocks noGrp="1"/>
          </p:cNvSpPr>
          <p:nvPr>
            <p:ph type="ftr" sz="quarter" idx="11"/>
          </p:nvPr>
        </p:nvSpPr>
        <p:spPr/>
        <p:txBody>
          <a:bodyPr/>
          <a:lstStyle/>
          <a:p>
            <a:endParaRPr lang="en-CN"/>
          </a:p>
        </p:txBody>
      </p:sp>
      <p:sp>
        <p:nvSpPr>
          <p:cNvPr id="9" name="Slide Number Placeholder 8">
            <a:extLst>
              <a:ext uri="{FF2B5EF4-FFF2-40B4-BE49-F238E27FC236}">
                <a16:creationId xmlns:a16="http://schemas.microsoft.com/office/drawing/2014/main" id="{21AC7731-3AFF-F634-AF64-E3677C2BCCDD}"/>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1286176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A1F1B-7C2F-E4BC-16BA-3B8792D41DA1}"/>
              </a:ext>
            </a:extLst>
          </p:cNvPr>
          <p:cNvSpPr>
            <a:spLocks noGrp="1"/>
          </p:cNvSpPr>
          <p:nvPr>
            <p:ph type="title"/>
          </p:nvPr>
        </p:nvSpPr>
        <p:spPr/>
        <p:txBody>
          <a:bodyPr/>
          <a:lstStyle/>
          <a:p>
            <a:r>
              <a:rPr lang="en-US"/>
              <a:t>Click to edit Master title style</a:t>
            </a:r>
            <a:endParaRPr lang="en-CN"/>
          </a:p>
        </p:txBody>
      </p:sp>
      <p:sp>
        <p:nvSpPr>
          <p:cNvPr id="3" name="Date Placeholder 2">
            <a:extLst>
              <a:ext uri="{FF2B5EF4-FFF2-40B4-BE49-F238E27FC236}">
                <a16:creationId xmlns:a16="http://schemas.microsoft.com/office/drawing/2014/main" id="{A2707DA2-23C3-5339-CE81-493B7CEA99A6}"/>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4" name="Footer Placeholder 3">
            <a:extLst>
              <a:ext uri="{FF2B5EF4-FFF2-40B4-BE49-F238E27FC236}">
                <a16:creationId xmlns:a16="http://schemas.microsoft.com/office/drawing/2014/main" id="{FE154FA8-3193-334B-9217-A50558524792}"/>
              </a:ext>
            </a:extLst>
          </p:cNvPr>
          <p:cNvSpPr>
            <a:spLocks noGrp="1"/>
          </p:cNvSpPr>
          <p:nvPr>
            <p:ph type="ftr" sz="quarter" idx="11"/>
          </p:nvPr>
        </p:nvSpPr>
        <p:spPr/>
        <p:txBody>
          <a:bodyPr/>
          <a:lstStyle/>
          <a:p>
            <a:endParaRPr lang="en-CN"/>
          </a:p>
        </p:txBody>
      </p:sp>
      <p:sp>
        <p:nvSpPr>
          <p:cNvPr id="5" name="Slide Number Placeholder 4">
            <a:extLst>
              <a:ext uri="{FF2B5EF4-FFF2-40B4-BE49-F238E27FC236}">
                <a16:creationId xmlns:a16="http://schemas.microsoft.com/office/drawing/2014/main" id="{A1808F45-2AD0-C547-BCE7-3B46EB3EB45B}"/>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4234267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4CA24D-ED8B-CC43-8758-D95D25311B03}"/>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3" name="Footer Placeholder 2">
            <a:extLst>
              <a:ext uri="{FF2B5EF4-FFF2-40B4-BE49-F238E27FC236}">
                <a16:creationId xmlns:a16="http://schemas.microsoft.com/office/drawing/2014/main" id="{5B0DFFFC-EC45-8674-9C95-2000C8A26279}"/>
              </a:ext>
            </a:extLst>
          </p:cNvPr>
          <p:cNvSpPr>
            <a:spLocks noGrp="1"/>
          </p:cNvSpPr>
          <p:nvPr>
            <p:ph type="ftr" sz="quarter" idx="11"/>
          </p:nvPr>
        </p:nvSpPr>
        <p:spPr/>
        <p:txBody>
          <a:bodyPr/>
          <a:lstStyle/>
          <a:p>
            <a:endParaRPr lang="en-CN"/>
          </a:p>
        </p:txBody>
      </p:sp>
      <p:sp>
        <p:nvSpPr>
          <p:cNvPr id="4" name="Slide Number Placeholder 3">
            <a:extLst>
              <a:ext uri="{FF2B5EF4-FFF2-40B4-BE49-F238E27FC236}">
                <a16:creationId xmlns:a16="http://schemas.microsoft.com/office/drawing/2014/main" id="{122B0F8E-5F74-FEB8-64BB-491E983C36E9}"/>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460230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27F1C-310F-CDE7-121C-7742110A8D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N"/>
          </a:p>
        </p:txBody>
      </p:sp>
      <p:sp>
        <p:nvSpPr>
          <p:cNvPr id="3" name="Content Placeholder 2">
            <a:extLst>
              <a:ext uri="{FF2B5EF4-FFF2-40B4-BE49-F238E27FC236}">
                <a16:creationId xmlns:a16="http://schemas.microsoft.com/office/drawing/2014/main" id="{8BC418B9-91F3-BA7A-B472-EF8FDD0EA0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Text Placeholder 3">
            <a:extLst>
              <a:ext uri="{FF2B5EF4-FFF2-40B4-BE49-F238E27FC236}">
                <a16:creationId xmlns:a16="http://schemas.microsoft.com/office/drawing/2014/main" id="{EDB963D9-F4D6-9C76-4CAC-01F1CDCE9D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57CEF7-8EAE-084F-6EE2-00063B995D51}"/>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6" name="Footer Placeholder 5">
            <a:extLst>
              <a:ext uri="{FF2B5EF4-FFF2-40B4-BE49-F238E27FC236}">
                <a16:creationId xmlns:a16="http://schemas.microsoft.com/office/drawing/2014/main" id="{FC7E6480-47E7-2A43-6A68-1E322D61B797}"/>
              </a:ext>
            </a:extLst>
          </p:cNvPr>
          <p:cNvSpPr>
            <a:spLocks noGrp="1"/>
          </p:cNvSpPr>
          <p:nvPr>
            <p:ph type="ftr" sz="quarter" idx="11"/>
          </p:nvPr>
        </p:nvSpPr>
        <p:spPr/>
        <p:txBody>
          <a:bodyPr/>
          <a:lstStyle/>
          <a:p>
            <a:endParaRPr lang="en-CN"/>
          </a:p>
        </p:txBody>
      </p:sp>
      <p:sp>
        <p:nvSpPr>
          <p:cNvPr id="7" name="Slide Number Placeholder 6">
            <a:extLst>
              <a:ext uri="{FF2B5EF4-FFF2-40B4-BE49-F238E27FC236}">
                <a16:creationId xmlns:a16="http://schemas.microsoft.com/office/drawing/2014/main" id="{CD0F6350-19C8-A254-B6AE-D42C8F6BB66E}"/>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412675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C54B2-C913-E5C0-80DA-DDE0882B6D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N"/>
          </a:p>
        </p:txBody>
      </p:sp>
      <p:sp>
        <p:nvSpPr>
          <p:cNvPr id="3" name="Picture Placeholder 2">
            <a:extLst>
              <a:ext uri="{FF2B5EF4-FFF2-40B4-BE49-F238E27FC236}">
                <a16:creationId xmlns:a16="http://schemas.microsoft.com/office/drawing/2014/main" id="{C4C7ADCF-C7A5-04C7-BDFA-E07C2686D8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N"/>
          </a:p>
        </p:txBody>
      </p:sp>
      <p:sp>
        <p:nvSpPr>
          <p:cNvPr id="4" name="Text Placeholder 3">
            <a:extLst>
              <a:ext uri="{FF2B5EF4-FFF2-40B4-BE49-F238E27FC236}">
                <a16:creationId xmlns:a16="http://schemas.microsoft.com/office/drawing/2014/main" id="{22F38C2C-B731-985A-2F1F-CD51F19DFD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7FF6C3-2F48-E487-B5D4-A2BB2CAA07C3}"/>
              </a:ext>
            </a:extLst>
          </p:cNvPr>
          <p:cNvSpPr>
            <a:spLocks noGrp="1"/>
          </p:cNvSpPr>
          <p:nvPr>
            <p:ph type="dt" sz="half" idx="10"/>
          </p:nvPr>
        </p:nvSpPr>
        <p:spPr/>
        <p:txBody>
          <a:bodyPr/>
          <a:lstStyle/>
          <a:p>
            <a:fld id="{D882E9FD-B453-5E44-97C0-B16D3E6F1AC9}" type="datetimeFigureOut">
              <a:rPr lang="en-CN" smtClean="0"/>
              <a:t>10/02/2024</a:t>
            </a:fld>
            <a:endParaRPr lang="en-CN"/>
          </a:p>
        </p:txBody>
      </p:sp>
      <p:sp>
        <p:nvSpPr>
          <p:cNvPr id="6" name="Footer Placeholder 5">
            <a:extLst>
              <a:ext uri="{FF2B5EF4-FFF2-40B4-BE49-F238E27FC236}">
                <a16:creationId xmlns:a16="http://schemas.microsoft.com/office/drawing/2014/main" id="{20BA175F-B377-7AE9-728D-D379A67DE91C}"/>
              </a:ext>
            </a:extLst>
          </p:cNvPr>
          <p:cNvSpPr>
            <a:spLocks noGrp="1"/>
          </p:cNvSpPr>
          <p:nvPr>
            <p:ph type="ftr" sz="quarter" idx="11"/>
          </p:nvPr>
        </p:nvSpPr>
        <p:spPr/>
        <p:txBody>
          <a:bodyPr/>
          <a:lstStyle/>
          <a:p>
            <a:endParaRPr lang="en-CN"/>
          </a:p>
        </p:txBody>
      </p:sp>
      <p:sp>
        <p:nvSpPr>
          <p:cNvPr id="7" name="Slide Number Placeholder 6">
            <a:extLst>
              <a:ext uri="{FF2B5EF4-FFF2-40B4-BE49-F238E27FC236}">
                <a16:creationId xmlns:a16="http://schemas.microsoft.com/office/drawing/2014/main" id="{A1AEEDD5-9E1E-44B0-D5CC-3846608167CC}"/>
              </a:ext>
            </a:extLst>
          </p:cNvPr>
          <p:cNvSpPr>
            <a:spLocks noGrp="1"/>
          </p:cNvSpPr>
          <p:nvPr>
            <p:ph type="sldNum" sz="quarter" idx="12"/>
          </p:nvPr>
        </p:nvSpPr>
        <p:spPr/>
        <p:txBody>
          <a:bodyPr/>
          <a:lstStyle/>
          <a:p>
            <a:fld id="{3032DA23-456E-B441-BA45-06D8A1476102}" type="slidenum">
              <a:rPr lang="en-CN" smtClean="0"/>
              <a:t>‹#›</a:t>
            </a:fld>
            <a:endParaRPr lang="en-CN"/>
          </a:p>
        </p:txBody>
      </p:sp>
    </p:spTree>
    <p:extLst>
      <p:ext uri="{BB962C8B-B14F-4D97-AF65-F5344CB8AC3E}">
        <p14:creationId xmlns:p14="http://schemas.microsoft.com/office/powerpoint/2010/main" val="211760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D8195E-5DE1-C8E1-11D9-958FC4E055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N"/>
          </a:p>
        </p:txBody>
      </p:sp>
      <p:sp>
        <p:nvSpPr>
          <p:cNvPr id="3" name="Text Placeholder 2">
            <a:extLst>
              <a:ext uri="{FF2B5EF4-FFF2-40B4-BE49-F238E27FC236}">
                <a16:creationId xmlns:a16="http://schemas.microsoft.com/office/drawing/2014/main" id="{0DAEE877-D1AC-74A9-D2FC-BC9542D1AA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N"/>
          </a:p>
        </p:txBody>
      </p:sp>
      <p:sp>
        <p:nvSpPr>
          <p:cNvPr id="4" name="Date Placeholder 3">
            <a:extLst>
              <a:ext uri="{FF2B5EF4-FFF2-40B4-BE49-F238E27FC236}">
                <a16:creationId xmlns:a16="http://schemas.microsoft.com/office/drawing/2014/main" id="{2318E830-E214-7CB5-5281-DA9D7A5057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82E9FD-B453-5E44-97C0-B16D3E6F1AC9}" type="datetimeFigureOut">
              <a:rPr lang="en-CN" smtClean="0"/>
              <a:t>10/02/2024</a:t>
            </a:fld>
            <a:endParaRPr lang="en-CN"/>
          </a:p>
        </p:txBody>
      </p:sp>
      <p:sp>
        <p:nvSpPr>
          <p:cNvPr id="5" name="Footer Placeholder 4">
            <a:extLst>
              <a:ext uri="{FF2B5EF4-FFF2-40B4-BE49-F238E27FC236}">
                <a16:creationId xmlns:a16="http://schemas.microsoft.com/office/drawing/2014/main" id="{823A90C4-C85A-DF26-20F0-7E7D840CAC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N"/>
          </a:p>
        </p:txBody>
      </p:sp>
      <p:sp>
        <p:nvSpPr>
          <p:cNvPr id="6" name="Slide Number Placeholder 5">
            <a:extLst>
              <a:ext uri="{FF2B5EF4-FFF2-40B4-BE49-F238E27FC236}">
                <a16:creationId xmlns:a16="http://schemas.microsoft.com/office/drawing/2014/main" id="{24D88579-4C36-66E9-5096-CFFDCE1A22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32DA23-456E-B441-BA45-06D8A1476102}" type="slidenum">
              <a:rPr lang="en-CN" smtClean="0"/>
              <a:t>‹#›</a:t>
            </a:fld>
            <a:endParaRPr lang="en-CN"/>
          </a:p>
        </p:txBody>
      </p:sp>
    </p:spTree>
    <p:extLst>
      <p:ext uri="{BB962C8B-B14F-4D97-AF65-F5344CB8AC3E}">
        <p14:creationId xmlns:p14="http://schemas.microsoft.com/office/powerpoint/2010/main" val="30878384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3" Type="http://schemas.microsoft.com/office/2007/relationships/media" Target="../media/media7.wav"/><Relationship Id="rId18" Type="http://schemas.openxmlformats.org/officeDocument/2006/relationships/audio" Target="../media/media9.wav"/><Relationship Id="rId26" Type="http://schemas.openxmlformats.org/officeDocument/2006/relationships/audio" Target="../media/media13.wav"/><Relationship Id="rId39" Type="http://schemas.microsoft.com/office/2007/relationships/media" Target="../media/media20.wav"/><Relationship Id="rId21" Type="http://schemas.microsoft.com/office/2007/relationships/media" Target="../media/media11.wav"/><Relationship Id="rId34" Type="http://schemas.openxmlformats.org/officeDocument/2006/relationships/audio" Target="../media/media17.wav"/><Relationship Id="rId42" Type="http://schemas.openxmlformats.org/officeDocument/2006/relationships/image" Target="../media/image1.png"/><Relationship Id="rId7" Type="http://schemas.microsoft.com/office/2007/relationships/media" Target="../media/media4.wav"/><Relationship Id="rId2" Type="http://schemas.openxmlformats.org/officeDocument/2006/relationships/audio" Target="../media/media1.wav"/><Relationship Id="rId16" Type="http://schemas.openxmlformats.org/officeDocument/2006/relationships/audio" Target="../media/media8.wav"/><Relationship Id="rId20" Type="http://schemas.openxmlformats.org/officeDocument/2006/relationships/audio" Target="../media/media10.wav"/><Relationship Id="rId29" Type="http://schemas.microsoft.com/office/2007/relationships/media" Target="../media/media15.wav"/><Relationship Id="rId41" Type="http://schemas.openxmlformats.org/officeDocument/2006/relationships/slideLayout" Target="../slideLayouts/slideLayout2.xml"/><Relationship Id="rId1" Type="http://schemas.microsoft.com/office/2007/relationships/media" Target="../media/media1.wav"/><Relationship Id="rId6" Type="http://schemas.openxmlformats.org/officeDocument/2006/relationships/audio" Target="../media/media3.wav"/><Relationship Id="rId11" Type="http://schemas.microsoft.com/office/2007/relationships/media" Target="../media/media6.wav"/><Relationship Id="rId24" Type="http://schemas.openxmlformats.org/officeDocument/2006/relationships/audio" Target="../media/media12.wav"/><Relationship Id="rId32" Type="http://schemas.openxmlformats.org/officeDocument/2006/relationships/audio" Target="../media/media16.wav"/><Relationship Id="rId37" Type="http://schemas.microsoft.com/office/2007/relationships/media" Target="../media/media19.wav"/><Relationship Id="rId40" Type="http://schemas.openxmlformats.org/officeDocument/2006/relationships/audio" Target="../media/media20.wav"/><Relationship Id="rId5" Type="http://schemas.microsoft.com/office/2007/relationships/media" Target="../media/media3.wav"/><Relationship Id="rId15" Type="http://schemas.microsoft.com/office/2007/relationships/media" Target="../media/media8.wav"/><Relationship Id="rId23" Type="http://schemas.microsoft.com/office/2007/relationships/media" Target="../media/media12.wav"/><Relationship Id="rId28" Type="http://schemas.openxmlformats.org/officeDocument/2006/relationships/audio" Target="../media/media14.wav"/><Relationship Id="rId36" Type="http://schemas.openxmlformats.org/officeDocument/2006/relationships/audio" Target="../media/media18.wav"/><Relationship Id="rId10" Type="http://schemas.openxmlformats.org/officeDocument/2006/relationships/audio" Target="../media/media5.wav"/><Relationship Id="rId19" Type="http://schemas.microsoft.com/office/2007/relationships/media" Target="../media/media10.wav"/><Relationship Id="rId31" Type="http://schemas.microsoft.com/office/2007/relationships/media" Target="../media/media16.wav"/><Relationship Id="rId4" Type="http://schemas.openxmlformats.org/officeDocument/2006/relationships/audio" Target="../media/media2.wav"/><Relationship Id="rId9" Type="http://schemas.microsoft.com/office/2007/relationships/media" Target="../media/media5.wav"/><Relationship Id="rId14" Type="http://schemas.openxmlformats.org/officeDocument/2006/relationships/audio" Target="../media/media7.wav"/><Relationship Id="rId22" Type="http://schemas.openxmlformats.org/officeDocument/2006/relationships/audio" Target="../media/media11.wav"/><Relationship Id="rId27" Type="http://schemas.microsoft.com/office/2007/relationships/media" Target="../media/media14.wav"/><Relationship Id="rId30" Type="http://schemas.openxmlformats.org/officeDocument/2006/relationships/audio" Target="../media/media15.wav"/><Relationship Id="rId35" Type="http://schemas.microsoft.com/office/2007/relationships/media" Target="../media/media18.wav"/><Relationship Id="rId8" Type="http://schemas.openxmlformats.org/officeDocument/2006/relationships/audio" Target="../media/media4.wav"/><Relationship Id="rId3" Type="http://schemas.microsoft.com/office/2007/relationships/media" Target="../media/media2.wav"/><Relationship Id="rId12" Type="http://schemas.openxmlformats.org/officeDocument/2006/relationships/audio" Target="../media/media6.wav"/><Relationship Id="rId17" Type="http://schemas.microsoft.com/office/2007/relationships/media" Target="../media/media9.wav"/><Relationship Id="rId25" Type="http://schemas.microsoft.com/office/2007/relationships/media" Target="../media/media13.wav"/><Relationship Id="rId33" Type="http://schemas.microsoft.com/office/2007/relationships/media" Target="../media/media17.wav"/><Relationship Id="rId38" Type="http://schemas.openxmlformats.org/officeDocument/2006/relationships/audio" Target="../media/media19.wav"/></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audio" Target="../media/media24.wav"/><Relationship Id="rId13" Type="http://schemas.microsoft.com/office/2007/relationships/media" Target="../media/media27.wav"/><Relationship Id="rId18" Type="http://schemas.openxmlformats.org/officeDocument/2006/relationships/audio" Target="../media/media29.wav"/><Relationship Id="rId26" Type="http://schemas.openxmlformats.org/officeDocument/2006/relationships/audio" Target="../media/media33.wav"/><Relationship Id="rId3" Type="http://schemas.microsoft.com/office/2007/relationships/media" Target="../media/media22.wav"/><Relationship Id="rId21" Type="http://schemas.microsoft.com/office/2007/relationships/media" Target="../media/media31.wav"/><Relationship Id="rId7" Type="http://schemas.microsoft.com/office/2007/relationships/media" Target="../media/media24.wav"/><Relationship Id="rId12" Type="http://schemas.openxmlformats.org/officeDocument/2006/relationships/audio" Target="../media/media26.wav"/><Relationship Id="rId17" Type="http://schemas.microsoft.com/office/2007/relationships/media" Target="../media/media29.wav"/><Relationship Id="rId25" Type="http://schemas.microsoft.com/office/2007/relationships/media" Target="../media/media33.wav"/><Relationship Id="rId2" Type="http://schemas.openxmlformats.org/officeDocument/2006/relationships/audio" Target="../media/media21.wav"/><Relationship Id="rId16" Type="http://schemas.openxmlformats.org/officeDocument/2006/relationships/audio" Target="../media/media28.wav"/><Relationship Id="rId20" Type="http://schemas.openxmlformats.org/officeDocument/2006/relationships/audio" Target="../media/media30.wav"/><Relationship Id="rId29" Type="http://schemas.microsoft.com/office/2007/relationships/media" Target="../media/media35.wav"/><Relationship Id="rId1" Type="http://schemas.microsoft.com/office/2007/relationships/media" Target="../media/media21.wav"/><Relationship Id="rId6" Type="http://schemas.openxmlformats.org/officeDocument/2006/relationships/audio" Target="../media/media23.wav"/><Relationship Id="rId11" Type="http://schemas.microsoft.com/office/2007/relationships/media" Target="../media/media26.wav"/><Relationship Id="rId24" Type="http://schemas.openxmlformats.org/officeDocument/2006/relationships/audio" Target="../media/media32.wav"/><Relationship Id="rId32" Type="http://schemas.openxmlformats.org/officeDocument/2006/relationships/image" Target="../media/image2.png"/><Relationship Id="rId5" Type="http://schemas.microsoft.com/office/2007/relationships/media" Target="../media/media23.wav"/><Relationship Id="rId15" Type="http://schemas.microsoft.com/office/2007/relationships/media" Target="../media/media28.wav"/><Relationship Id="rId23" Type="http://schemas.microsoft.com/office/2007/relationships/media" Target="../media/media32.wav"/><Relationship Id="rId28" Type="http://schemas.openxmlformats.org/officeDocument/2006/relationships/audio" Target="../media/media34.wav"/><Relationship Id="rId10" Type="http://schemas.openxmlformats.org/officeDocument/2006/relationships/audio" Target="../media/media25.wav"/><Relationship Id="rId19" Type="http://schemas.microsoft.com/office/2007/relationships/media" Target="../media/media30.wav"/><Relationship Id="rId31" Type="http://schemas.openxmlformats.org/officeDocument/2006/relationships/slideLayout" Target="../slideLayouts/slideLayout2.xml"/><Relationship Id="rId4" Type="http://schemas.openxmlformats.org/officeDocument/2006/relationships/audio" Target="../media/media22.wav"/><Relationship Id="rId9" Type="http://schemas.microsoft.com/office/2007/relationships/media" Target="../media/media25.wav"/><Relationship Id="rId14" Type="http://schemas.openxmlformats.org/officeDocument/2006/relationships/audio" Target="../media/media27.wav"/><Relationship Id="rId22" Type="http://schemas.openxmlformats.org/officeDocument/2006/relationships/audio" Target="../media/media31.wav"/><Relationship Id="rId27" Type="http://schemas.microsoft.com/office/2007/relationships/media" Target="../media/media34.wav"/><Relationship Id="rId30" Type="http://schemas.openxmlformats.org/officeDocument/2006/relationships/audio" Target="../media/media35.wav"/></Relationships>
</file>

<file path=ppt/slides/_rels/slide6.xml.rels><?xml version="1.0" encoding="UTF-8" standalone="yes"?>
<Relationships xmlns="http://schemas.openxmlformats.org/package/2006/relationships"><Relationship Id="rId8" Type="http://schemas.openxmlformats.org/officeDocument/2006/relationships/audio" Target="../media/media39.wav"/><Relationship Id="rId13" Type="http://schemas.microsoft.com/office/2007/relationships/media" Target="../media/media42.wav"/><Relationship Id="rId18" Type="http://schemas.openxmlformats.org/officeDocument/2006/relationships/audio" Target="../media/media44.wav"/><Relationship Id="rId26" Type="http://schemas.openxmlformats.org/officeDocument/2006/relationships/audio" Target="../media/media48.wav"/><Relationship Id="rId3" Type="http://schemas.microsoft.com/office/2007/relationships/media" Target="../media/media37.wav"/><Relationship Id="rId21" Type="http://schemas.microsoft.com/office/2007/relationships/media" Target="../media/media46.wav"/><Relationship Id="rId7" Type="http://schemas.microsoft.com/office/2007/relationships/media" Target="../media/media39.wav"/><Relationship Id="rId12" Type="http://schemas.openxmlformats.org/officeDocument/2006/relationships/audio" Target="../media/media41.wav"/><Relationship Id="rId17" Type="http://schemas.microsoft.com/office/2007/relationships/media" Target="../media/media44.wav"/><Relationship Id="rId25" Type="http://schemas.microsoft.com/office/2007/relationships/media" Target="../media/media48.wav"/><Relationship Id="rId2" Type="http://schemas.openxmlformats.org/officeDocument/2006/relationships/audio" Target="../media/media36.wav"/><Relationship Id="rId16" Type="http://schemas.openxmlformats.org/officeDocument/2006/relationships/audio" Target="../media/media43.wav"/><Relationship Id="rId20" Type="http://schemas.openxmlformats.org/officeDocument/2006/relationships/audio" Target="../media/media45.wav"/><Relationship Id="rId29" Type="http://schemas.microsoft.com/office/2007/relationships/media" Target="../media/media50.wav"/><Relationship Id="rId1" Type="http://schemas.microsoft.com/office/2007/relationships/media" Target="../media/media36.wav"/><Relationship Id="rId6" Type="http://schemas.openxmlformats.org/officeDocument/2006/relationships/audio" Target="../media/media38.wav"/><Relationship Id="rId11" Type="http://schemas.microsoft.com/office/2007/relationships/media" Target="../media/media41.wav"/><Relationship Id="rId24" Type="http://schemas.openxmlformats.org/officeDocument/2006/relationships/audio" Target="../media/media47.wav"/><Relationship Id="rId32" Type="http://schemas.openxmlformats.org/officeDocument/2006/relationships/image" Target="../media/image2.png"/><Relationship Id="rId5" Type="http://schemas.microsoft.com/office/2007/relationships/media" Target="../media/media38.wav"/><Relationship Id="rId15" Type="http://schemas.microsoft.com/office/2007/relationships/media" Target="../media/media43.wav"/><Relationship Id="rId23" Type="http://schemas.microsoft.com/office/2007/relationships/media" Target="../media/media47.wav"/><Relationship Id="rId28" Type="http://schemas.openxmlformats.org/officeDocument/2006/relationships/audio" Target="../media/media49.wav"/><Relationship Id="rId10" Type="http://schemas.openxmlformats.org/officeDocument/2006/relationships/audio" Target="../media/media40.wav"/><Relationship Id="rId19" Type="http://schemas.microsoft.com/office/2007/relationships/media" Target="../media/media45.wav"/><Relationship Id="rId31" Type="http://schemas.openxmlformats.org/officeDocument/2006/relationships/slideLayout" Target="../slideLayouts/slideLayout2.xml"/><Relationship Id="rId4" Type="http://schemas.openxmlformats.org/officeDocument/2006/relationships/audio" Target="../media/media37.wav"/><Relationship Id="rId9" Type="http://schemas.microsoft.com/office/2007/relationships/media" Target="../media/media40.wav"/><Relationship Id="rId14" Type="http://schemas.openxmlformats.org/officeDocument/2006/relationships/audio" Target="../media/media42.wav"/><Relationship Id="rId22" Type="http://schemas.openxmlformats.org/officeDocument/2006/relationships/audio" Target="../media/media46.wav"/><Relationship Id="rId27" Type="http://schemas.microsoft.com/office/2007/relationships/media" Target="../media/media49.wav"/><Relationship Id="rId30" Type="http://schemas.openxmlformats.org/officeDocument/2006/relationships/audio" Target="../media/media5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3AEC1-87CF-24A3-5F56-D825A5634896}"/>
              </a:ext>
            </a:extLst>
          </p:cNvPr>
          <p:cNvSpPr>
            <a:spLocks noGrp="1"/>
          </p:cNvSpPr>
          <p:nvPr>
            <p:ph type="title"/>
          </p:nvPr>
        </p:nvSpPr>
        <p:spPr>
          <a:xfrm>
            <a:off x="62200" y="1894669"/>
            <a:ext cx="11809708" cy="1715958"/>
          </a:xfrm>
        </p:spPr>
        <p:txBody>
          <a:bodyPr>
            <a:normAutofit fontScale="90000"/>
          </a:bodyPr>
          <a:lstStyle/>
          <a:p>
            <a:pPr algn="ctr"/>
            <a:r>
              <a:rPr lang="en-US" dirty="0" err="1"/>
              <a:t>VChangeCodec</a:t>
            </a:r>
            <a:r>
              <a:rPr lang="en-US" dirty="0"/>
              <a:t>: A High-efficiency  Neural Speech Codec with Built-in Voice Changer for Real-time Communication</a:t>
            </a:r>
            <a:endParaRPr lang="en-CN" dirty="0"/>
          </a:p>
        </p:txBody>
      </p:sp>
    </p:spTree>
    <p:extLst>
      <p:ext uri="{BB962C8B-B14F-4D97-AF65-F5344CB8AC3E}">
        <p14:creationId xmlns:p14="http://schemas.microsoft.com/office/powerpoint/2010/main" val="2329447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3F6A6-6EC5-9D6A-E258-78481BB6C3A2}"/>
              </a:ext>
            </a:extLst>
          </p:cNvPr>
          <p:cNvSpPr>
            <a:spLocks noGrp="1"/>
          </p:cNvSpPr>
          <p:nvPr>
            <p:ph type="title"/>
          </p:nvPr>
        </p:nvSpPr>
        <p:spPr/>
        <p:txBody>
          <a:bodyPr/>
          <a:lstStyle/>
          <a:p>
            <a:r>
              <a:rPr lang="en-CN" dirty="0"/>
              <a:t>Contents</a:t>
            </a:r>
          </a:p>
        </p:txBody>
      </p:sp>
      <p:sp>
        <p:nvSpPr>
          <p:cNvPr id="3" name="Content Placeholder 2">
            <a:extLst>
              <a:ext uri="{FF2B5EF4-FFF2-40B4-BE49-F238E27FC236}">
                <a16:creationId xmlns:a16="http://schemas.microsoft.com/office/drawing/2014/main" id="{ED46099B-FE3C-A5C1-F7F3-B77C0778EC0D}"/>
              </a:ext>
            </a:extLst>
          </p:cNvPr>
          <p:cNvSpPr>
            <a:spLocks noGrp="1"/>
          </p:cNvSpPr>
          <p:nvPr>
            <p:ph idx="1"/>
          </p:nvPr>
        </p:nvSpPr>
        <p:spPr/>
        <p:txBody>
          <a:bodyPr/>
          <a:lstStyle/>
          <a:p>
            <a:r>
              <a:rPr lang="en-US" dirty="0">
                <a:solidFill>
                  <a:srgbClr val="FF0000"/>
                </a:solidFill>
              </a:rPr>
              <a:t>Original voice mode</a:t>
            </a:r>
            <a:endParaRPr lang="en-CN" dirty="0">
              <a:solidFill>
                <a:srgbClr val="FF0000"/>
              </a:solidFill>
            </a:endParaRPr>
          </a:p>
          <a:p>
            <a:r>
              <a:rPr lang="en-US" dirty="0"/>
              <a:t>Voice change mode</a:t>
            </a:r>
          </a:p>
        </p:txBody>
      </p:sp>
    </p:spTree>
    <p:extLst>
      <p:ext uri="{BB962C8B-B14F-4D97-AF65-F5344CB8AC3E}">
        <p14:creationId xmlns:p14="http://schemas.microsoft.com/office/powerpoint/2010/main" val="3007921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3AEC1-87CF-24A3-5F56-D825A5634896}"/>
              </a:ext>
            </a:extLst>
          </p:cNvPr>
          <p:cNvSpPr>
            <a:spLocks noGrp="1"/>
          </p:cNvSpPr>
          <p:nvPr>
            <p:ph type="title"/>
          </p:nvPr>
        </p:nvSpPr>
        <p:spPr/>
        <p:txBody>
          <a:bodyPr/>
          <a:lstStyle/>
          <a:p>
            <a:r>
              <a:rPr lang="en-CN" dirty="0"/>
              <a:t>Original voice mode</a:t>
            </a:r>
          </a:p>
        </p:txBody>
      </p:sp>
      <p:sp>
        <p:nvSpPr>
          <p:cNvPr id="3" name="TextBox 2">
            <a:extLst>
              <a:ext uri="{FF2B5EF4-FFF2-40B4-BE49-F238E27FC236}">
                <a16:creationId xmlns:a16="http://schemas.microsoft.com/office/drawing/2014/main" id="{6E14797F-3E4A-43F2-29DC-3EBA7F6EF6DB}"/>
              </a:ext>
            </a:extLst>
          </p:cNvPr>
          <p:cNvSpPr txBox="1"/>
          <p:nvPr/>
        </p:nvSpPr>
        <p:spPr>
          <a:xfrm rot="19168490">
            <a:off x="1914036" y="3446171"/>
            <a:ext cx="496956" cy="369332"/>
          </a:xfrm>
          <a:prstGeom prst="rect">
            <a:avLst/>
          </a:prstGeom>
          <a:noFill/>
        </p:spPr>
        <p:txBody>
          <a:bodyPr wrap="square" rtlCol="0">
            <a:spAutoFit/>
          </a:bodyPr>
          <a:lstStyle/>
          <a:p>
            <a:r>
              <a:rPr lang="en-CN" dirty="0"/>
              <a:t>Ref</a:t>
            </a:r>
          </a:p>
        </p:txBody>
      </p:sp>
      <p:sp>
        <p:nvSpPr>
          <p:cNvPr id="4" name="TextBox 3">
            <a:extLst>
              <a:ext uri="{FF2B5EF4-FFF2-40B4-BE49-F238E27FC236}">
                <a16:creationId xmlns:a16="http://schemas.microsoft.com/office/drawing/2014/main" id="{990D48C3-F493-4937-6D61-632F03D00F9D}"/>
              </a:ext>
            </a:extLst>
          </p:cNvPr>
          <p:cNvSpPr txBox="1"/>
          <p:nvPr/>
        </p:nvSpPr>
        <p:spPr>
          <a:xfrm rot="19168490">
            <a:off x="1998416" y="3621424"/>
            <a:ext cx="1623750" cy="369332"/>
          </a:xfrm>
          <a:prstGeom prst="rect">
            <a:avLst/>
          </a:prstGeom>
          <a:noFill/>
        </p:spPr>
        <p:txBody>
          <a:bodyPr wrap="square" rtlCol="0">
            <a:spAutoFit/>
          </a:bodyPr>
          <a:lstStyle/>
          <a:p>
            <a:r>
              <a:rPr lang="en-CN" dirty="0"/>
              <a:t>Opus@6kbps</a:t>
            </a:r>
          </a:p>
        </p:txBody>
      </p:sp>
      <p:sp>
        <p:nvSpPr>
          <p:cNvPr id="9" name="TextBox 8">
            <a:extLst>
              <a:ext uri="{FF2B5EF4-FFF2-40B4-BE49-F238E27FC236}">
                <a16:creationId xmlns:a16="http://schemas.microsoft.com/office/drawing/2014/main" id="{DB7EEA70-A6F0-0CAC-75FA-DE26017B01E4}"/>
              </a:ext>
            </a:extLst>
          </p:cNvPr>
          <p:cNvSpPr txBox="1"/>
          <p:nvPr/>
        </p:nvSpPr>
        <p:spPr>
          <a:xfrm rot="19168490">
            <a:off x="6840870" y="3705022"/>
            <a:ext cx="1623750" cy="369332"/>
          </a:xfrm>
          <a:prstGeom prst="rect">
            <a:avLst/>
          </a:prstGeom>
          <a:noFill/>
        </p:spPr>
        <p:txBody>
          <a:bodyPr wrap="square" rtlCol="0">
            <a:spAutoFit/>
          </a:bodyPr>
          <a:lstStyle/>
          <a:p>
            <a:r>
              <a:rPr lang="en-CN" dirty="0"/>
              <a:t>Lyra2@9.2kbps</a:t>
            </a:r>
          </a:p>
        </p:txBody>
      </p:sp>
      <p:sp>
        <p:nvSpPr>
          <p:cNvPr id="10" name="TextBox 9">
            <a:extLst>
              <a:ext uri="{FF2B5EF4-FFF2-40B4-BE49-F238E27FC236}">
                <a16:creationId xmlns:a16="http://schemas.microsoft.com/office/drawing/2014/main" id="{4D35DADC-81E6-A8BC-C078-38A500E2C821}"/>
              </a:ext>
            </a:extLst>
          </p:cNvPr>
          <p:cNvSpPr txBox="1"/>
          <p:nvPr/>
        </p:nvSpPr>
        <p:spPr>
          <a:xfrm rot="19168490">
            <a:off x="9770803" y="3590742"/>
            <a:ext cx="1623750" cy="369332"/>
          </a:xfrm>
          <a:prstGeom prst="rect">
            <a:avLst/>
          </a:prstGeom>
          <a:noFill/>
        </p:spPr>
        <p:txBody>
          <a:bodyPr wrap="square" rtlCol="0">
            <a:spAutoFit/>
          </a:bodyPr>
          <a:lstStyle/>
          <a:p>
            <a:r>
              <a:rPr lang="en-CN" dirty="0"/>
              <a:t>Opus@16kbps</a:t>
            </a:r>
          </a:p>
        </p:txBody>
      </p:sp>
      <p:pic>
        <p:nvPicPr>
          <p:cNvPr id="17" name="P501_C_english_m2_SWB_48k">
            <a:hlinkClick r:id="" action="ppaction://media"/>
            <a:extLst>
              <a:ext uri="{FF2B5EF4-FFF2-40B4-BE49-F238E27FC236}">
                <a16:creationId xmlns:a16="http://schemas.microsoft.com/office/drawing/2014/main" id="{385A2BE2-C4A8-0E9F-B145-6F9E1297A15C}"/>
              </a:ext>
            </a:extLst>
          </p:cNvPr>
          <p:cNvPicPr>
            <a:picLocks noChangeAspect="1"/>
          </p:cNvPicPr>
          <p:nvPr>
            <a:audioFile r:link="rId2"/>
            <p:extLst>
              <p:ext uri="{DAA4B4D4-6D71-4841-9C94-3DE7FCFB9230}">
                <p14:media xmlns:p14="http://schemas.microsoft.com/office/powerpoint/2010/main" r:embed="rId1"/>
              </p:ext>
            </p:extLst>
          </p:nvPr>
        </p:nvPicPr>
        <p:blipFill>
          <a:blip r:embed="rId42"/>
          <a:stretch>
            <a:fillRect/>
          </a:stretch>
        </p:blipFill>
        <p:spPr>
          <a:xfrm>
            <a:off x="2201324" y="2636847"/>
            <a:ext cx="487680" cy="487680"/>
          </a:xfrm>
          <a:prstGeom prst="rect">
            <a:avLst/>
          </a:prstGeom>
        </p:spPr>
      </p:pic>
      <p:pic>
        <p:nvPicPr>
          <p:cNvPr id="19" name="P501_C_english_m2_SWB_48k">
            <a:hlinkClick r:id="" action="ppaction://media"/>
            <a:extLst>
              <a:ext uri="{FF2B5EF4-FFF2-40B4-BE49-F238E27FC236}">
                <a16:creationId xmlns:a16="http://schemas.microsoft.com/office/drawing/2014/main" id="{E352728C-BDEC-AC1A-8E05-1D232609B8D9}"/>
              </a:ext>
            </a:extLst>
          </p:cNvPr>
          <p:cNvPicPr>
            <a:picLocks noChangeAspect="1"/>
          </p:cNvPicPr>
          <p:nvPr>
            <a:audioFile r:link="rId4"/>
            <p:extLst>
              <p:ext uri="{DAA4B4D4-6D71-4841-9C94-3DE7FCFB9230}">
                <p14:media xmlns:p14="http://schemas.microsoft.com/office/powerpoint/2010/main" r:embed="rId3"/>
              </p:ext>
            </p:extLst>
          </p:nvPr>
        </p:nvPicPr>
        <p:blipFill>
          <a:blip r:embed="rId42"/>
          <a:stretch>
            <a:fillRect/>
          </a:stretch>
        </p:blipFill>
        <p:spPr>
          <a:xfrm>
            <a:off x="3034054" y="2645039"/>
            <a:ext cx="487680" cy="487680"/>
          </a:xfrm>
          <a:prstGeom prst="rect">
            <a:avLst/>
          </a:prstGeom>
        </p:spPr>
      </p:pic>
      <p:pic>
        <p:nvPicPr>
          <p:cNvPr id="29" name="P501_C_english_m2_SWB_48k">
            <a:hlinkClick r:id="" action="ppaction://media"/>
            <a:extLst>
              <a:ext uri="{FF2B5EF4-FFF2-40B4-BE49-F238E27FC236}">
                <a16:creationId xmlns:a16="http://schemas.microsoft.com/office/drawing/2014/main" id="{3A4258E3-1891-8F90-5B0D-927DE3CE480B}"/>
              </a:ext>
            </a:extLst>
          </p:cNvPr>
          <p:cNvPicPr>
            <a:picLocks noChangeAspect="1"/>
          </p:cNvPicPr>
          <p:nvPr>
            <a:audioFile r:link="rId6"/>
            <p:extLst>
              <p:ext uri="{DAA4B4D4-6D71-4841-9C94-3DE7FCFB9230}">
                <p14:media xmlns:p14="http://schemas.microsoft.com/office/powerpoint/2010/main" r:embed="rId5"/>
              </p:ext>
            </p:extLst>
          </p:nvPr>
        </p:nvPicPr>
        <p:blipFill>
          <a:blip r:embed="rId42"/>
          <a:stretch>
            <a:fillRect/>
          </a:stretch>
        </p:blipFill>
        <p:spPr>
          <a:xfrm>
            <a:off x="7947450" y="2619819"/>
            <a:ext cx="487680" cy="487680"/>
          </a:xfrm>
          <a:prstGeom prst="rect">
            <a:avLst/>
          </a:prstGeom>
        </p:spPr>
      </p:pic>
      <p:pic>
        <p:nvPicPr>
          <p:cNvPr id="31" name="P501_C_english_m2_SWB_48k">
            <a:hlinkClick r:id="" action="ppaction://media"/>
            <a:extLst>
              <a:ext uri="{FF2B5EF4-FFF2-40B4-BE49-F238E27FC236}">
                <a16:creationId xmlns:a16="http://schemas.microsoft.com/office/drawing/2014/main" id="{E90ECD6E-046B-9F0E-12D6-C68FBB225E76}"/>
              </a:ext>
            </a:extLst>
          </p:cNvPr>
          <p:cNvPicPr>
            <a:picLocks noChangeAspect="1"/>
          </p:cNvPicPr>
          <p:nvPr>
            <a:audioFile r:link="rId8"/>
            <p:extLst>
              <p:ext uri="{DAA4B4D4-6D71-4841-9C94-3DE7FCFB9230}">
                <p14:media xmlns:p14="http://schemas.microsoft.com/office/powerpoint/2010/main" r:embed="rId7"/>
              </p:ext>
            </p:extLst>
          </p:nvPr>
        </p:nvPicPr>
        <p:blipFill>
          <a:blip r:embed="rId42"/>
          <a:stretch>
            <a:fillRect/>
          </a:stretch>
        </p:blipFill>
        <p:spPr>
          <a:xfrm>
            <a:off x="10610988" y="2639720"/>
            <a:ext cx="487680" cy="487680"/>
          </a:xfrm>
          <a:prstGeom prst="rect">
            <a:avLst/>
          </a:prstGeom>
        </p:spPr>
      </p:pic>
      <p:pic>
        <p:nvPicPr>
          <p:cNvPr id="39" name="P501_C_english_f2_SWB_48k">
            <a:hlinkClick r:id="" action="ppaction://media"/>
            <a:extLst>
              <a:ext uri="{FF2B5EF4-FFF2-40B4-BE49-F238E27FC236}">
                <a16:creationId xmlns:a16="http://schemas.microsoft.com/office/drawing/2014/main" id="{9FAE37A7-EA3A-BAE1-22E8-49FC76B5F0D1}"/>
              </a:ext>
            </a:extLst>
          </p:cNvPr>
          <p:cNvPicPr>
            <a:picLocks noChangeAspect="1"/>
          </p:cNvPicPr>
          <p:nvPr>
            <a:audioFile r:link="rId10"/>
            <p:extLst>
              <p:ext uri="{DAA4B4D4-6D71-4841-9C94-3DE7FCFB9230}">
                <p14:media xmlns:p14="http://schemas.microsoft.com/office/powerpoint/2010/main" r:embed="rId9"/>
              </p:ext>
            </p:extLst>
          </p:nvPr>
        </p:nvPicPr>
        <p:blipFill>
          <a:blip r:embed="rId42"/>
          <a:stretch>
            <a:fillRect/>
          </a:stretch>
        </p:blipFill>
        <p:spPr>
          <a:xfrm>
            <a:off x="2201324" y="1903920"/>
            <a:ext cx="487680" cy="487680"/>
          </a:xfrm>
          <a:prstGeom prst="rect">
            <a:avLst/>
          </a:prstGeom>
        </p:spPr>
      </p:pic>
      <p:pic>
        <p:nvPicPr>
          <p:cNvPr id="40" name="P501_C_english_f2_SWB_48k">
            <a:hlinkClick r:id="" action="ppaction://media"/>
            <a:extLst>
              <a:ext uri="{FF2B5EF4-FFF2-40B4-BE49-F238E27FC236}">
                <a16:creationId xmlns:a16="http://schemas.microsoft.com/office/drawing/2014/main" id="{1ABBEF38-7286-7030-3F49-2FF253A61FF7}"/>
              </a:ext>
            </a:extLst>
          </p:cNvPr>
          <p:cNvPicPr>
            <a:picLocks noChangeAspect="1"/>
          </p:cNvPicPr>
          <p:nvPr>
            <a:audioFile r:link="rId12"/>
            <p:extLst>
              <p:ext uri="{DAA4B4D4-6D71-4841-9C94-3DE7FCFB9230}">
                <p14:media xmlns:p14="http://schemas.microsoft.com/office/powerpoint/2010/main" r:embed="rId11"/>
              </p:ext>
            </p:extLst>
          </p:nvPr>
        </p:nvPicPr>
        <p:blipFill>
          <a:blip r:embed="rId42"/>
          <a:stretch>
            <a:fillRect/>
          </a:stretch>
        </p:blipFill>
        <p:spPr>
          <a:xfrm>
            <a:off x="3027632" y="1926753"/>
            <a:ext cx="487680" cy="487680"/>
          </a:xfrm>
          <a:prstGeom prst="rect">
            <a:avLst/>
          </a:prstGeom>
        </p:spPr>
      </p:pic>
      <p:pic>
        <p:nvPicPr>
          <p:cNvPr id="45" name="P501_C_english_f2_SWB_48k">
            <a:hlinkClick r:id="" action="ppaction://media"/>
            <a:extLst>
              <a:ext uri="{FF2B5EF4-FFF2-40B4-BE49-F238E27FC236}">
                <a16:creationId xmlns:a16="http://schemas.microsoft.com/office/drawing/2014/main" id="{7E27D6AB-8C00-0DD7-EF25-1FA453FFCCB7}"/>
              </a:ext>
            </a:extLst>
          </p:cNvPr>
          <p:cNvPicPr>
            <a:picLocks noChangeAspect="1"/>
          </p:cNvPicPr>
          <p:nvPr>
            <a:audioFile r:link="rId14"/>
            <p:extLst>
              <p:ext uri="{DAA4B4D4-6D71-4841-9C94-3DE7FCFB9230}">
                <p14:media xmlns:p14="http://schemas.microsoft.com/office/powerpoint/2010/main" r:embed="rId13"/>
              </p:ext>
            </p:extLst>
          </p:nvPr>
        </p:nvPicPr>
        <p:blipFill>
          <a:blip r:embed="rId42"/>
          <a:stretch>
            <a:fillRect/>
          </a:stretch>
        </p:blipFill>
        <p:spPr>
          <a:xfrm>
            <a:off x="7951687" y="1906679"/>
            <a:ext cx="487680" cy="487680"/>
          </a:xfrm>
          <a:prstGeom prst="rect">
            <a:avLst/>
          </a:prstGeom>
        </p:spPr>
      </p:pic>
      <p:pic>
        <p:nvPicPr>
          <p:cNvPr id="46" name="P501_C_english_f2_SWB_48k">
            <a:hlinkClick r:id="" action="ppaction://media"/>
            <a:extLst>
              <a:ext uri="{FF2B5EF4-FFF2-40B4-BE49-F238E27FC236}">
                <a16:creationId xmlns:a16="http://schemas.microsoft.com/office/drawing/2014/main" id="{4908A9F5-B21A-BFFB-B1F4-0708E3FCA807}"/>
              </a:ext>
            </a:extLst>
          </p:cNvPr>
          <p:cNvPicPr>
            <a:picLocks noChangeAspect="1"/>
          </p:cNvPicPr>
          <p:nvPr>
            <a:audioFile r:link="rId16"/>
            <p:extLst>
              <p:ext uri="{DAA4B4D4-6D71-4841-9C94-3DE7FCFB9230}">
                <p14:media xmlns:p14="http://schemas.microsoft.com/office/powerpoint/2010/main" r:embed="rId15"/>
              </p:ext>
            </p:extLst>
          </p:nvPr>
        </p:nvPicPr>
        <p:blipFill>
          <a:blip r:embed="rId42"/>
          <a:stretch>
            <a:fillRect/>
          </a:stretch>
        </p:blipFill>
        <p:spPr>
          <a:xfrm>
            <a:off x="10610988" y="1894093"/>
            <a:ext cx="487680" cy="487680"/>
          </a:xfrm>
          <a:prstGeom prst="rect">
            <a:avLst/>
          </a:prstGeom>
        </p:spPr>
      </p:pic>
      <p:sp>
        <p:nvSpPr>
          <p:cNvPr id="47" name="TextBox 46">
            <a:extLst>
              <a:ext uri="{FF2B5EF4-FFF2-40B4-BE49-F238E27FC236}">
                <a16:creationId xmlns:a16="http://schemas.microsoft.com/office/drawing/2014/main" id="{A5FF0E28-9789-A2C5-87B5-EB1C03994970}"/>
              </a:ext>
            </a:extLst>
          </p:cNvPr>
          <p:cNvSpPr txBox="1"/>
          <p:nvPr/>
        </p:nvSpPr>
        <p:spPr>
          <a:xfrm>
            <a:off x="640576" y="1939373"/>
            <a:ext cx="1164065" cy="369332"/>
          </a:xfrm>
          <a:prstGeom prst="rect">
            <a:avLst/>
          </a:prstGeom>
          <a:noFill/>
        </p:spPr>
        <p:txBody>
          <a:bodyPr wrap="square" rtlCol="0">
            <a:spAutoFit/>
          </a:bodyPr>
          <a:lstStyle/>
          <a:p>
            <a:r>
              <a:rPr lang="en-CN" dirty="0"/>
              <a:t>Female</a:t>
            </a:r>
          </a:p>
        </p:txBody>
      </p:sp>
      <p:sp>
        <p:nvSpPr>
          <p:cNvPr id="48" name="TextBox 47">
            <a:extLst>
              <a:ext uri="{FF2B5EF4-FFF2-40B4-BE49-F238E27FC236}">
                <a16:creationId xmlns:a16="http://schemas.microsoft.com/office/drawing/2014/main" id="{580360D9-3074-74EF-F1D3-34CB3093E663}"/>
              </a:ext>
            </a:extLst>
          </p:cNvPr>
          <p:cNvSpPr txBox="1"/>
          <p:nvPr/>
        </p:nvSpPr>
        <p:spPr>
          <a:xfrm>
            <a:off x="680484" y="2693824"/>
            <a:ext cx="1164065" cy="369332"/>
          </a:xfrm>
          <a:prstGeom prst="rect">
            <a:avLst/>
          </a:prstGeom>
          <a:noFill/>
        </p:spPr>
        <p:txBody>
          <a:bodyPr wrap="square" rtlCol="0">
            <a:spAutoFit/>
          </a:bodyPr>
          <a:lstStyle/>
          <a:p>
            <a:r>
              <a:rPr lang="en-CN" dirty="0"/>
              <a:t>Male</a:t>
            </a:r>
          </a:p>
        </p:txBody>
      </p:sp>
      <p:sp>
        <p:nvSpPr>
          <p:cNvPr id="11" name="TextBox 10">
            <a:extLst>
              <a:ext uri="{FF2B5EF4-FFF2-40B4-BE49-F238E27FC236}">
                <a16:creationId xmlns:a16="http://schemas.microsoft.com/office/drawing/2014/main" id="{9C84C463-E84C-AF5A-0C85-2E19DC670070}"/>
              </a:ext>
            </a:extLst>
          </p:cNvPr>
          <p:cNvSpPr txBox="1"/>
          <p:nvPr/>
        </p:nvSpPr>
        <p:spPr>
          <a:xfrm rot="19168490">
            <a:off x="4947455" y="3851965"/>
            <a:ext cx="3015048" cy="369332"/>
          </a:xfrm>
          <a:prstGeom prst="rect">
            <a:avLst/>
          </a:prstGeom>
          <a:noFill/>
        </p:spPr>
        <p:txBody>
          <a:bodyPr wrap="square" rtlCol="0">
            <a:spAutoFit/>
          </a:bodyPr>
          <a:lstStyle/>
          <a:p>
            <a:r>
              <a:rPr lang="en-US" dirty="0" err="1">
                <a:solidFill>
                  <a:schemeClr val="accent1"/>
                </a:solidFill>
              </a:rPr>
              <a:t>VChangeCodec</a:t>
            </a:r>
            <a:r>
              <a:rPr lang="en-CN" dirty="0">
                <a:solidFill>
                  <a:schemeClr val="accent1"/>
                </a:solidFill>
              </a:rPr>
              <a:t>@9.</a:t>
            </a:r>
            <a:r>
              <a:rPr lang="en-US" dirty="0">
                <a:solidFill>
                  <a:schemeClr val="accent1"/>
                </a:solidFill>
              </a:rPr>
              <a:t>5</a:t>
            </a:r>
            <a:r>
              <a:rPr lang="en-CN" dirty="0">
                <a:solidFill>
                  <a:schemeClr val="accent1"/>
                </a:solidFill>
              </a:rPr>
              <a:t>kbps </a:t>
            </a:r>
          </a:p>
        </p:txBody>
      </p:sp>
      <p:pic>
        <p:nvPicPr>
          <p:cNvPr id="24" name="Clean_F">
            <a:hlinkClick r:id="" action="ppaction://media"/>
            <a:extLst>
              <a:ext uri="{FF2B5EF4-FFF2-40B4-BE49-F238E27FC236}">
                <a16:creationId xmlns:a16="http://schemas.microsoft.com/office/drawing/2014/main" id="{4D95CD5C-6A83-8C08-85C5-AE23A28BA965}"/>
              </a:ext>
            </a:extLst>
          </p:cNvPr>
          <p:cNvPicPr>
            <a:picLocks noChangeAspect="1"/>
          </p:cNvPicPr>
          <p:nvPr>
            <a:audioFile r:link="rId18"/>
            <p:extLst>
              <p:ext uri="{DAA4B4D4-6D71-4841-9C94-3DE7FCFB9230}">
                <p14:media xmlns:p14="http://schemas.microsoft.com/office/powerpoint/2010/main" r:embed="rId17"/>
              </p:ext>
            </p:extLst>
          </p:nvPr>
        </p:nvPicPr>
        <p:blipFill>
          <a:blip r:embed="rId42"/>
          <a:stretch>
            <a:fillRect/>
          </a:stretch>
        </p:blipFill>
        <p:spPr>
          <a:xfrm>
            <a:off x="6823816" y="1893801"/>
            <a:ext cx="487680" cy="487680"/>
          </a:xfrm>
          <a:prstGeom prst="rect">
            <a:avLst/>
          </a:prstGeom>
          <a:solidFill>
            <a:schemeClr val="accent1"/>
          </a:solidFill>
        </p:spPr>
      </p:pic>
      <p:pic>
        <p:nvPicPr>
          <p:cNvPr id="26" name="Clean_M">
            <a:hlinkClick r:id="" action="ppaction://media"/>
            <a:extLst>
              <a:ext uri="{FF2B5EF4-FFF2-40B4-BE49-F238E27FC236}">
                <a16:creationId xmlns:a16="http://schemas.microsoft.com/office/drawing/2014/main" id="{771CA37D-561A-B36F-6DE4-54FBDACDF594}"/>
              </a:ext>
            </a:extLst>
          </p:cNvPr>
          <p:cNvPicPr>
            <a:picLocks noChangeAspect="1"/>
          </p:cNvPicPr>
          <p:nvPr>
            <a:audioFile r:link="rId20"/>
            <p:extLst>
              <p:ext uri="{DAA4B4D4-6D71-4841-9C94-3DE7FCFB9230}">
                <p14:media xmlns:p14="http://schemas.microsoft.com/office/powerpoint/2010/main" r:embed="rId19"/>
              </p:ext>
            </p:extLst>
          </p:nvPr>
        </p:nvPicPr>
        <p:blipFill>
          <a:blip r:embed="rId42"/>
          <a:stretch>
            <a:fillRect/>
          </a:stretch>
        </p:blipFill>
        <p:spPr>
          <a:xfrm>
            <a:off x="6819895" y="2634920"/>
            <a:ext cx="487680" cy="487680"/>
          </a:xfrm>
          <a:prstGeom prst="rect">
            <a:avLst/>
          </a:prstGeom>
          <a:solidFill>
            <a:schemeClr val="accent1"/>
          </a:solidFill>
        </p:spPr>
      </p:pic>
      <p:sp>
        <p:nvSpPr>
          <p:cNvPr id="32" name="文本框 34">
            <a:extLst>
              <a:ext uri="{FF2B5EF4-FFF2-40B4-BE49-F238E27FC236}">
                <a16:creationId xmlns:a16="http://schemas.microsoft.com/office/drawing/2014/main" id="{1732CC2E-D1BE-9E19-66C6-FA67AFB3C8CA}"/>
              </a:ext>
            </a:extLst>
          </p:cNvPr>
          <p:cNvSpPr txBox="1"/>
          <p:nvPr/>
        </p:nvSpPr>
        <p:spPr>
          <a:xfrm>
            <a:off x="5981103" y="5395241"/>
            <a:ext cx="5554149" cy="923330"/>
          </a:xfrm>
          <a:prstGeom prst="rect">
            <a:avLst/>
          </a:prstGeom>
          <a:noFill/>
        </p:spPr>
        <p:txBody>
          <a:bodyPr wrap="none" rtlCol="0">
            <a:spAutoFit/>
          </a:bodyPr>
          <a:lstStyle/>
          <a:p>
            <a:pPr marL="342900" indent="-342900">
              <a:buAutoNum type="arabicPeriod"/>
            </a:pPr>
            <a:r>
              <a:rPr kumimoji="1" lang="en-US" altLang="zh-CN" dirty="0">
                <a:solidFill>
                  <a:schemeClr val="accent1"/>
                </a:solidFill>
              </a:rPr>
              <a:t>Outperformed than other systems at low bitrates.</a:t>
            </a:r>
          </a:p>
          <a:p>
            <a:pPr marL="342900" indent="-342900">
              <a:buAutoNum type="arabicPeriod"/>
            </a:pPr>
            <a:r>
              <a:rPr kumimoji="1" lang="en-US" altLang="zh-CN" dirty="0">
                <a:solidFill>
                  <a:schemeClr val="accent1"/>
                </a:solidFill>
              </a:rPr>
              <a:t>Comparable quality to Opus@16kbps.</a:t>
            </a:r>
          </a:p>
          <a:p>
            <a:pPr marL="342900" indent="-342900">
              <a:buAutoNum type="arabicPeriod"/>
            </a:pPr>
            <a:r>
              <a:rPr kumimoji="1" lang="en-US" altLang="zh-CN" dirty="0" err="1">
                <a:solidFill>
                  <a:schemeClr val="accent1"/>
                </a:solidFill>
              </a:rPr>
              <a:t>VChangeCodec</a:t>
            </a:r>
            <a:r>
              <a:rPr kumimoji="1" lang="en-US" altLang="zh-CN" dirty="0">
                <a:solidFill>
                  <a:schemeClr val="accent1"/>
                </a:solidFill>
              </a:rPr>
              <a:t> is the foundation of the voice changer.</a:t>
            </a:r>
            <a:endParaRPr kumimoji="1" lang="zh-CN" altLang="en-US" dirty="0">
              <a:solidFill>
                <a:schemeClr val="accent1"/>
              </a:solidFill>
            </a:endParaRPr>
          </a:p>
        </p:txBody>
      </p:sp>
      <p:sp>
        <p:nvSpPr>
          <p:cNvPr id="33" name="TextBox 32">
            <a:extLst>
              <a:ext uri="{FF2B5EF4-FFF2-40B4-BE49-F238E27FC236}">
                <a16:creationId xmlns:a16="http://schemas.microsoft.com/office/drawing/2014/main" id="{5DBA2C2D-394D-D12F-9901-45001AB400A9}"/>
              </a:ext>
            </a:extLst>
          </p:cNvPr>
          <p:cNvSpPr txBox="1"/>
          <p:nvPr/>
        </p:nvSpPr>
        <p:spPr>
          <a:xfrm rot="19168490">
            <a:off x="2891247" y="3670301"/>
            <a:ext cx="1623750" cy="369332"/>
          </a:xfrm>
          <a:prstGeom prst="rect">
            <a:avLst/>
          </a:prstGeom>
          <a:noFill/>
        </p:spPr>
        <p:txBody>
          <a:bodyPr wrap="square" rtlCol="0">
            <a:spAutoFit/>
          </a:bodyPr>
          <a:lstStyle/>
          <a:p>
            <a:r>
              <a:rPr lang="en-CN" dirty="0"/>
              <a:t>Lyra2@6kbps</a:t>
            </a:r>
          </a:p>
        </p:txBody>
      </p:sp>
      <p:sp>
        <p:nvSpPr>
          <p:cNvPr id="34" name="TextBox 33">
            <a:extLst>
              <a:ext uri="{FF2B5EF4-FFF2-40B4-BE49-F238E27FC236}">
                <a16:creationId xmlns:a16="http://schemas.microsoft.com/office/drawing/2014/main" id="{9CE9F3FD-18C7-B035-6313-5C4632D3C772}"/>
              </a:ext>
            </a:extLst>
          </p:cNvPr>
          <p:cNvSpPr txBox="1"/>
          <p:nvPr/>
        </p:nvSpPr>
        <p:spPr>
          <a:xfrm rot="19168490">
            <a:off x="7883332" y="3590742"/>
            <a:ext cx="1623750" cy="369332"/>
          </a:xfrm>
          <a:prstGeom prst="rect">
            <a:avLst/>
          </a:prstGeom>
          <a:noFill/>
        </p:spPr>
        <p:txBody>
          <a:bodyPr wrap="square" rtlCol="0">
            <a:spAutoFit/>
          </a:bodyPr>
          <a:lstStyle/>
          <a:p>
            <a:r>
              <a:rPr lang="en-CN" dirty="0"/>
              <a:t>EVS@9.6kbps</a:t>
            </a:r>
          </a:p>
        </p:txBody>
      </p:sp>
      <p:sp>
        <p:nvSpPr>
          <p:cNvPr id="35" name="TextBox 34">
            <a:extLst>
              <a:ext uri="{FF2B5EF4-FFF2-40B4-BE49-F238E27FC236}">
                <a16:creationId xmlns:a16="http://schemas.microsoft.com/office/drawing/2014/main" id="{900DBF4C-2B85-0895-29D5-AA7DE6A80791}"/>
              </a:ext>
            </a:extLst>
          </p:cNvPr>
          <p:cNvSpPr txBox="1"/>
          <p:nvPr/>
        </p:nvSpPr>
        <p:spPr>
          <a:xfrm rot="19168490">
            <a:off x="3910937" y="3618816"/>
            <a:ext cx="1623750" cy="369332"/>
          </a:xfrm>
          <a:prstGeom prst="rect">
            <a:avLst/>
          </a:prstGeom>
          <a:noFill/>
        </p:spPr>
        <p:txBody>
          <a:bodyPr wrap="square" rtlCol="0">
            <a:spAutoFit/>
          </a:bodyPr>
          <a:lstStyle/>
          <a:p>
            <a:r>
              <a:rPr lang="en-CN" dirty="0"/>
              <a:t>EVS@7.2kbps</a:t>
            </a:r>
          </a:p>
        </p:txBody>
      </p:sp>
      <p:sp>
        <p:nvSpPr>
          <p:cNvPr id="36" name="TextBox 35">
            <a:extLst>
              <a:ext uri="{FF2B5EF4-FFF2-40B4-BE49-F238E27FC236}">
                <a16:creationId xmlns:a16="http://schemas.microsoft.com/office/drawing/2014/main" id="{5AD4475C-E590-59C3-259E-2A9B01265E2A}"/>
              </a:ext>
            </a:extLst>
          </p:cNvPr>
          <p:cNvSpPr txBox="1"/>
          <p:nvPr/>
        </p:nvSpPr>
        <p:spPr>
          <a:xfrm rot="19168490">
            <a:off x="4887749" y="3567221"/>
            <a:ext cx="1623750" cy="369332"/>
          </a:xfrm>
          <a:prstGeom prst="rect">
            <a:avLst/>
          </a:prstGeom>
          <a:noFill/>
        </p:spPr>
        <p:txBody>
          <a:bodyPr wrap="square" rtlCol="0">
            <a:spAutoFit/>
          </a:bodyPr>
          <a:lstStyle/>
          <a:p>
            <a:r>
              <a:rPr lang="en-CN" dirty="0"/>
              <a:t>Opus@8kbps</a:t>
            </a:r>
          </a:p>
        </p:txBody>
      </p:sp>
      <p:sp>
        <p:nvSpPr>
          <p:cNvPr id="37" name="TextBox 36">
            <a:extLst>
              <a:ext uri="{FF2B5EF4-FFF2-40B4-BE49-F238E27FC236}">
                <a16:creationId xmlns:a16="http://schemas.microsoft.com/office/drawing/2014/main" id="{35BCDAE0-ECE8-10FE-5ECB-64F6427F1721}"/>
              </a:ext>
            </a:extLst>
          </p:cNvPr>
          <p:cNvSpPr txBox="1"/>
          <p:nvPr/>
        </p:nvSpPr>
        <p:spPr>
          <a:xfrm rot="19168490">
            <a:off x="8861132" y="3593331"/>
            <a:ext cx="1623750" cy="369332"/>
          </a:xfrm>
          <a:prstGeom prst="rect">
            <a:avLst/>
          </a:prstGeom>
          <a:noFill/>
        </p:spPr>
        <p:txBody>
          <a:bodyPr wrap="square" rtlCol="0">
            <a:spAutoFit/>
          </a:bodyPr>
          <a:lstStyle/>
          <a:p>
            <a:r>
              <a:rPr lang="en-CN" dirty="0"/>
              <a:t>Opus@10kbps</a:t>
            </a:r>
          </a:p>
        </p:txBody>
      </p:sp>
      <p:pic>
        <p:nvPicPr>
          <p:cNvPr id="38" name="Clean_F">
            <a:hlinkClick r:id="" action="ppaction://media"/>
            <a:extLst>
              <a:ext uri="{FF2B5EF4-FFF2-40B4-BE49-F238E27FC236}">
                <a16:creationId xmlns:a16="http://schemas.microsoft.com/office/drawing/2014/main" id="{E399C557-D523-3336-3457-3D7CDC758796}"/>
              </a:ext>
            </a:extLst>
          </p:cNvPr>
          <p:cNvPicPr>
            <a:picLocks noChangeAspect="1"/>
          </p:cNvPicPr>
          <p:nvPr>
            <a:audioFile r:link="rId22"/>
            <p:extLst>
              <p:ext uri="{DAA4B4D4-6D71-4841-9C94-3DE7FCFB9230}">
                <p14:media xmlns:p14="http://schemas.microsoft.com/office/powerpoint/2010/main" r:embed="rId21"/>
              </p:ext>
            </p:extLst>
          </p:nvPr>
        </p:nvPicPr>
        <p:blipFill>
          <a:blip r:embed="rId42"/>
          <a:stretch>
            <a:fillRect/>
          </a:stretch>
        </p:blipFill>
        <p:spPr>
          <a:xfrm>
            <a:off x="5753930" y="1903920"/>
            <a:ext cx="487680" cy="487680"/>
          </a:xfrm>
          <a:prstGeom prst="rect">
            <a:avLst/>
          </a:prstGeom>
        </p:spPr>
      </p:pic>
      <p:pic>
        <p:nvPicPr>
          <p:cNvPr id="49" name="Clean_M">
            <a:hlinkClick r:id="" action="ppaction://media"/>
            <a:extLst>
              <a:ext uri="{FF2B5EF4-FFF2-40B4-BE49-F238E27FC236}">
                <a16:creationId xmlns:a16="http://schemas.microsoft.com/office/drawing/2014/main" id="{28D817A7-8C0C-4908-6B6B-A024981D71EA}"/>
              </a:ext>
            </a:extLst>
          </p:cNvPr>
          <p:cNvPicPr>
            <a:picLocks noChangeAspect="1"/>
          </p:cNvPicPr>
          <p:nvPr>
            <a:audioFile r:link="rId24"/>
            <p:extLst>
              <p:ext uri="{DAA4B4D4-6D71-4841-9C94-3DE7FCFB9230}">
                <p14:media xmlns:p14="http://schemas.microsoft.com/office/powerpoint/2010/main" r:embed="rId23"/>
              </p:ext>
            </p:extLst>
          </p:nvPr>
        </p:nvPicPr>
        <p:blipFill>
          <a:blip r:embed="rId42"/>
          <a:stretch>
            <a:fillRect/>
          </a:stretch>
        </p:blipFill>
        <p:spPr>
          <a:xfrm>
            <a:off x="5753505" y="2645039"/>
            <a:ext cx="487680" cy="487680"/>
          </a:xfrm>
          <a:prstGeom prst="rect">
            <a:avLst/>
          </a:prstGeom>
        </p:spPr>
      </p:pic>
      <p:pic>
        <p:nvPicPr>
          <p:cNvPr id="50" name="Clean_F">
            <a:hlinkClick r:id="" action="ppaction://media"/>
            <a:extLst>
              <a:ext uri="{FF2B5EF4-FFF2-40B4-BE49-F238E27FC236}">
                <a16:creationId xmlns:a16="http://schemas.microsoft.com/office/drawing/2014/main" id="{540BABAB-C1EF-373E-F4D9-F5CA83F2AF50}"/>
              </a:ext>
            </a:extLst>
          </p:cNvPr>
          <p:cNvPicPr>
            <a:picLocks noChangeAspect="1"/>
          </p:cNvPicPr>
          <p:nvPr>
            <a:audioFile r:link="rId26"/>
            <p:extLst>
              <p:ext uri="{DAA4B4D4-6D71-4841-9C94-3DE7FCFB9230}">
                <p14:media xmlns:p14="http://schemas.microsoft.com/office/powerpoint/2010/main" r:embed="rId25"/>
              </p:ext>
            </p:extLst>
          </p:nvPr>
        </p:nvPicPr>
        <p:blipFill>
          <a:blip r:embed="rId42"/>
          <a:stretch>
            <a:fillRect/>
          </a:stretch>
        </p:blipFill>
        <p:spPr>
          <a:xfrm>
            <a:off x="9743927" y="1881851"/>
            <a:ext cx="487680" cy="487680"/>
          </a:xfrm>
          <a:prstGeom prst="rect">
            <a:avLst/>
          </a:prstGeom>
        </p:spPr>
      </p:pic>
      <p:pic>
        <p:nvPicPr>
          <p:cNvPr id="51" name="Clean_M">
            <a:hlinkClick r:id="" action="ppaction://media"/>
            <a:extLst>
              <a:ext uri="{FF2B5EF4-FFF2-40B4-BE49-F238E27FC236}">
                <a16:creationId xmlns:a16="http://schemas.microsoft.com/office/drawing/2014/main" id="{0E41E573-8E43-E30E-542C-A7B5BE9D70C2}"/>
              </a:ext>
            </a:extLst>
          </p:cNvPr>
          <p:cNvPicPr>
            <a:picLocks noChangeAspect="1"/>
          </p:cNvPicPr>
          <p:nvPr>
            <a:audioFile r:link="rId28"/>
            <p:extLst>
              <p:ext uri="{DAA4B4D4-6D71-4841-9C94-3DE7FCFB9230}">
                <p14:media xmlns:p14="http://schemas.microsoft.com/office/powerpoint/2010/main" r:embed="rId27"/>
              </p:ext>
            </p:extLst>
          </p:nvPr>
        </p:nvPicPr>
        <p:blipFill>
          <a:blip r:embed="rId42"/>
          <a:stretch>
            <a:fillRect/>
          </a:stretch>
        </p:blipFill>
        <p:spPr>
          <a:xfrm>
            <a:off x="9743927" y="2652822"/>
            <a:ext cx="487680" cy="487680"/>
          </a:xfrm>
          <a:prstGeom prst="rect">
            <a:avLst/>
          </a:prstGeom>
        </p:spPr>
      </p:pic>
      <p:pic>
        <p:nvPicPr>
          <p:cNvPr id="52" name="Clean_F">
            <a:hlinkClick r:id="" action="ppaction://media"/>
            <a:extLst>
              <a:ext uri="{FF2B5EF4-FFF2-40B4-BE49-F238E27FC236}">
                <a16:creationId xmlns:a16="http://schemas.microsoft.com/office/drawing/2014/main" id="{003886B0-9675-FAE8-E040-80A2EF9B22A8}"/>
              </a:ext>
            </a:extLst>
          </p:cNvPr>
          <p:cNvPicPr>
            <a:picLocks noChangeAspect="1"/>
          </p:cNvPicPr>
          <p:nvPr>
            <a:audioFile r:link="rId30"/>
            <p:extLst>
              <p:ext uri="{DAA4B4D4-6D71-4841-9C94-3DE7FCFB9230}">
                <p14:media xmlns:p14="http://schemas.microsoft.com/office/powerpoint/2010/main" r:embed="rId29"/>
              </p:ext>
            </p:extLst>
          </p:nvPr>
        </p:nvPicPr>
        <p:blipFill>
          <a:blip r:embed="rId42"/>
          <a:stretch>
            <a:fillRect/>
          </a:stretch>
        </p:blipFill>
        <p:spPr>
          <a:xfrm>
            <a:off x="4808957" y="1893801"/>
            <a:ext cx="487680" cy="487680"/>
          </a:xfrm>
          <a:prstGeom prst="rect">
            <a:avLst/>
          </a:prstGeom>
        </p:spPr>
      </p:pic>
      <p:pic>
        <p:nvPicPr>
          <p:cNvPr id="53" name="Clean_M">
            <a:hlinkClick r:id="" action="ppaction://media"/>
            <a:extLst>
              <a:ext uri="{FF2B5EF4-FFF2-40B4-BE49-F238E27FC236}">
                <a16:creationId xmlns:a16="http://schemas.microsoft.com/office/drawing/2014/main" id="{CBADDB32-B17D-06DC-71B2-67138D717F12}"/>
              </a:ext>
            </a:extLst>
          </p:cNvPr>
          <p:cNvPicPr>
            <a:picLocks noChangeAspect="1"/>
          </p:cNvPicPr>
          <p:nvPr>
            <a:audioFile r:link="rId32"/>
            <p:extLst>
              <p:ext uri="{DAA4B4D4-6D71-4841-9C94-3DE7FCFB9230}">
                <p14:media xmlns:p14="http://schemas.microsoft.com/office/powerpoint/2010/main" r:embed="rId31"/>
              </p:ext>
            </p:extLst>
          </p:nvPr>
        </p:nvPicPr>
        <p:blipFill>
          <a:blip r:embed="rId42"/>
          <a:stretch>
            <a:fillRect/>
          </a:stretch>
        </p:blipFill>
        <p:spPr>
          <a:xfrm>
            <a:off x="4812317" y="2619819"/>
            <a:ext cx="487680" cy="487680"/>
          </a:xfrm>
          <a:prstGeom prst="rect">
            <a:avLst/>
          </a:prstGeom>
        </p:spPr>
      </p:pic>
      <p:pic>
        <p:nvPicPr>
          <p:cNvPr id="54" name="Clean_F">
            <a:hlinkClick r:id="" action="ppaction://media"/>
            <a:extLst>
              <a:ext uri="{FF2B5EF4-FFF2-40B4-BE49-F238E27FC236}">
                <a16:creationId xmlns:a16="http://schemas.microsoft.com/office/drawing/2014/main" id="{F0D3F15A-800C-644D-5403-1F26ED4C50C8}"/>
              </a:ext>
            </a:extLst>
          </p:cNvPr>
          <p:cNvPicPr>
            <a:picLocks noChangeAspect="1"/>
          </p:cNvPicPr>
          <p:nvPr>
            <a:audioFile r:link="rId34"/>
            <p:extLst>
              <p:ext uri="{DAA4B4D4-6D71-4841-9C94-3DE7FCFB9230}">
                <p14:media xmlns:p14="http://schemas.microsoft.com/office/powerpoint/2010/main" r:embed="rId33"/>
              </p:ext>
            </p:extLst>
          </p:nvPr>
        </p:nvPicPr>
        <p:blipFill>
          <a:blip r:embed="rId42"/>
          <a:stretch>
            <a:fillRect/>
          </a:stretch>
        </p:blipFill>
        <p:spPr>
          <a:xfrm>
            <a:off x="8850936" y="1887959"/>
            <a:ext cx="487680" cy="487680"/>
          </a:xfrm>
          <a:prstGeom prst="rect">
            <a:avLst/>
          </a:prstGeom>
        </p:spPr>
      </p:pic>
      <p:pic>
        <p:nvPicPr>
          <p:cNvPr id="55" name="Clean_M">
            <a:hlinkClick r:id="" action="ppaction://media"/>
            <a:extLst>
              <a:ext uri="{FF2B5EF4-FFF2-40B4-BE49-F238E27FC236}">
                <a16:creationId xmlns:a16="http://schemas.microsoft.com/office/drawing/2014/main" id="{A9CCD92D-8B18-9B20-9D8B-C3031AB26875}"/>
              </a:ext>
            </a:extLst>
          </p:cNvPr>
          <p:cNvPicPr>
            <a:picLocks noChangeAspect="1"/>
          </p:cNvPicPr>
          <p:nvPr>
            <a:audioFile r:link="rId36"/>
            <p:extLst>
              <p:ext uri="{DAA4B4D4-6D71-4841-9C94-3DE7FCFB9230}">
                <p14:media xmlns:p14="http://schemas.microsoft.com/office/powerpoint/2010/main" r:embed="rId35"/>
              </p:ext>
            </p:extLst>
          </p:nvPr>
        </p:nvPicPr>
        <p:blipFill>
          <a:blip r:embed="rId42"/>
          <a:stretch>
            <a:fillRect/>
          </a:stretch>
        </p:blipFill>
        <p:spPr>
          <a:xfrm>
            <a:off x="8873092" y="2643065"/>
            <a:ext cx="487680" cy="487680"/>
          </a:xfrm>
          <a:prstGeom prst="rect">
            <a:avLst/>
          </a:prstGeom>
        </p:spPr>
      </p:pic>
      <p:pic>
        <p:nvPicPr>
          <p:cNvPr id="56" name="Clean_F">
            <a:hlinkClick r:id="" action="ppaction://media"/>
            <a:extLst>
              <a:ext uri="{FF2B5EF4-FFF2-40B4-BE49-F238E27FC236}">
                <a16:creationId xmlns:a16="http://schemas.microsoft.com/office/drawing/2014/main" id="{34C734E1-FE8F-F8C8-A0E3-0499D57614DF}"/>
              </a:ext>
            </a:extLst>
          </p:cNvPr>
          <p:cNvPicPr>
            <a:picLocks noChangeAspect="1"/>
          </p:cNvPicPr>
          <p:nvPr>
            <a:audioFile r:link="rId38"/>
            <p:extLst>
              <p:ext uri="{DAA4B4D4-6D71-4841-9C94-3DE7FCFB9230}">
                <p14:media xmlns:p14="http://schemas.microsoft.com/office/powerpoint/2010/main" r:embed="rId37"/>
              </p:ext>
            </p:extLst>
          </p:nvPr>
        </p:nvPicPr>
        <p:blipFill>
          <a:blip r:embed="rId42"/>
          <a:stretch>
            <a:fillRect/>
          </a:stretch>
        </p:blipFill>
        <p:spPr>
          <a:xfrm>
            <a:off x="3884478" y="1903920"/>
            <a:ext cx="487680" cy="487680"/>
          </a:xfrm>
          <a:prstGeom prst="rect">
            <a:avLst/>
          </a:prstGeom>
        </p:spPr>
      </p:pic>
      <p:pic>
        <p:nvPicPr>
          <p:cNvPr id="57" name="Clean_M">
            <a:hlinkClick r:id="" action="ppaction://media"/>
            <a:extLst>
              <a:ext uri="{FF2B5EF4-FFF2-40B4-BE49-F238E27FC236}">
                <a16:creationId xmlns:a16="http://schemas.microsoft.com/office/drawing/2014/main" id="{D4876A9D-CDD8-D570-0F29-124B56D07970}"/>
              </a:ext>
            </a:extLst>
          </p:cNvPr>
          <p:cNvPicPr>
            <a:picLocks noChangeAspect="1"/>
          </p:cNvPicPr>
          <p:nvPr>
            <a:audioFile r:link="rId40"/>
            <p:extLst>
              <p:ext uri="{DAA4B4D4-6D71-4841-9C94-3DE7FCFB9230}">
                <p14:media xmlns:p14="http://schemas.microsoft.com/office/powerpoint/2010/main" r:embed="rId39"/>
              </p:ext>
            </p:extLst>
          </p:nvPr>
        </p:nvPicPr>
        <p:blipFill>
          <a:blip r:embed="rId42"/>
          <a:stretch>
            <a:fillRect/>
          </a:stretch>
        </p:blipFill>
        <p:spPr>
          <a:xfrm>
            <a:off x="3884478" y="2685725"/>
            <a:ext cx="487680" cy="487680"/>
          </a:xfrm>
          <a:prstGeom prst="rect">
            <a:avLst/>
          </a:prstGeom>
        </p:spPr>
      </p:pic>
    </p:spTree>
    <p:extLst>
      <p:ext uri="{BB962C8B-B14F-4D97-AF65-F5344CB8AC3E}">
        <p14:creationId xmlns:p14="http://schemas.microsoft.com/office/powerpoint/2010/main" val="39391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20" fill="hold"/>
                                        <p:tgtEl>
                                          <p:spTgt spid="1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8000" fill="hold"/>
                                        <p:tgtEl>
                                          <p:spTgt spid="29"/>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8020" fill="hold"/>
                                        <p:tgtEl>
                                          <p:spTgt spid="31"/>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8000" fill="hold"/>
                                        <p:tgtEl>
                                          <p:spTgt spid="39"/>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8020" fill="hold"/>
                                        <p:tgtEl>
                                          <p:spTgt spid="40"/>
                                        </p:tgtEl>
                                      </p:cBhvr>
                                    </p:cmd>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8000" fill="hold"/>
                                        <p:tgtEl>
                                          <p:spTgt spid="45"/>
                                        </p:tgtEl>
                                      </p:cBhvr>
                                    </p:cmd>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8020" fill="hold"/>
                                        <p:tgtEl>
                                          <p:spTgt spid="46"/>
                                        </p:tgtEl>
                                      </p:cBhvr>
                                    </p:cmd>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8000" fill="hold"/>
                                        <p:tgtEl>
                                          <p:spTgt spid="24"/>
                                        </p:tgtEl>
                                      </p:cBhvr>
                                    </p:cmd>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8000" fill="hold"/>
                                        <p:tgtEl>
                                          <p:spTgt spid="26"/>
                                        </p:tgtEl>
                                      </p:cBhvr>
                                    </p:cmd>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8020" fill="hold"/>
                                        <p:tgtEl>
                                          <p:spTgt spid="38"/>
                                        </p:tgtEl>
                                      </p:cBhvr>
                                    </p:cmd>
                                  </p:childTnLst>
                                </p:cTn>
                              </p:par>
                            </p:childTnLst>
                          </p:cTn>
                        </p:par>
                      </p:childTnLst>
                    </p:cTn>
                  </p:par>
                  <p:par>
                    <p:cTn id="47" fill="hold">
                      <p:stCondLst>
                        <p:cond delay="indefinite"/>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8020" fill="hold"/>
                                        <p:tgtEl>
                                          <p:spTgt spid="49"/>
                                        </p:tgtEl>
                                      </p:cBhvr>
                                    </p:cmd>
                                  </p:childTnLst>
                                </p:cTn>
                              </p:par>
                            </p:childTnLst>
                          </p:cTn>
                        </p:par>
                      </p:childTnLst>
                    </p:cTn>
                  </p:par>
                  <p:par>
                    <p:cTn id="51" fill="hold">
                      <p:stCondLst>
                        <p:cond delay="indefinite"/>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8020" fill="hold"/>
                                        <p:tgtEl>
                                          <p:spTgt spid="50"/>
                                        </p:tgtEl>
                                      </p:cBhvr>
                                    </p:cmd>
                                  </p:childTnLst>
                                </p:cTn>
                              </p:par>
                            </p:childTnLst>
                          </p:cTn>
                        </p:par>
                      </p:childTnLst>
                    </p:cTn>
                  </p:par>
                  <p:par>
                    <p:cTn id="55" fill="hold">
                      <p:stCondLst>
                        <p:cond delay="indefinite"/>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8020" fill="hold"/>
                                        <p:tgtEl>
                                          <p:spTgt spid="51"/>
                                        </p:tgtEl>
                                      </p:cBhvr>
                                    </p:cmd>
                                  </p:childTnLst>
                                </p:cTn>
                              </p:par>
                            </p:childTnLst>
                          </p:cTn>
                        </p:par>
                      </p:childTnLst>
                    </p:cTn>
                  </p:par>
                  <p:par>
                    <p:cTn id="59" fill="hold">
                      <p:stCondLst>
                        <p:cond delay="indefinite"/>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8000" fill="hold"/>
                                        <p:tgtEl>
                                          <p:spTgt spid="52"/>
                                        </p:tgtEl>
                                      </p:cBhvr>
                                    </p:cmd>
                                  </p:childTnLst>
                                </p:cTn>
                              </p:par>
                            </p:childTnLst>
                          </p:cTn>
                        </p:par>
                      </p:childTnLst>
                    </p:cTn>
                  </p:par>
                  <p:par>
                    <p:cTn id="63" fill="hold">
                      <p:stCondLst>
                        <p:cond delay="indefinite"/>
                      </p:stCondLst>
                      <p:childTnLst>
                        <p:par>
                          <p:cTn id="64" fill="hold">
                            <p:stCondLst>
                              <p:cond delay="0"/>
                            </p:stCondLst>
                            <p:childTnLst>
                              <p:par>
                                <p:cTn id="65" presetID="1" presetClass="mediacall" presetSubtype="0" fill="hold" nodeType="clickEffect">
                                  <p:stCondLst>
                                    <p:cond delay="0"/>
                                  </p:stCondLst>
                                  <p:childTnLst>
                                    <p:cmd type="call" cmd="playFrom(0.0)">
                                      <p:cBhvr>
                                        <p:cTn id="66" dur="8000" fill="hold"/>
                                        <p:tgtEl>
                                          <p:spTgt spid="53"/>
                                        </p:tgtEl>
                                      </p:cBhvr>
                                    </p:cmd>
                                  </p:childTnLst>
                                </p:cTn>
                              </p:par>
                            </p:childTnLst>
                          </p:cTn>
                        </p:par>
                      </p:childTnLst>
                    </p:cTn>
                  </p:par>
                  <p:par>
                    <p:cTn id="67" fill="hold">
                      <p:stCondLst>
                        <p:cond delay="indefinite"/>
                      </p:stCondLst>
                      <p:childTnLst>
                        <p:par>
                          <p:cTn id="68" fill="hold">
                            <p:stCondLst>
                              <p:cond delay="0"/>
                            </p:stCondLst>
                            <p:childTnLst>
                              <p:par>
                                <p:cTn id="69" presetID="1" presetClass="mediacall" presetSubtype="0" fill="hold" nodeType="clickEffect">
                                  <p:stCondLst>
                                    <p:cond delay="0"/>
                                  </p:stCondLst>
                                  <p:childTnLst>
                                    <p:cmd type="call" cmd="playFrom(0.0)">
                                      <p:cBhvr>
                                        <p:cTn id="70" dur="8000" fill="hold"/>
                                        <p:tgtEl>
                                          <p:spTgt spid="54"/>
                                        </p:tgtEl>
                                      </p:cBhvr>
                                    </p:cmd>
                                  </p:childTnLst>
                                </p:cTn>
                              </p:par>
                            </p:childTnLst>
                          </p:cTn>
                        </p:par>
                      </p:childTnLst>
                    </p:cTn>
                  </p:par>
                  <p:par>
                    <p:cTn id="71" fill="hold">
                      <p:stCondLst>
                        <p:cond delay="indefinite"/>
                      </p:stCondLst>
                      <p:childTnLst>
                        <p:par>
                          <p:cTn id="72" fill="hold">
                            <p:stCondLst>
                              <p:cond delay="0"/>
                            </p:stCondLst>
                            <p:childTnLst>
                              <p:par>
                                <p:cTn id="73" presetID="1" presetClass="mediacall" presetSubtype="0" fill="hold" nodeType="clickEffect">
                                  <p:stCondLst>
                                    <p:cond delay="0"/>
                                  </p:stCondLst>
                                  <p:childTnLst>
                                    <p:cmd type="call" cmd="playFrom(0.0)">
                                      <p:cBhvr>
                                        <p:cTn id="74" dur="8000" fill="hold"/>
                                        <p:tgtEl>
                                          <p:spTgt spid="55"/>
                                        </p:tgtEl>
                                      </p:cBhvr>
                                    </p:cmd>
                                  </p:childTnLst>
                                </p:cTn>
                              </p:par>
                            </p:childTnLst>
                          </p:cTn>
                        </p:par>
                      </p:childTnLst>
                    </p:cTn>
                  </p:par>
                  <p:par>
                    <p:cTn id="75" fill="hold">
                      <p:stCondLst>
                        <p:cond delay="indefinite"/>
                      </p:stCondLst>
                      <p:childTnLst>
                        <p:par>
                          <p:cTn id="76" fill="hold">
                            <p:stCondLst>
                              <p:cond delay="0"/>
                            </p:stCondLst>
                            <p:childTnLst>
                              <p:par>
                                <p:cTn id="77" presetID="1" presetClass="mediacall" presetSubtype="0" fill="hold" nodeType="clickEffect">
                                  <p:stCondLst>
                                    <p:cond delay="0"/>
                                  </p:stCondLst>
                                  <p:childTnLst>
                                    <p:cmd type="call" cmd="playFrom(0.0)">
                                      <p:cBhvr>
                                        <p:cTn id="78" dur="8000" fill="hold"/>
                                        <p:tgtEl>
                                          <p:spTgt spid="56"/>
                                        </p:tgtEl>
                                      </p:cBhvr>
                                    </p:cmd>
                                  </p:childTnLst>
                                </p:cTn>
                              </p:par>
                            </p:childTnLst>
                          </p:cTn>
                        </p:par>
                      </p:childTnLst>
                    </p:cTn>
                  </p:par>
                  <p:par>
                    <p:cTn id="79" fill="hold">
                      <p:stCondLst>
                        <p:cond delay="indefinite"/>
                      </p:stCondLst>
                      <p:childTnLst>
                        <p:par>
                          <p:cTn id="80" fill="hold">
                            <p:stCondLst>
                              <p:cond delay="0"/>
                            </p:stCondLst>
                            <p:childTnLst>
                              <p:par>
                                <p:cTn id="81" presetID="1" presetClass="mediacall" presetSubtype="0" fill="hold" nodeType="clickEffect">
                                  <p:stCondLst>
                                    <p:cond delay="0"/>
                                  </p:stCondLst>
                                  <p:childTnLst>
                                    <p:cmd type="call" cmd="playFrom(0.0)">
                                      <p:cBhvr>
                                        <p:cTn id="82" dur="1" fill="hold"/>
                                        <p:tgtEl>
                                          <p:spTgt spid="5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83" fill="hold" display="0">
                  <p:stCondLst>
                    <p:cond delay="indefinite"/>
                  </p:stCondLst>
                  <p:endCondLst>
                    <p:cond evt="onStopAudio" delay="0">
                      <p:tgtEl>
                        <p:sldTgt/>
                      </p:tgtEl>
                    </p:cond>
                  </p:endCondLst>
                </p:cTn>
                <p:tgtEl>
                  <p:spTgt spid="17"/>
                </p:tgtEl>
              </p:cMediaNode>
            </p:audio>
            <p:audio>
              <p:cMediaNode vol="80000">
                <p:cTn id="84" fill="hold" display="0">
                  <p:stCondLst>
                    <p:cond delay="indefinite"/>
                  </p:stCondLst>
                  <p:endCondLst>
                    <p:cond evt="onStopAudio" delay="0">
                      <p:tgtEl>
                        <p:sldTgt/>
                      </p:tgtEl>
                    </p:cond>
                  </p:endCondLst>
                </p:cTn>
                <p:tgtEl>
                  <p:spTgt spid="19"/>
                </p:tgtEl>
              </p:cMediaNode>
            </p:audio>
            <p:audio>
              <p:cMediaNode vol="80000">
                <p:cTn id="85" fill="hold" display="0">
                  <p:stCondLst>
                    <p:cond delay="indefinite"/>
                  </p:stCondLst>
                  <p:endCondLst>
                    <p:cond evt="onStopAudio" delay="0">
                      <p:tgtEl>
                        <p:sldTgt/>
                      </p:tgtEl>
                    </p:cond>
                  </p:endCondLst>
                </p:cTn>
                <p:tgtEl>
                  <p:spTgt spid="29"/>
                </p:tgtEl>
              </p:cMediaNode>
            </p:audio>
            <p:audio>
              <p:cMediaNode vol="80000">
                <p:cTn id="86" fill="hold" display="0">
                  <p:stCondLst>
                    <p:cond delay="indefinite"/>
                  </p:stCondLst>
                  <p:endCondLst>
                    <p:cond evt="onStopAudio" delay="0">
                      <p:tgtEl>
                        <p:sldTgt/>
                      </p:tgtEl>
                    </p:cond>
                  </p:endCondLst>
                </p:cTn>
                <p:tgtEl>
                  <p:spTgt spid="31"/>
                </p:tgtEl>
              </p:cMediaNode>
            </p:audio>
            <p:audio>
              <p:cMediaNode vol="80000">
                <p:cTn id="87" fill="hold" display="0">
                  <p:stCondLst>
                    <p:cond delay="indefinite"/>
                  </p:stCondLst>
                  <p:endCondLst>
                    <p:cond evt="onStopAudio" delay="0">
                      <p:tgtEl>
                        <p:sldTgt/>
                      </p:tgtEl>
                    </p:cond>
                  </p:endCondLst>
                </p:cTn>
                <p:tgtEl>
                  <p:spTgt spid="39"/>
                </p:tgtEl>
              </p:cMediaNode>
            </p:audio>
            <p:audio>
              <p:cMediaNode vol="80000">
                <p:cTn id="88" fill="hold" display="0">
                  <p:stCondLst>
                    <p:cond delay="indefinite"/>
                  </p:stCondLst>
                  <p:endCondLst>
                    <p:cond evt="onStopAudio" delay="0">
                      <p:tgtEl>
                        <p:sldTgt/>
                      </p:tgtEl>
                    </p:cond>
                  </p:endCondLst>
                </p:cTn>
                <p:tgtEl>
                  <p:spTgt spid="40"/>
                </p:tgtEl>
              </p:cMediaNode>
            </p:audio>
            <p:audio>
              <p:cMediaNode vol="80000">
                <p:cTn id="89" fill="hold" display="0">
                  <p:stCondLst>
                    <p:cond delay="indefinite"/>
                  </p:stCondLst>
                  <p:endCondLst>
                    <p:cond evt="onStopAudio" delay="0">
                      <p:tgtEl>
                        <p:sldTgt/>
                      </p:tgtEl>
                    </p:cond>
                  </p:endCondLst>
                </p:cTn>
                <p:tgtEl>
                  <p:spTgt spid="45"/>
                </p:tgtEl>
              </p:cMediaNode>
            </p:audio>
            <p:audio>
              <p:cMediaNode vol="80000">
                <p:cTn id="90" fill="hold" display="0">
                  <p:stCondLst>
                    <p:cond delay="indefinite"/>
                  </p:stCondLst>
                  <p:endCondLst>
                    <p:cond evt="onStopAudio" delay="0">
                      <p:tgtEl>
                        <p:sldTgt/>
                      </p:tgtEl>
                    </p:cond>
                  </p:endCondLst>
                </p:cTn>
                <p:tgtEl>
                  <p:spTgt spid="46"/>
                </p:tgtEl>
              </p:cMediaNode>
            </p:audio>
            <p:audio>
              <p:cMediaNode vol="80000">
                <p:cTn id="91" fill="hold" display="0">
                  <p:stCondLst>
                    <p:cond delay="indefinite"/>
                  </p:stCondLst>
                  <p:endCondLst>
                    <p:cond evt="onStopAudio" delay="0">
                      <p:tgtEl>
                        <p:sldTgt/>
                      </p:tgtEl>
                    </p:cond>
                  </p:endCondLst>
                </p:cTn>
                <p:tgtEl>
                  <p:spTgt spid="24"/>
                </p:tgtEl>
              </p:cMediaNode>
            </p:audio>
            <p:audio>
              <p:cMediaNode vol="80000">
                <p:cTn id="92" fill="hold" display="0">
                  <p:stCondLst>
                    <p:cond delay="indefinite"/>
                  </p:stCondLst>
                  <p:endCondLst>
                    <p:cond evt="onStopAudio" delay="0">
                      <p:tgtEl>
                        <p:sldTgt/>
                      </p:tgtEl>
                    </p:cond>
                  </p:endCondLst>
                </p:cTn>
                <p:tgtEl>
                  <p:spTgt spid="26"/>
                </p:tgtEl>
              </p:cMediaNode>
            </p:audio>
            <p:audio>
              <p:cMediaNode vol="80000">
                <p:cTn id="93" fill="hold" display="0">
                  <p:stCondLst>
                    <p:cond delay="indefinite"/>
                  </p:stCondLst>
                  <p:endCondLst>
                    <p:cond evt="onStopAudio" delay="0">
                      <p:tgtEl>
                        <p:sldTgt/>
                      </p:tgtEl>
                    </p:cond>
                  </p:endCondLst>
                </p:cTn>
                <p:tgtEl>
                  <p:spTgt spid="38"/>
                </p:tgtEl>
              </p:cMediaNode>
            </p:audio>
            <p:audio>
              <p:cMediaNode vol="80000">
                <p:cTn id="94" fill="hold" display="0">
                  <p:stCondLst>
                    <p:cond delay="indefinite"/>
                  </p:stCondLst>
                  <p:endCondLst>
                    <p:cond evt="onStopAudio" delay="0">
                      <p:tgtEl>
                        <p:sldTgt/>
                      </p:tgtEl>
                    </p:cond>
                  </p:endCondLst>
                </p:cTn>
                <p:tgtEl>
                  <p:spTgt spid="49"/>
                </p:tgtEl>
              </p:cMediaNode>
            </p:audio>
            <p:audio>
              <p:cMediaNode vol="80000">
                <p:cTn id="95" fill="hold" display="0">
                  <p:stCondLst>
                    <p:cond delay="indefinite"/>
                  </p:stCondLst>
                  <p:endCondLst>
                    <p:cond evt="onStopAudio" delay="0">
                      <p:tgtEl>
                        <p:sldTgt/>
                      </p:tgtEl>
                    </p:cond>
                  </p:endCondLst>
                </p:cTn>
                <p:tgtEl>
                  <p:spTgt spid="50"/>
                </p:tgtEl>
              </p:cMediaNode>
            </p:audio>
            <p:audio>
              <p:cMediaNode vol="80000">
                <p:cTn id="96" fill="hold" display="0">
                  <p:stCondLst>
                    <p:cond delay="indefinite"/>
                  </p:stCondLst>
                  <p:endCondLst>
                    <p:cond evt="onStopAudio" delay="0">
                      <p:tgtEl>
                        <p:sldTgt/>
                      </p:tgtEl>
                    </p:cond>
                  </p:endCondLst>
                </p:cTn>
                <p:tgtEl>
                  <p:spTgt spid="51"/>
                </p:tgtEl>
              </p:cMediaNode>
            </p:audio>
            <p:audio>
              <p:cMediaNode vol="80000">
                <p:cTn id="97" fill="hold" display="0">
                  <p:stCondLst>
                    <p:cond delay="indefinite"/>
                  </p:stCondLst>
                  <p:endCondLst>
                    <p:cond evt="onStopAudio" delay="0">
                      <p:tgtEl>
                        <p:sldTgt/>
                      </p:tgtEl>
                    </p:cond>
                  </p:endCondLst>
                </p:cTn>
                <p:tgtEl>
                  <p:spTgt spid="52"/>
                </p:tgtEl>
              </p:cMediaNode>
            </p:audio>
            <p:audio>
              <p:cMediaNode vol="80000">
                <p:cTn id="98" fill="hold" display="0">
                  <p:stCondLst>
                    <p:cond delay="indefinite"/>
                  </p:stCondLst>
                  <p:endCondLst>
                    <p:cond evt="onStopAudio" delay="0">
                      <p:tgtEl>
                        <p:sldTgt/>
                      </p:tgtEl>
                    </p:cond>
                  </p:endCondLst>
                </p:cTn>
                <p:tgtEl>
                  <p:spTgt spid="53"/>
                </p:tgtEl>
              </p:cMediaNode>
            </p:audio>
            <p:audio>
              <p:cMediaNode vol="80000">
                <p:cTn id="99" fill="hold" display="0">
                  <p:stCondLst>
                    <p:cond delay="indefinite"/>
                  </p:stCondLst>
                  <p:endCondLst>
                    <p:cond evt="onStopAudio" delay="0">
                      <p:tgtEl>
                        <p:sldTgt/>
                      </p:tgtEl>
                    </p:cond>
                  </p:endCondLst>
                </p:cTn>
                <p:tgtEl>
                  <p:spTgt spid="54"/>
                </p:tgtEl>
              </p:cMediaNode>
            </p:audio>
            <p:audio>
              <p:cMediaNode vol="80000">
                <p:cTn id="100" fill="hold" display="0">
                  <p:stCondLst>
                    <p:cond delay="indefinite"/>
                  </p:stCondLst>
                  <p:endCondLst>
                    <p:cond evt="onStopAudio" delay="0">
                      <p:tgtEl>
                        <p:sldTgt/>
                      </p:tgtEl>
                    </p:cond>
                  </p:endCondLst>
                </p:cTn>
                <p:tgtEl>
                  <p:spTgt spid="55"/>
                </p:tgtEl>
              </p:cMediaNode>
            </p:audio>
            <p:audio>
              <p:cMediaNode vol="80000">
                <p:cTn id="101" fill="hold" display="0">
                  <p:stCondLst>
                    <p:cond delay="indefinite"/>
                  </p:stCondLst>
                  <p:endCondLst>
                    <p:cond evt="onStopAudio" delay="0">
                      <p:tgtEl>
                        <p:sldTgt/>
                      </p:tgtEl>
                    </p:cond>
                  </p:endCondLst>
                </p:cTn>
                <p:tgtEl>
                  <p:spTgt spid="56"/>
                </p:tgtEl>
              </p:cMediaNode>
            </p:audio>
            <p:audio>
              <p:cMediaNode vol="80000" numSld="999">
                <p:cTn id="102" repeatCount="indefinite" fill="hold" display="0">
                  <p:stCondLst>
                    <p:cond delay="indefinite"/>
                  </p:stCondLst>
                  <p:endCondLst>
                    <p:cond evt="onStopAudio" delay="0">
                      <p:tgtEl>
                        <p:sldTgt/>
                      </p:tgtEl>
                    </p:cond>
                  </p:endCondLst>
                </p:cTn>
                <p:tgtEl>
                  <p:spTgt spid="5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3F6A6-6EC5-9D6A-E258-78481BB6C3A2}"/>
              </a:ext>
            </a:extLst>
          </p:cNvPr>
          <p:cNvSpPr>
            <a:spLocks noGrp="1"/>
          </p:cNvSpPr>
          <p:nvPr>
            <p:ph type="title"/>
          </p:nvPr>
        </p:nvSpPr>
        <p:spPr/>
        <p:txBody>
          <a:bodyPr/>
          <a:lstStyle/>
          <a:p>
            <a:r>
              <a:rPr lang="en-CN" dirty="0"/>
              <a:t>Contents</a:t>
            </a:r>
          </a:p>
        </p:txBody>
      </p:sp>
      <p:sp>
        <p:nvSpPr>
          <p:cNvPr id="3" name="Content Placeholder 2">
            <a:extLst>
              <a:ext uri="{FF2B5EF4-FFF2-40B4-BE49-F238E27FC236}">
                <a16:creationId xmlns:a16="http://schemas.microsoft.com/office/drawing/2014/main" id="{ED46099B-FE3C-A5C1-F7F3-B77C0778EC0D}"/>
              </a:ext>
            </a:extLst>
          </p:cNvPr>
          <p:cNvSpPr>
            <a:spLocks noGrp="1"/>
          </p:cNvSpPr>
          <p:nvPr>
            <p:ph idx="1"/>
          </p:nvPr>
        </p:nvSpPr>
        <p:spPr/>
        <p:txBody>
          <a:bodyPr/>
          <a:lstStyle/>
          <a:p>
            <a:r>
              <a:rPr lang="en-US" altLang="zh-CN" dirty="0"/>
              <a:t>Original voice mode</a:t>
            </a:r>
            <a:endParaRPr lang="en-CN" altLang="zh-CN" dirty="0"/>
          </a:p>
          <a:p>
            <a:r>
              <a:rPr lang="en-US" altLang="zh-CN" dirty="0">
                <a:solidFill>
                  <a:srgbClr val="FF0000"/>
                </a:solidFill>
              </a:rPr>
              <a:t>Voice change mode</a:t>
            </a:r>
          </a:p>
          <a:p>
            <a:endParaRPr lang="en-CN" dirty="0">
              <a:solidFill>
                <a:srgbClr val="FF0000"/>
              </a:solidFill>
            </a:endParaRPr>
          </a:p>
        </p:txBody>
      </p:sp>
    </p:spTree>
    <p:extLst>
      <p:ext uri="{BB962C8B-B14F-4D97-AF65-F5344CB8AC3E}">
        <p14:creationId xmlns:p14="http://schemas.microsoft.com/office/powerpoint/2010/main" val="3046868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6015AC-84C4-45FA-BC30-F12571C1CE0A}"/>
              </a:ext>
            </a:extLst>
          </p:cNvPr>
          <p:cNvSpPr>
            <a:spLocks noGrp="1"/>
          </p:cNvSpPr>
          <p:nvPr>
            <p:ph type="title"/>
          </p:nvPr>
        </p:nvSpPr>
        <p:spPr/>
        <p:txBody>
          <a:bodyPr/>
          <a:lstStyle/>
          <a:p>
            <a:r>
              <a:rPr lang="en-US" altLang="zh-CN" dirty="0"/>
              <a:t>V</a:t>
            </a:r>
            <a:r>
              <a:rPr lang="en-CN" altLang="zh-CN" dirty="0"/>
              <a:t>oice </a:t>
            </a:r>
            <a:r>
              <a:rPr lang="en-US" altLang="zh-CN" dirty="0"/>
              <a:t>change </a:t>
            </a:r>
            <a:r>
              <a:rPr lang="en-CN" altLang="zh-CN" dirty="0"/>
              <a:t>mode</a:t>
            </a:r>
            <a:endParaRPr lang="zh-CN" altLang="en-US" dirty="0"/>
          </a:p>
        </p:txBody>
      </p:sp>
      <p:sp>
        <p:nvSpPr>
          <p:cNvPr id="10" name="TextBox 46">
            <a:extLst>
              <a:ext uri="{FF2B5EF4-FFF2-40B4-BE49-F238E27FC236}">
                <a16:creationId xmlns:a16="http://schemas.microsoft.com/office/drawing/2014/main" id="{3D0DDA0B-ACC0-DD0C-4B39-E40313B8BCB4}"/>
              </a:ext>
            </a:extLst>
          </p:cNvPr>
          <p:cNvSpPr txBox="1"/>
          <p:nvPr/>
        </p:nvSpPr>
        <p:spPr>
          <a:xfrm>
            <a:off x="157688" y="3814722"/>
            <a:ext cx="1164065" cy="369332"/>
          </a:xfrm>
          <a:prstGeom prst="rect">
            <a:avLst/>
          </a:prstGeom>
          <a:noFill/>
        </p:spPr>
        <p:txBody>
          <a:bodyPr wrap="square" rtlCol="0">
            <a:spAutoFit/>
          </a:bodyPr>
          <a:lstStyle/>
          <a:p>
            <a:r>
              <a:rPr lang="en-CN" dirty="0"/>
              <a:t>Mandarin</a:t>
            </a:r>
          </a:p>
        </p:txBody>
      </p:sp>
      <p:sp>
        <p:nvSpPr>
          <p:cNvPr id="11" name="TextBox 47">
            <a:extLst>
              <a:ext uri="{FF2B5EF4-FFF2-40B4-BE49-F238E27FC236}">
                <a16:creationId xmlns:a16="http://schemas.microsoft.com/office/drawing/2014/main" id="{CAC5E941-EA60-BF55-9F71-3E71EEA917DB}"/>
              </a:ext>
            </a:extLst>
          </p:cNvPr>
          <p:cNvSpPr txBox="1"/>
          <p:nvPr/>
        </p:nvSpPr>
        <p:spPr>
          <a:xfrm>
            <a:off x="233750" y="2297578"/>
            <a:ext cx="1487093" cy="369332"/>
          </a:xfrm>
          <a:prstGeom prst="rect">
            <a:avLst/>
          </a:prstGeom>
          <a:noFill/>
        </p:spPr>
        <p:txBody>
          <a:bodyPr wrap="square" rtlCol="0">
            <a:spAutoFit/>
          </a:bodyPr>
          <a:lstStyle/>
          <a:p>
            <a:r>
              <a:rPr lang="en-US" dirty="0"/>
              <a:t>English</a:t>
            </a:r>
            <a:endParaRPr lang="en-CN" dirty="0"/>
          </a:p>
        </p:txBody>
      </p:sp>
      <p:sp>
        <p:nvSpPr>
          <p:cNvPr id="12" name="TextBox 2">
            <a:extLst>
              <a:ext uri="{FF2B5EF4-FFF2-40B4-BE49-F238E27FC236}">
                <a16:creationId xmlns:a16="http://schemas.microsoft.com/office/drawing/2014/main" id="{44B23BDC-60D9-AD2E-83D5-FC4FC15BE1DB}"/>
              </a:ext>
            </a:extLst>
          </p:cNvPr>
          <p:cNvSpPr txBox="1"/>
          <p:nvPr/>
        </p:nvSpPr>
        <p:spPr>
          <a:xfrm rot="19168490">
            <a:off x="2708555" y="4532837"/>
            <a:ext cx="496956" cy="369332"/>
          </a:xfrm>
          <a:prstGeom prst="rect">
            <a:avLst/>
          </a:prstGeom>
          <a:noFill/>
        </p:spPr>
        <p:txBody>
          <a:bodyPr wrap="square" rtlCol="0">
            <a:spAutoFit/>
          </a:bodyPr>
          <a:lstStyle/>
          <a:p>
            <a:r>
              <a:rPr lang="en-CN" dirty="0"/>
              <a:t>Ref</a:t>
            </a:r>
          </a:p>
        </p:txBody>
      </p:sp>
      <p:sp>
        <p:nvSpPr>
          <p:cNvPr id="13" name="TextBox 3">
            <a:extLst>
              <a:ext uri="{FF2B5EF4-FFF2-40B4-BE49-F238E27FC236}">
                <a16:creationId xmlns:a16="http://schemas.microsoft.com/office/drawing/2014/main" id="{67CC9250-1036-AF2A-82EA-2A01775710BF}"/>
              </a:ext>
            </a:extLst>
          </p:cNvPr>
          <p:cNvSpPr txBox="1"/>
          <p:nvPr/>
        </p:nvSpPr>
        <p:spPr>
          <a:xfrm rot="19168490">
            <a:off x="9264773" y="4410930"/>
            <a:ext cx="1623750" cy="369332"/>
          </a:xfrm>
          <a:prstGeom prst="rect">
            <a:avLst/>
          </a:prstGeom>
          <a:noFill/>
        </p:spPr>
        <p:txBody>
          <a:bodyPr wrap="square" rtlCol="0">
            <a:spAutoFit/>
          </a:bodyPr>
          <a:lstStyle/>
          <a:p>
            <a:r>
              <a:rPr lang="en-US" dirty="0"/>
              <a:t>Diff-VC</a:t>
            </a:r>
            <a:endParaRPr lang="en-CN" dirty="0"/>
          </a:p>
        </p:txBody>
      </p:sp>
      <p:sp>
        <p:nvSpPr>
          <p:cNvPr id="16" name="TextBox 32">
            <a:extLst>
              <a:ext uri="{FF2B5EF4-FFF2-40B4-BE49-F238E27FC236}">
                <a16:creationId xmlns:a16="http://schemas.microsoft.com/office/drawing/2014/main" id="{B321B7FF-3C75-2E1E-1E94-B7B1B34A5DEA}"/>
              </a:ext>
            </a:extLst>
          </p:cNvPr>
          <p:cNvSpPr txBox="1"/>
          <p:nvPr/>
        </p:nvSpPr>
        <p:spPr>
          <a:xfrm rot="19168490">
            <a:off x="10592613" y="4470964"/>
            <a:ext cx="1623750" cy="369332"/>
          </a:xfrm>
          <a:prstGeom prst="rect">
            <a:avLst/>
          </a:prstGeom>
          <a:noFill/>
        </p:spPr>
        <p:txBody>
          <a:bodyPr wrap="square" rtlCol="0">
            <a:spAutoFit/>
          </a:bodyPr>
          <a:lstStyle/>
          <a:p>
            <a:r>
              <a:rPr lang="en-US" dirty="0"/>
              <a:t>VQMIVC</a:t>
            </a:r>
            <a:endParaRPr lang="en-CN" dirty="0"/>
          </a:p>
        </p:txBody>
      </p:sp>
      <p:sp>
        <p:nvSpPr>
          <p:cNvPr id="19" name="TextBox 35">
            <a:extLst>
              <a:ext uri="{FF2B5EF4-FFF2-40B4-BE49-F238E27FC236}">
                <a16:creationId xmlns:a16="http://schemas.microsoft.com/office/drawing/2014/main" id="{CE9FE0DB-1788-5573-5F12-CB1CC788E817}"/>
              </a:ext>
            </a:extLst>
          </p:cNvPr>
          <p:cNvSpPr txBox="1"/>
          <p:nvPr/>
        </p:nvSpPr>
        <p:spPr>
          <a:xfrm rot="19168490">
            <a:off x="7768144" y="4492495"/>
            <a:ext cx="1623750" cy="369332"/>
          </a:xfrm>
          <a:prstGeom prst="rect">
            <a:avLst/>
          </a:prstGeom>
          <a:noFill/>
        </p:spPr>
        <p:txBody>
          <a:bodyPr wrap="square" rtlCol="0">
            <a:spAutoFit/>
          </a:bodyPr>
          <a:lstStyle/>
          <a:p>
            <a:r>
              <a:rPr lang="en-US" dirty="0" err="1"/>
              <a:t>QuickVC</a:t>
            </a:r>
            <a:endParaRPr lang="en-CN" dirty="0"/>
          </a:p>
        </p:txBody>
      </p:sp>
      <p:sp>
        <p:nvSpPr>
          <p:cNvPr id="21" name="TextBox 10">
            <a:extLst>
              <a:ext uri="{FF2B5EF4-FFF2-40B4-BE49-F238E27FC236}">
                <a16:creationId xmlns:a16="http://schemas.microsoft.com/office/drawing/2014/main" id="{A19D7A41-5D24-1C01-717C-3FFFB244A0A7}"/>
              </a:ext>
            </a:extLst>
          </p:cNvPr>
          <p:cNvSpPr txBox="1"/>
          <p:nvPr/>
        </p:nvSpPr>
        <p:spPr>
          <a:xfrm rot="19168490">
            <a:off x="3849429" y="4680431"/>
            <a:ext cx="3015048" cy="369332"/>
          </a:xfrm>
          <a:prstGeom prst="rect">
            <a:avLst/>
          </a:prstGeom>
          <a:noFill/>
        </p:spPr>
        <p:txBody>
          <a:bodyPr wrap="square" rtlCol="0">
            <a:spAutoFit/>
          </a:bodyPr>
          <a:lstStyle/>
          <a:p>
            <a:r>
              <a:rPr lang="en-US" dirty="0">
                <a:solidFill>
                  <a:schemeClr val="accent1"/>
                </a:solidFill>
              </a:rPr>
              <a:t>Original voice mode</a:t>
            </a:r>
            <a:endParaRPr lang="en-CN" dirty="0">
              <a:solidFill>
                <a:schemeClr val="accent1"/>
              </a:solidFill>
            </a:endParaRPr>
          </a:p>
        </p:txBody>
      </p:sp>
      <p:sp>
        <p:nvSpPr>
          <p:cNvPr id="22" name="TextBox 10">
            <a:extLst>
              <a:ext uri="{FF2B5EF4-FFF2-40B4-BE49-F238E27FC236}">
                <a16:creationId xmlns:a16="http://schemas.microsoft.com/office/drawing/2014/main" id="{65158F2A-86BE-86BC-2BFD-EAC08AC88F36}"/>
              </a:ext>
            </a:extLst>
          </p:cNvPr>
          <p:cNvSpPr txBox="1"/>
          <p:nvPr/>
        </p:nvSpPr>
        <p:spPr>
          <a:xfrm rot="19168490">
            <a:off x="5332896" y="4698904"/>
            <a:ext cx="3015048" cy="369332"/>
          </a:xfrm>
          <a:prstGeom prst="rect">
            <a:avLst/>
          </a:prstGeom>
          <a:noFill/>
        </p:spPr>
        <p:txBody>
          <a:bodyPr wrap="square" rtlCol="0">
            <a:spAutoFit/>
          </a:bodyPr>
          <a:lstStyle/>
          <a:p>
            <a:r>
              <a:rPr lang="en-US" altLang="zh-CN" dirty="0">
                <a:solidFill>
                  <a:schemeClr val="accent6">
                    <a:lumMod val="75000"/>
                  </a:schemeClr>
                </a:solidFill>
              </a:rPr>
              <a:t>Voice changer mode</a:t>
            </a:r>
            <a:endParaRPr lang="en-CN" dirty="0">
              <a:solidFill>
                <a:schemeClr val="accent6">
                  <a:lumMod val="75000"/>
                </a:schemeClr>
              </a:solidFill>
            </a:endParaRPr>
          </a:p>
        </p:txBody>
      </p:sp>
      <p:sp>
        <p:nvSpPr>
          <p:cNvPr id="23" name="文本框 34">
            <a:extLst>
              <a:ext uri="{FF2B5EF4-FFF2-40B4-BE49-F238E27FC236}">
                <a16:creationId xmlns:a16="http://schemas.microsoft.com/office/drawing/2014/main" id="{330160A2-478E-D5CC-FFBF-3305E18C3244}"/>
              </a:ext>
            </a:extLst>
          </p:cNvPr>
          <p:cNvSpPr txBox="1"/>
          <p:nvPr/>
        </p:nvSpPr>
        <p:spPr>
          <a:xfrm>
            <a:off x="6487233" y="365125"/>
            <a:ext cx="5219378" cy="923330"/>
          </a:xfrm>
          <a:prstGeom prst="rect">
            <a:avLst/>
          </a:prstGeom>
          <a:noFill/>
        </p:spPr>
        <p:txBody>
          <a:bodyPr wrap="square" rtlCol="0">
            <a:spAutoFit/>
          </a:bodyPr>
          <a:lstStyle/>
          <a:p>
            <a:pPr marL="342900" indent="-342900">
              <a:buAutoNum type="arabicPeriod"/>
            </a:pPr>
            <a:r>
              <a:rPr kumimoji="1" lang="en-US" altLang="zh-CN" dirty="0">
                <a:solidFill>
                  <a:schemeClr val="accent1"/>
                </a:solidFill>
              </a:rPr>
              <a:t>Demo of target timbre 1.</a:t>
            </a:r>
          </a:p>
          <a:p>
            <a:pPr marL="342900" indent="-342900">
              <a:buAutoNum type="arabicPeriod"/>
            </a:pPr>
            <a:r>
              <a:rPr kumimoji="1" lang="en-US" altLang="zh-CN" dirty="0">
                <a:solidFill>
                  <a:schemeClr val="accent1"/>
                </a:solidFill>
              </a:rPr>
              <a:t>The voice changer outperforms other VC models.</a:t>
            </a:r>
          </a:p>
          <a:p>
            <a:pPr marL="342900" indent="-342900">
              <a:buAutoNum type="arabicPeriod"/>
            </a:pPr>
            <a:r>
              <a:rPr kumimoji="1" lang="en-US" altLang="zh-CN" dirty="0">
                <a:solidFill>
                  <a:schemeClr val="accent1"/>
                </a:solidFill>
              </a:rPr>
              <a:t>The voice changer is closed to the reference wavs.</a:t>
            </a:r>
            <a:endParaRPr kumimoji="1" lang="zh-CN" altLang="en-US" dirty="0">
              <a:solidFill>
                <a:schemeClr val="accent1"/>
              </a:solidFill>
            </a:endParaRPr>
          </a:p>
        </p:txBody>
      </p:sp>
      <p:sp>
        <p:nvSpPr>
          <p:cNvPr id="26" name="TextBox 35">
            <a:extLst>
              <a:ext uri="{FF2B5EF4-FFF2-40B4-BE49-F238E27FC236}">
                <a16:creationId xmlns:a16="http://schemas.microsoft.com/office/drawing/2014/main" id="{391294AF-1077-E9C6-AA48-6426EECD6B14}"/>
              </a:ext>
            </a:extLst>
          </p:cNvPr>
          <p:cNvSpPr txBox="1"/>
          <p:nvPr/>
        </p:nvSpPr>
        <p:spPr>
          <a:xfrm rot="19168490">
            <a:off x="3545765" y="4321055"/>
            <a:ext cx="1623750" cy="369332"/>
          </a:xfrm>
          <a:prstGeom prst="rect">
            <a:avLst/>
          </a:prstGeom>
          <a:noFill/>
        </p:spPr>
        <p:txBody>
          <a:bodyPr wrap="square" rtlCol="0">
            <a:spAutoFit/>
          </a:bodyPr>
          <a:lstStyle/>
          <a:p>
            <a:r>
              <a:rPr lang="en-US" altLang="zh-CN" dirty="0"/>
              <a:t>Source</a:t>
            </a:r>
            <a:endParaRPr lang="en-CN" altLang="zh-CN" dirty="0"/>
          </a:p>
        </p:txBody>
      </p:sp>
      <p:sp>
        <p:nvSpPr>
          <p:cNvPr id="3" name="TextBox 2">
            <a:extLst>
              <a:ext uri="{FF2B5EF4-FFF2-40B4-BE49-F238E27FC236}">
                <a16:creationId xmlns:a16="http://schemas.microsoft.com/office/drawing/2014/main" id="{EBBB2CF6-8B19-B973-DF29-FDBCED4E79FC}"/>
              </a:ext>
            </a:extLst>
          </p:cNvPr>
          <p:cNvSpPr txBox="1"/>
          <p:nvPr/>
        </p:nvSpPr>
        <p:spPr>
          <a:xfrm rot="19168490">
            <a:off x="820903" y="4824388"/>
            <a:ext cx="1394335" cy="369332"/>
          </a:xfrm>
          <a:prstGeom prst="rect">
            <a:avLst/>
          </a:prstGeom>
          <a:noFill/>
        </p:spPr>
        <p:txBody>
          <a:bodyPr wrap="square" rtlCol="0">
            <a:spAutoFit/>
          </a:bodyPr>
          <a:lstStyle/>
          <a:p>
            <a:r>
              <a:rPr lang="en-US" altLang="zh-CN" dirty="0"/>
              <a:t>Target  label</a:t>
            </a:r>
            <a:endParaRPr lang="en-CN" dirty="0"/>
          </a:p>
        </p:txBody>
      </p:sp>
      <p:pic>
        <p:nvPicPr>
          <p:cNvPr id="6" name="p225_366">
            <a:hlinkClick r:id="" action="ppaction://media"/>
            <a:extLst>
              <a:ext uri="{FF2B5EF4-FFF2-40B4-BE49-F238E27FC236}">
                <a16:creationId xmlns:a16="http://schemas.microsoft.com/office/drawing/2014/main" id="{8FDE38AE-D29C-DA7F-30E3-26134014FD55}"/>
              </a:ext>
            </a:extLst>
          </p:cNvPr>
          <p:cNvPicPr>
            <a:picLocks noChangeAspect="1"/>
          </p:cNvPicPr>
          <p:nvPr>
            <a:audioFile r:link="rId2"/>
            <p:extLst>
              <p:ext uri="{DAA4B4D4-6D71-4841-9C94-3DE7FCFB9230}">
                <p14:media xmlns:p14="http://schemas.microsoft.com/office/powerpoint/2010/main" r:embed="rId1"/>
              </p:ext>
            </p:extLst>
          </p:nvPr>
        </p:nvPicPr>
        <p:blipFill>
          <a:blip r:embed="rId32"/>
          <a:stretch>
            <a:fillRect/>
          </a:stretch>
        </p:blipFill>
        <p:spPr>
          <a:xfrm>
            <a:off x="1761595" y="2279044"/>
            <a:ext cx="406400" cy="406400"/>
          </a:xfrm>
          <a:prstGeom prst="rect">
            <a:avLst/>
          </a:prstGeom>
        </p:spPr>
      </p:pic>
      <p:pic>
        <p:nvPicPr>
          <p:cNvPr id="7" name="ref_eng_hutao_p239_503">
            <a:hlinkClick r:id="" action="ppaction://media"/>
            <a:extLst>
              <a:ext uri="{FF2B5EF4-FFF2-40B4-BE49-F238E27FC236}">
                <a16:creationId xmlns:a16="http://schemas.microsoft.com/office/drawing/2014/main" id="{E9816EE1-5895-2BA7-698B-1A7409AF1E72}"/>
              </a:ext>
            </a:extLst>
          </p:cNvPr>
          <p:cNvPicPr>
            <a:picLocks noChangeAspect="1"/>
          </p:cNvPicPr>
          <p:nvPr>
            <a:audioFile r:link="rId4"/>
            <p:extLst>
              <p:ext uri="{DAA4B4D4-6D71-4841-9C94-3DE7FCFB9230}">
                <p14:media xmlns:p14="http://schemas.microsoft.com/office/powerpoint/2010/main" r:embed="rId3"/>
              </p:ext>
            </p:extLst>
          </p:nvPr>
        </p:nvPicPr>
        <p:blipFill>
          <a:blip r:embed="rId32"/>
          <a:stretch>
            <a:fillRect/>
          </a:stretch>
        </p:blipFill>
        <p:spPr>
          <a:xfrm>
            <a:off x="2909022" y="2297578"/>
            <a:ext cx="406400" cy="406400"/>
          </a:xfrm>
          <a:prstGeom prst="rect">
            <a:avLst/>
          </a:prstGeom>
        </p:spPr>
      </p:pic>
      <p:pic>
        <p:nvPicPr>
          <p:cNvPr id="8" name="p225_366">
            <a:hlinkClick r:id="" action="ppaction://media"/>
            <a:extLst>
              <a:ext uri="{FF2B5EF4-FFF2-40B4-BE49-F238E27FC236}">
                <a16:creationId xmlns:a16="http://schemas.microsoft.com/office/drawing/2014/main" id="{9D1060C4-8474-DD6E-61E1-13DB4F9874AA}"/>
              </a:ext>
            </a:extLst>
          </p:cNvPr>
          <p:cNvPicPr>
            <a:picLocks noChangeAspect="1"/>
          </p:cNvPicPr>
          <p:nvPr>
            <a:audioFile r:link="rId6"/>
            <p:extLst>
              <p:ext uri="{DAA4B4D4-6D71-4841-9C94-3DE7FCFB9230}">
                <p14:media xmlns:p14="http://schemas.microsoft.com/office/powerpoint/2010/main" r:embed="rId5"/>
              </p:ext>
            </p:extLst>
          </p:nvPr>
        </p:nvPicPr>
        <p:blipFill>
          <a:blip r:embed="rId32"/>
          <a:stretch>
            <a:fillRect/>
          </a:stretch>
        </p:blipFill>
        <p:spPr>
          <a:xfrm>
            <a:off x="4091060" y="2291139"/>
            <a:ext cx="406400" cy="406400"/>
          </a:xfrm>
          <a:prstGeom prst="rect">
            <a:avLst/>
          </a:prstGeom>
        </p:spPr>
      </p:pic>
      <p:pic>
        <p:nvPicPr>
          <p:cNvPr id="9" name="p225_366">
            <a:hlinkClick r:id="" action="ppaction://media"/>
            <a:extLst>
              <a:ext uri="{FF2B5EF4-FFF2-40B4-BE49-F238E27FC236}">
                <a16:creationId xmlns:a16="http://schemas.microsoft.com/office/drawing/2014/main" id="{6AF294D3-5119-633D-D7D5-29E03484AB87}"/>
              </a:ext>
            </a:extLst>
          </p:cNvPr>
          <p:cNvPicPr>
            <a:picLocks noChangeAspect="1"/>
          </p:cNvPicPr>
          <p:nvPr>
            <a:audioFile r:link="rId8"/>
            <p:extLst>
              <p:ext uri="{DAA4B4D4-6D71-4841-9C94-3DE7FCFB9230}">
                <p14:media xmlns:p14="http://schemas.microsoft.com/office/powerpoint/2010/main" r:embed="rId7"/>
              </p:ext>
            </p:extLst>
          </p:nvPr>
        </p:nvPicPr>
        <p:blipFill>
          <a:blip r:embed="rId32"/>
          <a:stretch>
            <a:fillRect/>
          </a:stretch>
        </p:blipFill>
        <p:spPr>
          <a:xfrm>
            <a:off x="5574527" y="2297578"/>
            <a:ext cx="406400" cy="406400"/>
          </a:xfrm>
          <a:prstGeom prst="rect">
            <a:avLst/>
          </a:prstGeom>
          <a:solidFill>
            <a:schemeClr val="accent1">
              <a:lumMod val="60000"/>
              <a:lumOff val="40000"/>
            </a:schemeClr>
          </a:solidFill>
        </p:spPr>
      </p:pic>
      <p:pic>
        <p:nvPicPr>
          <p:cNvPr id="14" name="p225_366">
            <a:hlinkClick r:id="" action="ppaction://media"/>
            <a:extLst>
              <a:ext uri="{FF2B5EF4-FFF2-40B4-BE49-F238E27FC236}">
                <a16:creationId xmlns:a16="http://schemas.microsoft.com/office/drawing/2014/main" id="{745874FA-E233-D9AB-9EA9-B02C9469B92E}"/>
              </a:ext>
            </a:extLst>
          </p:cNvPr>
          <p:cNvPicPr>
            <a:picLocks noChangeAspect="1"/>
          </p:cNvPicPr>
          <p:nvPr>
            <a:audioFile r:link="rId10"/>
            <p:extLst>
              <p:ext uri="{DAA4B4D4-6D71-4841-9C94-3DE7FCFB9230}">
                <p14:media xmlns:p14="http://schemas.microsoft.com/office/powerpoint/2010/main" r:embed="rId9"/>
              </p:ext>
            </p:extLst>
          </p:nvPr>
        </p:nvPicPr>
        <p:blipFill>
          <a:blip r:embed="rId32"/>
          <a:stretch>
            <a:fillRect/>
          </a:stretch>
        </p:blipFill>
        <p:spPr>
          <a:xfrm>
            <a:off x="6975673" y="2279044"/>
            <a:ext cx="406400" cy="406400"/>
          </a:xfrm>
          <a:prstGeom prst="rect">
            <a:avLst/>
          </a:prstGeom>
          <a:solidFill>
            <a:schemeClr val="accent6">
              <a:lumMod val="75000"/>
            </a:schemeClr>
          </a:solidFill>
        </p:spPr>
      </p:pic>
      <p:pic>
        <p:nvPicPr>
          <p:cNvPr id="15" name="p225_366">
            <a:hlinkClick r:id="" action="ppaction://media"/>
            <a:extLst>
              <a:ext uri="{FF2B5EF4-FFF2-40B4-BE49-F238E27FC236}">
                <a16:creationId xmlns:a16="http://schemas.microsoft.com/office/drawing/2014/main" id="{E8691AEE-2F82-3093-35DB-7EF035B2F858}"/>
              </a:ext>
            </a:extLst>
          </p:cNvPr>
          <p:cNvPicPr>
            <a:picLocks noChangeAspect="1"/>
          </p:cNvPicPr>
          <p:nvPr>
            <a:audioFile r:link="rId12"/>
            <p:extLst>
              <p:ext uri="{DAA4B4D4-6D71-4841-9C94-3DE7FCFB9230}">
                <p14:media xmlns:p14="http://schemas.microsoft.com/office/powerpoint/2010/main" r:embed="rId11"/>
              </p:ext>
            </p:extLst>
          </p:nvPr>
        </p:nvPicPr>
        <p:blipFill>
          <a:blip r:embed="rId32"/>
          <a:stretch>
            <a:fillRect/>
          </a:stretch>
        </p:blipFill>
        <p:spPr>
          <a:xfrm>
            <a:off x="8376819" y="2297578"/>
            <a:ext cx="406400" cy="406400"/>
          </a:xfrm>
          <a:prstGeom prst="rect">
            <a:avLst/>
          </a:prstGeom>
        </p:spPr>
      </p:pic>
      <p:pic>
        <p:nvPicPr>
          <p:cNvPr id="17" name="p225_366">
            <a:hlinkClick r:id="" action="ppaction://media"/>
            <a:extLst>
              <a:ext uri="{FF2B5EF4-FFF2-40B4-BE49-F238E27FC236}">
                <a16:creationId xmlns:a16="http://schemas.microsoft.com/office/drawing/2014/main" id="{D7CEFCF0-F142-7C59-ADB2-05AB20C87C11}"/>
              </a:ext>
            </a:extLst>
          </p:cNvPr>
          <p:cNvPicPr>
            <a:picLocks noChangeAspect="1"/>
          </p:cNvPicPr>
          <p:nvPr>
            <a:audioFile r:link="rId14"/>
            <p:extLst>
              <p:ext uri="{DAA4B4D4-6D71-4841-9C94-3DE7FCFB9230}">
                <p14:media xmlns:p14="http://schemas.microsoft.com/office/powerpoint/2010/main" r:embed="rId13"/>
              </p:ext>
            </p:extLst>
          </p:nvPr>
        </p:nvPicPr>
        <p:blipFill>
          <a:blip r:embed="rId32"/>
          <a:stretch>
            <a:fillRect/>
          </a:stretch>
        </p:blipFill>
        <p:spPr>
          <a:xfrm>
            <a:off x="9782358" y="2290683"/>
            <a:ext cx="406400" cy="406400"/>
          </a:xfrm>
          <a:prstGeom prst="rect">
            <a:avLst/>
          </a:prstGeom>
        </p:spPr>
      </p:pic>
      <p:pic>
        <p:nvPicPr>
          <p:cNvPr id="18" name="p225_366">
            <a:hlinkClick r:id="" action="ppaction://media"/>
            <a:extLst>
              <a:ext uri="{FF2B5EF4-FFF2-40B4-BE49-F238E27FC236}">
                <a16:creationId xmlns:a16="http://schemas.microsoft.com/office/drawing/2014/main" id="{6ABAC9B4-027D-05D3-43DC-353A98FF572E}"/>
              </a:ext>
            </a:extLst>
          </p:cNvPr>
          <p:cNvPicPr>
            <a:picLocks noChangeAspect="1"/>
          </p:cNvPicPr>
          <p:nvPr>
            <a:audioFile r:link="rId16"/>
            <p:extLst>
              <p:ext uri="{DAA4B4D4-6D71-4841-9C94-3DE7FCFB9230}">
                <p14:media xmlns:p14="http://schemas.microsoft.com/office/powerpoint/2010/main" r:embed="rId15"/>
              </p:ext>
            </p:extLst>
          </p:nvPr>
        </p:nvPicPr>
        <p:blipFill>
          <a:blip r:embed="rId32"/>
          <a:stretch>
            <a:fillRect/>
          </a:stretch>
        </p:blipFill>
        <p:spPr>
          <a:xfrm>
            <a:off x="11150600" y="2285797"/>
            <a:ext cx="406400" cy="406400"/>
          </a:xfrm>
          <a:prstGeom prst="rect">
            <a:avLst/>
          </a:prstGeom>
        </p:spPr>
      </p:pic>
      <p:sp>
        <p:nvSpPr>
          <p:cNvPr id="24" name="文本框 23">
            <a:extLst>
              <a:ext uri="{FF2B5EF4-FFF2-40B4-BE49-F238E27FC236}">
                <a16:creationId xmlns:a16="http://schemas.microsoft.com/office/drawing/2014/main" id="{61D731EC-EF0F-D035-3585-D26776694C55}"/>
              </a:ext>
            </a:extLst>
          </p:cNvPr>
          <p:cNvSpPr txBox="1"/>
          <p:nvPr/>
        </p:nvSpPr>
        <p:spPr>
          <a:xfrm>
            <a:off x="296235" y="6082008"/>
            <a:ext cx="11983916" cy="646331"/>
          </a:xfrm>
          <a:prstGeom prst="rect">
            <a:avLst/>
          </a:prstGeom>
          <a:noFill/>
        </p:spPr>
        <p:txBody>
          <a:bodyPr wrap="square">
            <a:spAutoFit/>
          </a:bodyPr>
          <a:lstStyle/>
          <a:p>
            <a:r>
              <a:rPr lang="en-US" altLang="zh-CN" dirty="0"/>
              <a:t>The “target label” denotes the actual target speech signal. “Ref” stands for reference timbre of target speaker. “source” is the input speech signal. “Original” refers to our original voice mode, while “</a:t>
            </a:r>
            <a:r>
              <a:rPr lang="en-US" altLang="zh-CN" dirty="0" err="1"/>
              <a:t>VChangeCodec</a:t>
            </a:r>
            <a:r>
              <a:rPr lang="en-US" altLang="zh-CN" dirty="0"/>
              <a:t>” refers to our voice changer mode.</a:t>
            </a:r>
            <a:endParaRPr lang="zh-CN" altLang="en-US" dirty="0"/>
          </a:p>
        </p:txBody>
      </p:sp>
      <p:pic>
        <p:nvPicPr>
          <p:cNvPr id="25" name="ht_CN_F2_14">
            <a:hlinkClick r:id="" action="ppaction://media"/>
            <a:extLst>
              <a:ext uri="{FF2B5EF4-FFF2-40B4-BE49-F238E27FC236}">
                <a16:creationId xmlns:a16="http://schemas.microsoft.com/office/drawing/2014/main" id="{28604977-C670-9BE8-615D-B9023883F7FC}"/>
              </a:ext>
            </a:extLst>
          </p:cNvPr>
          <p:cNvPicPr>
            <a:picLocks noChangeAspect="1"/>
          </p:cNvPicPr>
          <p:nvPr>
            <a:audioFile r:link="rId18"/>
            <p:extLst>
              <p:ext uri="{DAA4B4D4-6D71-4841-9C94-3DE7FCFB9230}">
                <p14:media xmlns:p14="http://schemas.microsoft.com/office/powerpoint/2010/main" r:embed="rId17"/>
              </p:ext>
            </p:extLst>
          </p:nvPr>
        </p:nvPicPr>
        <p:blipFill>
          <a:blip r:embed="rId32"/>
          <a:stretch>
            <a:fillRect/>
          </a:stretch>
        </p:blipFill>
        <p:spPr>
          <a:xfrm>
            <a:off x="1721412" y="3796188"/>
            <a:ext cx="406400" cy="406400"/>
          </a:xfrm>
          <a:prstGeom prst="rect">
            <a:avLst/>
          </a:prstGeom>
        </p:spPr>
      </p:pic>
      <p:pic>
        <p:nvPicPr>
          <p:cNvPr id="42" name="ref_eng_hutao_p239_503">
            <a:hlinkClick r:id="" action="ppaction://media"/>
            <a:extLst>
              <a:ext uri="{FF2B5EF4-FFF2-40B4-BE49-F238E27FC236}">
                <a16:creationId xmlns:a16="http://schemas.microsoft.com/office/drawing/2014/main" id="{549FAC56-21F1-80D7-372A-27AC63BA5D75}"/>
              </a:ext>
            </a:extLst>
          </p:cNvPr>
          <p:cNvPicPr>
            <a:picLocks noChangeAspect="1"/>
          </p:cNvPicPr>
          <p:nvPr>
            <a:audioFile r:link="rId4"/>
            <p:extLst>
              <p:ext uri="{DAA4B4D4-6D71-4841-9C94-3DE7FCFB9230}">
                <p14:media xmlns:p14="http://schemas.microsoft.com/office/powerpoint/2010/main" r:embed="rId3"/>
              </p:ext>
            </p:extLst>
          </p:nvPr>
        </p:nvPicPr>
        <p:blipFill>
          <a:blip r:embed="rId32"/>
          <a:stretch>
            <a:fillRect/>
          </a:stretch>
        </p:blipFill>
        <p:spPr>
          <a:xfrm>
            <a:off x="2880238" y="3816343"/>
            <a:ext cx="406400" cy="406400"/>
          </a:xfrm>
          <a:prstGeom prst="rect">
            <a:avLst/>
          </a:prstGeom>
        </p:spPr>
      </p:pic>
      <p:pic>
        <p:nvPicPr>
          <p:cNvPr id="43" name="ht_CN_F2_14">
            <a:hlinkClick r:id="" action="ppaction://media"/>
            <a:extLst>
              <a:ext uri="{FF2B5EF4-FFF2-40B4-BE49-F238E27FC236}">
                <a16:creationId xmlns:a16="http://schemas.microsoft.com/office/drawing/2014/main" id="{EBD3B9BD-E71F-F788-0005-693C6AC1798A}"/>
              </a:ext>
            </a:extLst>
          </p:cNvPr>
          <p:cNvPicPr>
            <a:picLocks noChangeAspect="1"/>
          </p:cNvPicPr>
          <p:nvPr>
            <a:audioFile r:link="rId20"/>
            <p:extLst>
              <p:ext uri="{DAA4B4D4-6D71-4841-9C94-3DE7FCFB9230}">
                <p14:media xmlns:p14="http://schemas.microsoft.com/office/powerpoint/2010/main" r:embed="rId19"/>
              </p:ext>
            </p:extLst>
          </p:nvPr>
        </p:nvPicPr>
        <p:blipFill>
          <a:blip r:embed="rId32"/>
          <a:stretch>
            <a:fillRect/>
          </a:stretch>
        </p:blipFill>
        <p:spPr>
          <a:xfrm>
            <a:off x="4091060" y="3837810"/>
            <a:ext cx="406400" cy="406400"/>
          </a:xfrm>
          <a:prstGeom prst="rect">
            <a:avLst/>
          </a:prstGeom>
        </p:spPr>
      </p:pic>
      <p:pic>
        <p:nvPicPr>
          <p:cNvPr id="44" name="ht_CN_F2_14">
            <a:hlinkClick r:id="" action="ppaction://media"/>
            <a:extLst>
              <a:ext uri="{FF2B5EF4-FFF2-40B4-BE49-F238E27FC236}">
                <a16:creationId xmlns:a16="http://schemas.microsoft.com/office/drawing/2014/main" id="{1D1D2FE6-DE0F-DAD8-6027-0836258EF504}"/>
              </a:ext>
            </a:extLst>
          </p:cNvPr>
          <p:cNvPicPr>
            <a:picLocks noChangeAspect="1"/>
          </p:cNvPicPr>
          <p:nvPr>
            <a:audioFile r:link="rId22"/>
            <p:extLst>
              <p:ext uri="{DAA4B4D4-6D71-4841-9C94-3DE7FCFB9230}">
                <p14:media xmlns:p14="http://schemas.microsoft.com/office/powerpoint/2010/main" r:embed="rId21"/>
              </p:ext>
            </p:extLst>
          </p:nvPr>
        </p:nvPicPr>
        <p:blipFill>
          <a:blip r:embed="rId32"/>
          <a:stretch>
            <a:fillRect/>
          </a:stretch>
        </p:blipFill>
        <p:spPr>
          <a:xfrm>
            <a:off x="5574527" y="3837810"/>
            <a:ext cx="406400" cy="406400"/>
          </a:xfrm>
          <a:prstGeom prst="rect">
            <a:avLst/>
          </a:prstGeom>
          <a:solidFill>
            <a:schemeClr val="accent1">
              <a:lumMod val="60000"/>
              <a:lumOff val="40000"/>
            </a:schemeClr>
          </a:solidFill>
        </p:spPr>
      </p:pic>
      <p:pic>
        <p:nvPicPr>
          <p:cNvPr id="45" name="ht_CN_F2_14">
            <a:hlinkClick r:id="" action="ppaction://media"/>
            <a:extLst>
              <a:ext uri="{FF2B5EF4-FFF2-40B4-BE49-F238E27FC236}">
                <a16:creationId xmlns:a16="http://schemas.microsoft.com/office/drawing/2014/main" id="{8885DEFE-66B2-C7D7-DE21-DE94D024084B}"/>
              </a:ext>
            </a:extLst>
          </p:cNvPr>
          <p:cNvPicPr>
            <a:picLocks noChangeAspect="1"/>
          </p:cNvPicPr>
          <p:nvPr>
            <a:audioFile r:link="rId24"/>
            <p:extLst>
              <p:ext uri="{DAA4B4D4-6D71-4841-9C94-3DE7FCFB9230}">
                <p14:media xmlns:p14="http://schemas.microsoft.com/office/powerpoint/2010/main" r:embed="rId23"/>
              </p:ext>
            </p:extLst>
          </p:nvPr>
        </p:nvPicPr>
        <p:blipFill>
          <a:blip r:embed="rId32"/>
          <a:stretch>
            <a:fillRect/>
          </a:stretch>
        </p:blipFill>
        <p:spPr>
          <a:xfrm>
            <a:off x="6976177" y="3837810"/>
            <a:ext cx="406400" cy="406400"/>
          </a:xfrm>
          <a:prstGeom prst="rect">
            <a:avLst/>
          </a:prstGeom>
          <a:solidFill>
            <a:schemeClr val="accent6">
              <a:lumMod val="75000"/>
            </a:schemeClr>
          </a:solidFill>
        </p:spPr>
      </p:pic>
      <p:pic>
        <p:nvPicPr>
          <p:cNvPr id="46" name="ht_CN_F2_14">
            <a:hlinkClick r:id="" action="ppaction://media"/>
            <a:extLst>
              <a:ext uri="{FF2B5EF4-FFF2-40B4-BE49-F238E27FC236}">
                <a16:creationId xmlns:a16="http://schemas.microsoft.com/office/drawing/2014/main" id="{DD21AE01-B2C9-9ABC-C7D9-2E4F2456DC10}"/>
              </a:ext>
            </a:extLst>
          </p:cNvPr>
          <p:cNvPicPr>
            <a:picLocks noChangeAspect="1"/>
          </p:cNvPicPr>
          <p:nvPr>
            <a:audioFile r:link="rId26"/>
            <p:extLst>
              <p:ext uri="{DAA4B4D4-6D71-4841-9C94-3DE7FCFB9230}">
                <p14:media xmlns:p14="http://schemas.microsoft.com/office/powerpoint/2010/main" r:embed="rId25"/>
              </p:ext>
            </p:extLst>
          </p:nvPr>
        </p:nvPicPr>
        <p:blipFill>
          <a:blip r:embed="rId32"/>
          <a:stretch>
            <a:fillRect/>
          </a:stretch>
        </p:blipFill>
        <p:spPr>
          <a:xfrm>
            <a:off x="8376819" y="3774126"/>
            <a:ext cx="406400" cy="406400"/>
          </a:xfrm>
          <a:prstGeom prst="rect">
            <a:avLst/>
          </a:prstGeom>
        </p:spPr>
      </p:pic>
      <p:pic>
        <p:nvPicPr>
          <p:cNvPr id="47" name="ht_CN_F2_14">
            <a:hlinkClick r:id="" action="ppaction://media"/>
            <a:extLst>
              <a:ext uri="{FF2B5EF4-FFF2-40B4-BE49-F238E27FC236}">
                <a16:creationId xmlns:a16="http://schemas.microsoft.com/office/drawing/2014/main" id="{D6CA128B-D7C4-56F3-8677-AA723A293120}"/>
              </a:ext>
            </a:extLst>
          </p:cNvPr>
          <p:cNvPicPr>
            <a:picLocks noChangeAspect="1"/>
          </p:cNvPicPr>
          <p:nvPr>
            <a:audioFile r:link="rId28"/>
            <p:extLst>
              <p:ext uri="{DAA4B4D4-6D71-4841-9C94-3DE7FCFB9230}">
                <p14:media xmlns:p14="http://schemas.microsoft.com/office/powerpoint/2010/main" r:embed="rId27"/>
              </p:ext>
            </p:extLst>
          </p:nvPr>
        </p:nvPicPr>
        <p:blipFill>
          <a:blip r:embed="rId32"/>
          <a:stretch>
            <a:fillRect/>
          </a:stretch>
        </p:blipFill>
        <p:spPr>
          <a:xfrm>
            <a:off x="9782358" y="3774126"/>
            <a:ext cx="406400" cy="406400"/>
          </a:xfrm>
          <a:prstGeom prst="rect">
            <a:avLst/>
          </a:prstGeom>
        </p:spPr>
      </p:pic>
      <p:pic>
        <p:nvPicPr>
          <p:cNvPr id="48" name="ht_CN_F2_14">
            <a:hlinkClick r:id="" action="ppaction://media"/>
            <a:extLst>
              <a:ext uri="{FF2B5EF4-FFF2-40B4-BE49-F238E27FC236}">
                <a16:creationId xmlns:a16="http://schemas.microsoft.com/office/drawing/2014/main" id="{19A33870-A976-A9DA-D95D-035629CB65A8}"/>
              </a:ext>
            </a:extLst>
          </p:cNvPr>
          <p:cNvPicPr>
            <a:picLocks noChangeAspect="1"/>
          </p:cNvPicPr>
          <p:nvPr>
            <a:audioFile r:link="rId30"/>
            <p:extLst>
              <p:ext uri="{DAA4B4D4-6D71-4841-9C94-3DE7FCFB9230}">
                <p14:media xmlns:p14="http://schemas.microsoft.com/office/powerpoint/2010/main" r:embed="rId29"/>
              </p:ext>
            </p:extLst>
          </p:nvPr>
        </p:nvPicPr>
        <p:blipFill>
          <a:blip r:embed="rId32"/>
          <a:stretch>
            <a:fillRect/>
          </a:stretch>
        </p:blipFill>
        <p:spPr>
          <a:xfrm>
            <a:off x="11150600" y="3759404"/>
            <a:ext cx="406400" cy="406400"/>
          </a:xfrm>
          <a:prstGeom prst="rect">
            <a:avLst/>
          </a:prstGeom>
        </p:spPr>
      </p:pic>
    </p:spTree>
    <p:extLst>
      <p:ext uri="{BB962C8B-B14F-4D97-AF65-F5344CB8AC3E}">
        <p14:creationId xmlns:p14="http://schemas.microsoft.com/office/powerpoint/2010/main" val="106968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80"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720"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5299" fill="hold"/>
                                        <p:tgtEl>
                                          <p:spTgt spid="8"/>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5280" fill="hold"/>
                                        <p:tgtEl>
                                          <p:spTgt spid="9"/>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5280" fill="hold"/>
                                        <p:tgtEl>
                                          <p:spTgt spid="14"/>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5280" fill="hold"/>
                                        <p:tgtEl>
                                          <p:spTgt spid="15"/>
                                        </p:tgtEl>
                                      </p:cBhvr>
                                    </p:cmd>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5294" fill="hold"/>
                                        <p:tgtEl>
                                          <p:spTgt spid="17"/>
                                        </p:tgtEl>
                                      </p:cBhvr>
                                    </p:cmd>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5300" fill="hold"/>
                                        <p:tgtEl>
                                          <p:spTgt spid="18"/>
                                        </p:tgtEl>
                                      </p:cBhvr>
                                    </p:cmd>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7980" fill="hold"/>
                                        <p:tgtEl>
                                          <p:spTgt spid="25"/>
                                        </p:tgtEl>
                                      </p:cBhvr>
                                    </p:cmd>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720" fill="hold"/>
                                        <p:tgtEl>
                                          <p:spTgt spid="42"/>
                                        </p:tgtEl>
                                      </p:cBhvr>
                                    </p:cmd>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7986" fill="hold"/>
                                        <p:tgtEl>
                                          <p:spTgt spid="43"/>
                                        </p:tgtEl>
                                      </p:cBhvr>
                                    </p:cmd>
                                  </p:childTnLst>
                                </p:cTn>
                              </p:par>
                            </p:childTnLst>
                          </p:cTn>
                        </p:par>
                      </p:childTnLst>
                    </p:cTn>
                  </p:par>
                  <p:par>
                    <p:cTn id="47" fill="hold">
                      <p:stCondLst>
                        <p:cond delay="indefinite"/>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7980" fill="hold"/>
                                        <p:tgtEl>
                                          <p:spTgt spid="44"/>
                                        </p:tgtEl>
                                      </p:cBhvr>
                                    </p:cmd>
                                  </p:childTnLst>
                                </p:cTn>
                              </p:par>
                            </p:childTnLst>
                          </p:cTn>
                        </p:par>
                      </p:childTnLst>
                    </p:cTn>
                  </p:par>
                  <p:par>
                    <p:cTn id="51" fill="hold">
                      <p:stCondLst>
                        <p:cond delay="indefinite"/>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7980" fill="hold"/>
                                        <p:tgtEl>
                                          <p:spTgt spid="45"/>
                                        </p:tgtEl>
                                      </p:cBhvr>
                                    </p:cmd>
                                  </p:childTnLst>
                                </p:cTn>
                              </p:par>
                            </p:childTnLst>
                          </p:cTn>
                        </p:par>
                      </p:childTnLst>
                    </p:cTn>
                  </p:par>
                  <p:par>
                    <p:cTn id="55" fill="hold">
                      <p:stCondLst>
                        <p:cond delay="indefinite"/>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7980" fill="hold"/>
                                        <p:tgtEl>
                                          <p:spTgt spid="46"/>
                                        </p:tgtEl>
                                      </p:cBhvr>
                                    </p:cmd>
                                  </p:childTnLst>
                                </p:cTn>
                              </p:par>
                            </p:childTnLst>
                          </p:cTn>
                        </p:par>
                      </p:childTnLst>
                    </p:cTn>
                  </p:par>
                  <p:par>
                    <p:cTn id="59" fill="hold">
                      <p:stCondLst>
                        <p:cond delay="indefinite"/>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7976" fill="hold"/>
                                        <p:tgtEl>
                                          <p:spTgt spid="47"/>
                                        </p:tgtEl>
                                      </p:cBhvr>
                                    </p:cmd>
                                  </p:childTnLst>
                                </p:cTn>
                              </p:par>
                            </p:childTnLst>
                          </p:cTn>
                        </p:par>
                      </p:childTnLst>
                    </p:cTn>
                  </p:par>
                  <p:par>
                    <p:cTn id="63" fill="hold">
                      <p:stCondLst>
                        <p:cond delay="indefinite"/>
                      </p:stCondLst>
                      <p:childTnLst>
                        <p:par>
                          <p:cTn id="64" fill="hold">
                            <p:stCondLst>
                              <p:cond delay="0"/>
                            </p:stCondLst>
                            <p:childTnLst>
                              <p:par>
                                <p:cTn id="65" presetID="1" presetClass="mediacall" presetSubtype="0" fill="hold" nodeType="clickEffect">
                                  <p:stCondLst>
                                    <p:cond delay="0"/>
                                  </p:stCondLst>
                                  <p:childTnLst>
                                    <p:cmd type="call" cmd="playFrom(0.0)">
                                      <p:cBhvr>
                                        <p:cTn id="66" dur="7980" fill="hold"/>
                                        <p:tgtEl>
                                          <p:spTgt spid="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7" fill="hold" display="0">
                  <p:stCondLst>
                    <p:cond delay="indefinite"/>
                  </p:stCondLst>
                  <p:endCondLst>
                    <p:cond evt="onStopAudio" delay="0">
                      <p:tgtEl>
                        <p:sldTgt/>
                      </p:tgtEl>
                    </p:cond>
                  </p:endCondLst>
                </p:cTn>
                <p:tgtEl>
                  <p:spTgt spid="6"/>
                </p:tgtEl>
              </p:cMediaNode>
            </p:audio>
            <p:audio>
              <p:cMediaNode vol="80000">
                <p:cTn id="68" fill="hold" display="0">
                  <p:stCondLst>
                    <p:cond delay="indefinite"/>
                  </p:stCondLst>
                  <p:endCondLst>
                    <p:cond evt="onStopAudio" delay="0">
                      <p:tgtEl>
                        <p:sldTgt/>
                      </p:tgtEl>
                    </p:cond>
                  </p:endCondLst>
                </p:cTn>
                <p:tgtEl>
                  <p:spTgt spid="7"/>
                </p:tgtEl>
              </p:cMediaNode>
            </p:audio>
            <p:audio>
              <p:cMediaNode vol="80000">
                <p:cTn id="69" fill="hold" display="0">
                  <p:stCondLst>
                    <p:cond delay="indefinite"/>
                  </p:stCondLst>
                  <p:endCondLst>
                    <p:cond evt="onStopAudio" delay="0">
                      <p:tgtEl>
                        <p:sldTgt/>
                      </p:tgtEl>
                    </p:cond>
                  </p:endCondLst>
                </p:cTn>
                <p:tgtEl>
                  <p:spTgt spid="8"/>
                </p:tgtEl>
              </p:cMediaNode>
            </p:audio>
            <p:audio>
              <p:cMediaNode vol="80000">
                <p:cTn id="70" fill="hold" display="0">
                  <p:stCondLst>
                    <p:cond delay="indefinite"/>
                  </p:stCondLst>
                  <p:endCondLst>
                    <p:cond evt="onStopAudio" delay="0">
                      <p:tgtEl>
                        <p:sldTgt/>
                      </p:tgtEl>
                    </p:cond>
                  </p:endCondLst>
                </p:cTn>
                <p:tgtEl>
                  <p:spTgt spid="9"/>
                </p:tgtEl>
              </p:cMediaNode>
            </p:audio>
            <p:audio>
              <p:cMediaNode vol="80000">
                <p:cTn id="71" fill="hold" display="0">
                  <p:stCondLst>
                    <p:cond delay="indefinite"/>
                  </p:stCondLst>
                  <p:endCondLst>
                    <p:cond evt="onStopAudio" delay="0">
                      <p:tgtEl>
                        <p:sldTgt/>
                      </p:tgtEl>
                    </p:cond>
                  </p:endCondLst>
                </p:cTn>
                <p:tgtEl>
                  <p:spTgt spid="14"/>
                </p:tgtEl>
              </p:cMediaNode>
            </p:audio>
            <p:audio>
              <p:cMediaNode vol="80000">
                <p:cTn id="72" fill="hold" display="0">
                  <p:stCondLst>
                    <p:cond delay="indefinite"/>
                  </p:stCondLst>
                  <p:endCondLst>
                    <p:cond evt="onStopAudio" delay="0">
                      <p:tgtEl>
                        <p:sldTgt/>
                      </p:tgtEl>
                    </p:cond>
                  </p:endCondLst>
                </p:cTn>
                <p:tgtEl>
                  <p:spTgt spid="15"/>
                </p:tgtEl>
              </p:cMediaNode>
            </p:audio>
            <p:audio>
              <p:cMediaNode vol="80000">
                <p:cTn id="73" fill="hold" display="0">
                  <p:stCondLst>
                    <p:cond delay="indefinite"/>
                  </p:stCondLst>
                  <p:endCondLst>
                    <p:cond evt="onStopAudio" delay="0">
                      <p:tgtEl>
                        <p:sldTgt/>
                      </p:tgtEl>
                    </p:cond>
                  </p:endCondLst>
                </p:cTn>
                <p:tgtEl>
                  <p:spTgt spid="17"/>
                </p:tgtEl>
              </p:cMediaNode>
            </p:audio>
            <p:audio>
              <p:cMediaNode vol="80000">
                <p:cTn id="74" fill="hold" display="0">
                  <p:stCondLst>
                    <p:cond delay="indefinite"/>
                  </p:stCondLst>
                  <p:endCondLst>
                    <p:cond evt="onStopAudio" delay="0">
                      <p:tgtEl>
                        <p:sldTgt/>
                      </p:tgtEl>
                    </p:cond>
                  </p:endCondLst>
                </p:cTn>
                <p:tgtEl>
                  <p:spTgt spid="18"/>
                </p:tgtEl>
              </p:cMediaNode>
            </p:audio>
            <p:audio>
              <p:cMediaNode vol="80000">
                <p:cTn id="75" fill="hold" display="0">
                  <p:stCondLst>
                    <p:cond delay="indefinite"/>
                  </p:stCondLst>
                  <p:endCondLst>
                    <p:cond evt="onStopAudio" delay="0">
                      <p:tgtEl>
                        <p:sldTgt/>
                      </p:tgtEl>
                    </p:cond>
                  </p:endCondLst>
                </p:cTn>
                <p:tgtEl>
                  <p:spTgt spid="25"/>
                </p:tgtEl>
              </p:cMediaNode>
            </p:audio>
            <p:audio>
              <p:cMediaNode vol="80000">
                <p:cTn id="76" fill="hold" display="0">
                  <p:stCondLst>
                    <p:cond delay="indefinite"/>
                  </p:stCondLst>
                  <p:endCondLst>
                    <p:cond evt="onStopAudio" delay="0">
                      <p:tgtEl>
                        <p:sldTgt/>
                      </p:tgtEl>
                    </p:cond>
                  </p:endCondLst>
                </p:cTn>
                <p:tgtEl>
                  <p:spTgt spid="42"/>
                </p:tgtEl>
              </p:cMediaNode>
            </p:audio>
            <p:audio>
              <p:cMediaNode vol="80000">
                <p:cTn id="77" fill="hold" display="0">
                  <p:stCondLst>
                    <p:cond delay="indefinite"/>
                  </p:stCondLst>
                  <p:endCondLst>
                    <p:cond evt="onStopAudio" delay="0">
                      <p:tgtEl>
                        <p:sldTgt/>
                      </p:tgtEl>
                    </p:cond>
                  </p:endCondLst>
                </p:cTn>
                <p:tgtEl>
                  <p:spTgt spid="43"/>
                </p:tgtEl>
              </p:cMediaNode>
            </p:audio>
            <p:audio>
              <p:cMediaNode vol="80000">
                <p:cTn id="78" fill="hold" display="0">
                  <p:stCondLst>
                    <p:cond delay="indefinite"/>
                  </p:stCondLst>
                  <p:endCondLst>
                    <p:cond evt="onStopAudio" delay="0">
                      <p:tgtEl>
                        <p:sldTgt/>
                      </p:tgtEl>
                    </p:cond>
                  </p:endCondLst>
                </p:cTn>
                <p:tgtEl>
                  <p:spTgt spid="44"/>
                </p:tgtEl>
              </p:cMediaNode>
            </p:audio>
            <p:audio>
              <p:cMediaNode vol="80000">
                <p:cTn id="79" fill="hold" display="0">
                  <p:stCondLst>
                    <p:cond delay="indefinite"/>
                  </p:stCondLst>
                  <p:endCondLst>
                    <p:cond evt="onStopAudio" delay="0">
                      <p:tgtEl>
                        <p:sldTgt/>
                      </p:tgtEl>
                    </p:cond>
                  </p:endCondLst>
                </p:cTn>
                <p:tgtEl>
                  <p:spTgt spid="45"/>
                </p:tgtEl>
              </p:cMediaNode>
            </p:audio>
            <p:audio>
              <p:cMediaNode vol="80000">
                <p:cTn id="80" fill="hold" display="0">
                  <p:stCondLst>
                    <p:cond delay="indefinite"/>
                  </p:stCondLst>
                  <p:endCondLst>
                    <p:cond evt="onStopAudio" delay="0">
                      <p:tgtEl>
                        <p:sldTgt/>
                      </p:tgtEl>
                    </p:cond>
                  </p:endCondLst>
                </p:cTn>
                <p:tgtEl>
                  <p:spTgt spid="46"/>
                </p:tgtEl>
              </p:cMediaNode>
            </p:audio>
            <p:audio>
              <p:cMediaNode vol="80000">
                <p:cTn id="81" fill="hold" display="0">
                  <p:stCondLst>
                    <p:cond delay="indefinite"/>
                  </p:stCondLst>
                  <p:endCondLst>
                    <p:cond evt="onStopAudio" delay="0">
                      <p:tgtEl>
                        <p:sldTgt/>
                      </p:tgtEl>
                    </p:cond>
                  </p:endCondLst>
                </p:cTn>
                <p:tgtEl>
                  <p:spTgt spid="47"/>
                </p:tgtEl>
              </p:cMediaNode>
            </p:audio>
            <p:audio>
              <p:cMediaNode vol="80000">
                <p:cTn id="82" fill="hold" display="0">
                  <p:stCondLst>
                    <p:cond delay="indefinite"/>
                  </p:stCondLst>
                  <p:endCondLst>
                    <p:cond evt="onStopAudio" delay="0">
                      <p:tgtEl>
                        <p:sldTgt/>
                      </p:tgtEl>
                    </p:cond>
                  </p:endCondLst>
                </p:cTn>
                <p:tgtEl>
                  <p:spTgt spid="4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6015AC-84C4-45FA-BC30-F12571C1CE0A}"/>
              </a:ext>
            </a:extLst>
          </p:cNvPr>
          <p:cNvSpPr>
            <a:spLocks noGrp="1"/>
          </p:cNvSpPr>
          <p:nvPr>
            <p:ph type="title"/>
          </p:nvPr>
        </p:nvSpPr>
        <p:spPr/>
        <p:txBody>
          <a:bodyPr/>
          <a:lstStyle/>
          <a:p>
            <a:r>
              <a:rPr lang="en-US" altLang="zh-CN" dirty="0"/>
              <a:t>V</a:t>
            </a:r>
            <a:r>
              <a:rPr lang="en-CN" altLang="zh-CN" dirty="0"/>
              <a:t>oice </a:t>
            </a:r>
            <a:r>
              <a:rPr lang="en-US" altLang="zh-CN" dirty="0"/>
              <a:t>change </a:t>
            </a:r>
            <a:r>
              <a:rPr lang="en-CN" altLang="zh-CN" dirty="0"/>
              <a:t>mode</a:t>
            </a:r>
            <a:endParaRPr lang="zh-CN" altLang="en-US" dirty="0"/>
          </a:p>
        </p:txBody>
      </p:sp>
      <p:sp>
        <p:nvSpPr>
          <p:cNvPr id="10" name="TextBox 46">
            <a:extLst>
              <a:ext uri="{FF2B5EF4-FFF2-40B4-BE49-F238E27FC236}">
                <a16:creationId xmlns:a16="http://schemas.microsoft.com/office/drawing/2014/main" id="{3D0DDA0B-ACC0-DD0C-4B39-E40313B8BCB4}"/>
              </a:ext>
            </a:extLst>
          </p:cNvPr>
          <p:cNvSpPr txBox="1"/>
          <p:nvPr/>
        </p:nvSpPr>
        <p:spPr>
          <a:xfrm>
            <a:off x="157688" y="3814722"/>
            <a:ext cx="1164065" cy="369332"/>
          </a:xfrm>
          <a:prstGeom prst="rect">
            <a:avLst/>
          </a:prstGeom>
          <a:noFill/>
        </p:spPr>
        <p:txBody>
          <a:bodyPr wrap="square" rtlCol="0">
            <a:spAutoFit/>
          </a:bodyPr>
          <a:lstStyle/>
          <a:p>
            <a:r>
              <a:rPr lang="en-CN" dirty="0"/>
              <a:t>Mandarin</a:t>
            </a:r>
          </a:p>
        </p:txBody>
      </p:sp>
      <p:sp>
        <p:nvSpPr>
          <p:cNvPr id="11" name="TextBox 47">
            <a:extLst>
              <a:ext uri="{FF2B5EF4-FFF2-40B4-BE49-F238E27FC236}">
                <a16:creationId xmlns:a16="http://schemas.microsoft.com/office/drawing/2014/main" id="{CAC5E941-EA60-BF55-9F71-3E71EEA917DB}"/>
              </a:ext>
            </a:extLst>
          </p:cNvPr>
          <p:cNvSpPr txBox="1"/>
          <p:nvPr/>
        </p:nvSpPr>
        <p:spPr>
          <a:xfrm>
            <a:off x="233750" y="2297578"/>
            <a:ext cx="1487093" cy="369332"/>
          </a:xfrm>
          <a:prstGeom prst="rect">
            <a:avLst/>
          </a:prstGeom>
          <a:noFill/>
        </p:spPr>
        <p:txBody>
          <a:bodyPr wrap="square" rtlCol="0">
            <a:spAutoFit/>
          </a:bodyPr>
          <a:lstStyle/>
          <a:p>
            <a:r>
              <a:rPr lang="en-US" dirty="0"/>
              <a:t>English</a:t>
            </a:r>
            <a:endParaRPr lang="en-CN" dirty="0"/>
          </a:p>
        </p:txBody>
      </p:sp>
      <p:sp>
        <p:nvSpPr>
          <p:cNvPr id="12" name="TextBox 2">
            <a:extLst>
              <a:ext uri="{FF2B5EF4-FFF2-40B4-BE49-F238E27FC236}">
                <a16:creationId xmlns:a16="http://schemas.microsoft.com/office/drawing/2014/main" id="{44B23BDC-60D9-AD2E-83D5-FC4FC15BE1DB}"/>
              </a:ext>
            </a:extLst>
          </p:cNvPr>
          <p:cNvSpPr txBox="1"/>
          <p:nvPr/>
        </p:nvSpPr>
        <p:spPr>
          <a:xfrm rot="19168490">
            <a:off x="2708555" y="4532837"/>
            <a:ext cx="496956" cy="369332"/>
          </a:xfrm>
          <a:prstGeom prst="rect">
            <a:avLst/>
          </a:prstGeom>
          <a:noFill/>
        </p:spPr>
        <p:txBody>
          <a:bodyPr wrap="square" rtlCol="0">
            <a:spAutoFit/>
          </a:bodyPr>
          <a:lstStyle/>
          <a:p>
            <a:r>
              <a:rPr lang="en-CN" dirty="0"/>
              <a:t>Ref</a:t>
            </a:r>
          </a:p>
        </p:txBody>
      </p:sp>
      <p:sp>
        <p:nvSpPr>
          <p:cNvPr id="13" name="TextBox 3">
            <a:extLst>
              <a:ext uri="{FF2B5EF4-FFF2-40B4-BE49-F238E27FC236}">
                <a16:creationId xmlns:a16="http://schemas.microsoft.com/office/drawing/2014/main" id="{67CC9250-1036-AF2A-82EA-2A01775710BF}"/>
              </a:ext>
            </a:extLst>
          </p:cNvPr>
          <p:cNvSpPr txBox="1"/>
          <p:nvPr/>
        </p:nvSpPr>
        <p:spPr>
          <a:xfrm rot="19168490">
            <a:off x="9264773" y="4410930"/>
            <a:ext cx="1623750" cy="369332"/>
          </a:xfrm>
          <a:prstGeom prst="rect">
            <a:avLst/>
          </a:prstGeom>
          <a:noFill/>
        </p:spPr>
        <p:txBody>
          <a:bodyPr wrap="square" rtlCol="0">
            <a:spAutoFit/>
          </a:bodyPr>
          <a:lstStyle/>
          <a:p>
            <a:r>
              <a:rPr lang="en-US" dirty="0"/>
              <a:t>Diff-VC</a:t>
            </a:r>
            <a:endParaRPr lang="en-CN" dirty="0"/>
          </a:p>
        </p:txBody>
      </p:sp>
      <p:sp>
        <p:nvSpPr>
          <p:cNvPr id="16" name="TextBox 32">
            <a:extLst>
              <a:ext uri="{FF2B5EF4-FFF2-40B4-BE49-F238E27FC236}">
                <a16:creationId xmlns:a16="http://schemas.microsoft.com/office/drawing/2014/main" id="{B321B7FF-3C75-2E1E-1E94-B7B1B34A5DEA}"/>
              </a:ext>
            </a:extLst>
          </p:cNvPr>
          <p:cNvSpPr txBox="1"/>
          <p:nvPr/>
        </p:nvSpPr>
        <p:spPr>
          <a:xfrm rot="19168490">
            <a:off x="10592613" y="4470964"/>
            <a:ext cx="1623750" cy="369332"/>
          </a:xfrm>
          <a:prstGeom prst="rect">
            <a:avLst/>
          </a:prstGeom>
          <a:noFill/>
        </p:spPr>
        <p:txBody>
          <a:bodyPr wrap="square" rtlCol="0">
            <a:spAutoFit/>
          </a:bodyPr>
          <a:lstStyle/>
          <a:p>
            <a:r>
              <a:rPr lang="en-US" dirty="0"/>
              <a:t>VQMIVC</a:t>
            </a:r>
            <a:endParaRPr lang="en-CN" dirty="0"/>
          </a:p>
        </p:txBody>
      </p:sp>
      <p:sp>
        <p:nvSpPr>
          <p:cNvPr id="19" name="TextBox 35">
            <a:extLst>
              <a:ext uri="{FF2B5EF4-FFF2-40B4-BE49-F238E27FC236}">
                <a16:creationId xmlns:a16="http://schemas.microsoft.com/office/drawing/2014/main" id="{CE9FE0DB-1788-5573-5F12-CB1CC788E817}"/>
              </a:ext>
            </a:extLst>
          </p:cNvPr>
          <p:cNvSpPr txBox="1"/>
          <p:nvPr/>
        </p:nvSpPr>
        <p:spPr>
          <a:xfrm rot="19168490">
            <a:off x="7768144" y="4492495"/>
            <a:ext cx="1623750" cy="369332"/>
          </a:xfrm>
          <a:prstGeom prst="rect">
            <a:avLst/>
          </a:prstGeom>
          <a:noFill/>
        </p:spPr>
        <p:txBody>
          <a:bodyPr wrap="square" rtlCol="0">
            <a:spAutoFit/>
          </a:bodyPr>
          <a:lstStyle/>
          <a:p>
            <a:r>
              <a:rPr lang="en-US" dirty="0" err="1"/>
              <a:t>QuickVC</a:t>
            </a:r>
            <a:endParaRPr lang="en-CN" dirty="0"/>
          </a:p>
        </p:txBody>
      </p:sp>
      <p:sp>
        <p:nvSpPr>
          <p:cNvPr id="21" name="TextBox 10">
            <a:extLst>
              <a:ext uri="{FF2B5EF4-FFF2-40B4-BE49-F238E27FC236}">
                <a16:creationId xmlns:a16="http://schemas.microsoft.com/office/drawing/2014/main" id="{A19D7A41-5D24-1C01-717C-3FFFB244A0A7}"/>
              </a:ext>
            </a:extLst>
          </p:cNvPr>
          <p:cNvSpPr txBox="1"/>
          <p:nvPr/>
        </p:nvSpPr>
        <p:spPr>
          <a:xfrm rot="19168490">
            <a:off x="3849429" y="4680431"/>
            <a:ext cx="3015048" cy="369332"/>
          </a:xfrm>
          <a:prstGeom prst="rect">
            <a:avLst/>
          </a:prstGeom>
          <a:noFill/>
        </p:spPr>
        <p:txBody>
          <a:bodyPr wrap="square" rtlCol="0">
            <a:spAutoFit/>
          </a:bodyPr>
          <a:lstStyle/>
          <a:p>
            <a:r>
              <a:rPr lang="en-US" dirty="0">
                <a:solidFill>
                  <a:schemeClr val="accent1"/>
                </a:solidFill>
              </a:rPr>
              <a:t>Original voice mode</a:t>
            </a:r>
            <a:endParaRPr lang="en-CN" dirty="0">
              <a:solidFill>
                <a:schemeClr val="accent1"/>
              </a:solidFill>
            </a:endParaRPr>
          </a:p>
        </p:txBody>
      </p:sp>
      <p:sp>
        <p:nvSpPr>
          <p:cNvPr id="22" name="TextBox 10">
            <a:extLst>
              <a:ext uri="{FF2B5EF4-FFF2-40B4-BE49-F238E27FC236}">
                <a16:creationId xmlns:a16="http://schemas.microsoft.com/office/drawing/2014/main" id="{65158F2A-86BE-86BC-2BFD-EAC08AC88F36}"/>
              </a:ext>
            </a:extLst>
          </p:cNvPr>
          <p:cNvSpPr txBox="1"/>
          <p:nvPr/>
        </p:nvSpPr>
        <p:spPr>
          <a:xfrm rot="19168490">
            <a:off x="5332896" y="4698904"/>
            <a:ext cx="3015048" cy="369332"/>
          </a:xfrm>
          <a:prstGeom prst="rect">
            <a:avLst/>
          </a:prstGeom>
          <a:noFill/>
        </p:spPr>
        <p:txBody>
          <a:bodyPr wrap="square" rtlCol="0">
            <a:spAutoFit/>
          </a:bodyPr>
          <a:lstStyle/>
          <a:p>
            <a:r>
              <a:rPr lang="en-US" altLang="zh-CN" dirty="0">
                <a:solidFill>
                  <a:schemeClr val="accent6">
                    <a:lumMod val="75000"/>
                  </a:schemeClr>
                </a:solidFill>
              </a:rPr>
              <a:t>Voice changer mode</a:t>
            </a:r>
            <a:endParaRPr lang="en-CN" dirty="0">
              <a:solidFill>
                <a:schemeClr val="accent6">
                  <a:lumMod val="75000"/>
                </a:schemeClr>
              </a:solidFill>
            </a:endParaRPr>
          </a:p>
        </p:txBody>
      </p:sp>
      <p:sp>
        <p:nvSpPr>
          <p:cNvPr id="23" name="文本框 34">
            <a:extLst>
              <a:ext uri="{FF2B5EF4-FFF2-40B4-BE49-F238E27FC236}">
                <a16:creationId xmlns:a16="http://schemas.microsoft.com/office/drawing/2014/main" id="{330160A2-478E-D5CC-FFBF-3305E18C3244}"/>
              </a:ext>
            </a:extLst>
          </p:cNvPr>
          <p:cNvSpPr txBox="1"/>
          <p:nvPr/>
        </p:nvSpPr>
        <p:spPr>
          <a:xfrm>
            <a:off x="6487233" y="365125"/>
            <a:ext cx="5219378" cy="923330"/>
          </a:xfrm>
          <a:prstGeom prst="rect">
            <a:avLst/>
          </a:prstGeom>
          <a:noFill/>
        </p:spPr>
        <p:txBody>
          <a:bodyPr wrap="square" rtlCol="0">
            <a:spAutoFit/>
          </a:bodyPr>
          <a:lstStyle/>
          <a:p>
            <a:pPr marL="342900" indent="-342900">
              <a:buAutoNum type="arabicPeriod"/>
            </a:pPr>
            <a:r>
              <a:rPr kumimoji="1" lang="en-US" altLang="zh-CN" dirty="0">
                <a:solidFill>
                  <a:schemeClr val="accent1"/>
                </a:solidFill>
              </a:rPr>
              <a:t>Demo of target timbre 2.</a:t>
            </a:r>
          </a:p>
          <a:p>
            <a:pPr marL="342900" indent="-342900">
              <a:buAutoNum type="arabicPeriod"/>
            </a:pPr>
            <a:r>
              <a:rPr kumimoji="1" lang="en-US" altLang="zh-CN" dirty="0">
                <a:solidFill>
                  <a:schemeClr val="accent1"/>
                </a:solidFill>
              </a:rPr>
              <a:t>The voice changer outperforms other VC models.</a:t>
            </a:r>
          </a:p>
          <a:p>
            <a:pPr marL="342900" indent="-342900">
              <a:buAutoNum type="arabicPeriod"/>
            </a:pPr>
            <a:r>
              <a:rPr kumimoji="1" lang="en-US" altLang="zh-CN" dirty="0">
                <a:solidFill>
                  <a:schemeClr val="accent1"/>
                </a:solidFill>
              </a:rPr>
              <a:t>The voice changer is closed to the reference wavs.</a:t>
            </a:r>
            <a:endParaRPr kumimoji="1" lang="zh-CN" altLang="en-US" dirty="0">
              <a:solidFill>
                <a:schemeClr val="accent1"/>
              </a:solidFill>
            </a:endParaRPr>
          </a:p>
        </p:txBody>
      </p:sp>
      <p:sp>
        <p:nvSpPr>
          <p:cNvPr id="26" name="TextBox 35">
            <a:extLst>
              <a:ext uri="{FF2B5EF4-FFF2-40B4-BE49-F238E27FC236}">
                <a16:creationId xmlns:a16="http://schemas.microsoft.com/office/drawing/2014/main" id="{391294AF-1077-E9C6-AA48-6426EECD6B14}"/>
              </a:ext>
            </a:extLst>
          </p:cNvPr>
          <p:cNvSpPr txBox="1"/>
          <p:nvPr/>
        </p:nvSpPr>
        <p:spPr>
          <a:xfrm rot="19168490">
            <a:off x="3545765" y="4321055"/>
            <a:ext cx="1623750" cy="369332"/>
          </a:xfrm>
          <a:prstGeom prst="rect">
            <a:avLst/>
          </a:prstGeom>
          <a:noFill/>
        </p:spPr>
        <p:txBody>
          <a:bodyPr wrap="square" rtlCol="0">
            <a:spAutoFit/>
          </a:bodyPr>
          <a:lstStyle/>
          <a:p>
            <a:r>
              <a:rPr lang="en-US" altLang="zh-CN" dirty="0"/>
              <a:t>Source</a:t>
            </a:r>
            <a:endParaRPr lang="en-CN" altLang="zh-CN" dirty="0"/>
          </a:p>
        </p:txBody>
      </p:sp>
      <p:sp>
        <p:nvSpPr>
          <p:cNvPr id="3" name="TextBox 2">
            <a:extLst>
              <a:ext uri="{FF2B5EF4-FFF2-40B4-BE49-F238E27FC236}">
                <a16:creationId xmlns:a16="http://schemas.microsoft.com/office/drawing/2014/main" id="{EBBB2CF6-8B19-B973-DF29-FDBCED4E79FC}"/>
              </a:ext>
            </a:extLst>
          </p:cNvPr>
          <p:cNvSpPr txBox="1"/>
          <p:nvPr/>
        </p:nvSpPr>
        <p:spPr>
          <a:xfrm rot="19168490">
            <a:off x="820903" y="4824388"/>
            <a:ext cx="1394335" cy="369332"/>
          </a:xfrm>
          <a:prstGeom prst="rect">
            <a:avLst/>
          </a:prstGeom>
          <a:noFill/>
        </p:spPr>
        <p:txBody>
          <a:bodyPr wrap="square" rtlCol="0">
            <a:spAutoFit/>
          </a:bodyPr>
          <a:lstStyle/>
          <a:p>
            <a:r>
              <a:rPr lang="en-US" altLang="zh-CN" dirty="0"/>
              <a:t>Target  label</a:t>
            </a:r>
            <a:endParaRPr lang="en-CN" dirty="0"/>
          </a:p>
        </p:txBody>
      </p:sp>
      <p:sp>
        <p:nvSpPr>
          <p:cNvPr id="24" name="文本框 23">
            <a:extLst>
              <a:ext uri="{FF2B5EF4-FFF2-40B4-BE49-F238E27FC236}">
                <a16:creationId xmlns:a16="http://schemas.microsoft.com/office/drawing/2014/main" id="{61D731EC-EF0F-D035-3585-D26776694C55}"/>
              </a:ext>
            </a:extLst>
          </p:cNvPr>
          <p:cNvSpPr txBox="1"/>
          <p:nvPr/>
        </p:nvSpPr>
        <p:spPr>
          <a:xfrm>
            <a:off x="296235" y="6082008"/>
            <a:ext cx="11983916" cy="646331"/>
          </a:xfrm>
          <a:prstGeom prst="rect">
            <a:avLst/>
          </a:prstGeom>
          <a:noFill/>
        </p:spPr>
        <p:txBody>
          <a:bodyPr wrap="square">
            <a:spAutoFit/>
          </a:bodyPr>
          <a:lstStyle/>
          <a:p>
            <a:r>
              <a:rPr lang="en-US" altLang="zh-CN" dirty="0"/>
              <a:t>The “target label” denotes the actual target speech signal. “Ref” stands for reference timbre of target speaker. “source” is the input speech signal. “Original” refers to our original voice mode, while “</a:t>
            </a:r>
            <a:r>
              <a:rPr lang="en-US" altLang="zh-CN" dirty="0" err="1"/>
              <a:t>VChangeCodec</a:t>
            </a:r>
            <a:r>
              <a:rPr lang="en-US" altLang="zh-CN" dirty="0"/>
              <a:t>” refers to our voice changer mode.</a:t>
            </a:r>
            <a:endParaRPr lang="zh-CN" altLang="en-US" dirty="0"/>
          </a:p>
        </p:txBody>
      </p:sp>
      <p:pic>
        <p:nvPicPr>
          <p:cNvPr id="4" name="p236_503">
            <a:hlinkClick r:id="" action="ppaction://media"/>
            <a:extLst>
              <a:ext uri="{FF2B5EF4-FFF2-40B4-BE49-F238E27FC236}">
                <a16:creationId xmlns:a16="http://schemas.microsoft.com/office/drawing/2014/main" id="{F93F94E1-7C01-0125-C0E2-77D0EB7E7653}"/>
              </a:ext>
            </a:extLst>
          </p:cNvPr>
          <p:cNvPicPr>
            <a:picLocks noChangeAspect="1"/>
          </p:cNvPicPr>
          <p:nvPr>
            <a:audioFile r:link="rId2"/>
            <p:extLst>
              <p:ext uri="{DAA4B4D4-6D71-4841-9C94-3DE7FCFB9230}">
                <p14:media xmlns:p14="http://schemas.microsoft.com/office/powerpoint/2010/main" r:embed="rId1"/>
              </p:ext>
            </p:extLst>
          </p:nvPr>
        </p:nvPicPr>
        <p:blipFill>
          <a:blip r:embed="rId32"/>
          <a:stretch>
            <a:fillRect/>
          </a:stretch>
        </p:blipFill>
        <p:spPr>
          <a:xfrm>
            <a:off x="1761595" y="2245955"/>
            <a:ext cx="406400" cy="406400"/>
          </a:xfrm>
          <a:prstGeom prst="rect">
            <a:avLst/>
          </a:prstGeom>
        </p:spPr>
      </p:pic>
      <p:pic>
        <p:nvPicPr>
          <p:cNvPr id="5" name="p231_008_mic2_p231_076_mic2">
            <a:hlinkClick r:id="" action="ppaction://media"/>
            <a:extLst>
              <a:ext uri="{FF2B5EF4-FFF2-40B4-BE49-F238E27FC236}">
                <a16:creationId xmlns:a16="http://schemas.microsoft.com/office/drawing/2014/main" id="{733C5A2D-08D7-AC7D-7712-27F030859D5C}"/>
              </a:ext>
            </a:extLst>
          </p:cNvPr>
          <p:cNvPicPr>
            <a:picLocks noChangeAspect="1"/>
          </p:cNvPicPr>
          <p:nvPr>
            <a:audioFile r:link="rId4"/>
            <p:extLst>
              <p:ext uri="{DAA4B4D4-6D71-4841-9C94-3DE7FCFB9230}">
                <p14:media xmlns:p14="http://schemas.microsoft.com/office/powerpoint/2010/main" r:embed="rId3"/>
              </p:ext>
            </p:extLst>
          </p:nvPr>
        </p:nvPicPr>
        <p:blipFill>
          <a:blip r:embed="rId32"/>
          <a:stretch>
            <a:fillRect/>
          </a:stretch>
        </p:blipFill>
        <p:spPr>
          <a:xfrm>
            <a:off x="2968886" y="2247471"/>
            <a:ext cx="406400" cy="406400"/>
          </a:xfrm>
          <a:prstGeom prst="rect">
            <a:avLst/>
          </a:prstGeom>
        </p:spPr>
      </p:pic>
      <p:pic>
        <p:nvPicPr>
          <p:cNvPr id="20" name="p231_008_mic2_p231_076_mic2">
            <a:hlinkClick r:id="" action="ppaction://media"/>
            <a:extLst>
              <a:ext uri="{FF2B5EF4-FFF2-40B4-BE49-F238E27FC236}">
                <a16:creationId xmlns:a16="http://schemas.microsoft.com/office/drawing/2014/main" id="{26D228E7-D495-BAC0-C791-D140B16D8104}"/>
              </a:ext>
            </a:extLst>
          </p:cNvPr>
          <p:cNvPicPr>
            <a:picLocks noChangeAspect="1"/>
          </p:cNvPicPr>
          <p:nvPr>
            <a:audioFile r:link="rId4"/>
            <p:extLst>
              <p:ext uri="{DAA4B4D4-6D71-4841-9C94-3DE7FCFB9230}">
                <p14:media xmlns:p14="http://schemas.microsoft.com/office/powerpoint/2010/main" r:embed="rId3"/>
              </p:ext>
            </p:extLst>
          </p:nvPr>
        </p:nvPicPr>
        <p:blipFill>
          <a:blip r:embed="rId32"/>
          <a:stretch>
            <a:fillRect/>
          </a:stretch>
        </p:blipFill>
        <p:spPr>
          <a:xfrm>
            <a:off x="2921105" y="3766825"/>
            <a:ext cx="406400" cy="406400"/>
          </a:xfrm>
          <a:prstGeom prst="rect">
            <a:avLst/>
          </a:prstGeom>
        </p:spPr>
      </p:pic>
      <p:pic>
        <p:nvPicPr>
          <p:cNvPr id="25" name="p236_503">
            <a:hlinkClick r:id="" action="ppaction://media"/>
            <a:extLst>
              <a:ext uri="{FF2B5EF4-FFF2-40B4-BE49-F238E27FC236}">
                <a16:creationId xmlns:a16="http://schemas.microsoft.com/office/drawing/2014/main" id="{13C235F9-772B-8625-E794-205B6D0A1A29}"/>
              </a:ext>
            </a:extLst>
          </p:cNvPr>
          <p:cNvPicPr>
            <a:picLocks noChangeAspect="1"/>
          </p:cNvPicPr>
          <p:nvPr>
            <a:audioFile r:link="rId6"/>
            <p:extLst>
              <p:ext uri="{DAA4B4D4-6D71-4841-9C94-3DE7FCFB9230}">
                <p14:media xmlns:p14="http://schemas.microsoft.com/office/powerpoint/2010/main" r:embed="rId5"/>
              </p:ext>
            </p:extLst>
          </p:nvPr>
        </p:nvPicPr>
        <p:blipFill>
          <a:blip r:embed="rId32"/>
          <a:stretch>
            <a:fillRect/>
          </a:stretch>
        </p:blipFill>
        <p:spPr>
          <a:xfrm>
            <a:off x="4176177" y="2240369"/>
            <a:ext cx="406400" cy="406400"/>
          </a:xfrm>
          <a:prstGeom prst="rect">
            <a:avLst/>
          </a:prstGeom>
        </p:spPr>
      </p:pic>
      <p:pic>
        <p:nvPicPr>
          <p:cNvPr id="27" name="p236_503">
            <a:hlinkClick r:id="" action="ppaction://media"/>
            <a:extLst>
              <a:ext uri="{FF2B5EF4-FFF2-40B4-BE49-F238E27FC236}">
                <a16:creationId xmlns:a16="http://schemas.microsoft.com/office/drawing/2014/main" id="{172E501F-455B-2FF5-77A8-257DFA26BC9B}"/>
              </a:ext>
            </a:extLst>
          </p:cNvPr>
          <p:cNvPicPr>
            <a:picLocks noChangeAspect="1"/>
          </p:cNvPicPr>
          <p:nvPr>
            <a:audioFile r:link="rId8"/>
            <p:extLst>
              <p:ext uri="{DAA4B4D4-6D71-4841-9C94-3DE7FCFB9230}">
                <p14:media xmlns:p14="http://schemas.microsoft.com/office/powerpoint/2010/main" r:embed="rId7"/>
              </p:ext>
            </p:extLst>
          </p:nvPr>
        </p:nvPicPr>
        <p:blipFill>
          <a:blip r:embed="rId32"/>
          <a:stretch>
            <a:fillRect/>
          </a:stretch>
        </p:blipFill>
        <p:spPr>
          <a:xfrm>
            <a:off x="5586668" y="2254525"/>
            <a:ext cx="406400" cy="406400"/>
          </a:xfrm>
          <a:prstGeom prst="rect">
            <a:avLst/>
          </a:prstGeom>
          <a:solidFill>
            <a:schemeClr val="accent1">
              <a:lumMod val="60000"/>
              <a:lumOff val="40000"/>
            </a:schemeClr>
          </a:solidFill>
        </p:spPr>
      </p:pic>
      <p:pic>
        <p:nvPicPr>
          <p:cNvPr id="28" name="p236_503">
            <a:hlinkClick r:id="" action="ppaction://media"/>
            <a:extLst>
              <a:ext uri="{FF2B5EF4-FFF2-40B4-BE49-F238E27FC236}">
                <a16:creationId xmlns:a16="http://schemas.microsoft.com/office/drawing/2014/main" id="{69D2EAFE-8386-EF7D-838D-DF3BD12715F5}"/>
              </a:ext>
            </a:extLst>
          </p:cNvPr>
          <p:cNvPicPr>
            <a:picLocks noChangeAspect="1"/>
          </p:cNvPicPr>
          <p:nvPr>
            <a:audioFile r:link="rId10"/>
            <p:extLst>
              <p:ext uri="{DAA4B4D4-6D71-4841-9C94-3DE7FCFB9230}">
                <p14:media xmlns:p14="http://schemas.microsoft.com/office/powerpoint/2010/main" r:embed="rId9"/>
              </p:ext>
            </p:extLst>
          </p:nvPr>
        </p:nvPicPr>
        <p:blipFill>
          <a:blip r:embed="rId32"/>
          <a:stretch>
            <a:fillRect/>
          </a:stretch>
        </p:blipFill>
        <p:spPr>
          <a:xfrm>
            <a:off x="7033091" y="2258328"/>
            <a:ext cx="406400" cy="406400"/>
          </a:xfrm>
          <a:prstGeom prst="rect">
            <a:avLst/>
          </a:prstGeom>
          <a:solidFill>
            <a:schemeClr val="accent6">
              <a:lumMod val="75000"/>
            </a:schemeClr>
          </a:solidFill>
        </p:spPr>
      </p:pic>
      <p:pic>
        <p:nvPicPr>
          <p:cNvPr id="29" name="p236_503 x p231">
            <a:hlinkClick r:id="" action="ppaction://media"/>
            <a:extLst>
              <a:ext uri="{FF2B5EF4-FFF2-40B4-BE49-F238E27FC236}">
                <a16:creationId xmlns:a16="http://schemas.microsoft.com/office/drawing/2014/main" id="{6638559D-B47E-8534-147E-EEED1585E36C}"/>
              </a:ext>
            </a:extLst>
          </p:cNvPr>
          <p:cNvPicPr>
            <a:picLocks noChangeAspect="1"/>
          </p:cNvPicPr>
          <p:nvPr>
            <a:audioFile r:link="rId12"/>
            <p:extLst>
              <p:ext uri="{DAA4B4D4-6D71-4841-9C94-3DE7FCFB9230}">
                <p14:media xmlns:p14="http://schemas.microsoft.com/office/powerpoint/2010/main" r:embed="rId11"/>
              </p:ext>
            </p:extLst>
          </p:nvPr>
        </p:nvPicPr>
        <p:blipFill>
          <a:blip r:embed="rId32"/>
          <a:stretch>
            <a:fillRect/>
          </a:stretch>
        </p:blipFill>
        <p:spPr>
          <a:xfrm>
            <a:off x="8376819" y="2279044"/>
            <a:ext cx="406400" cy="406400"/>
          </a:xfrm>
          <a:prstGeom prst="rect">
            <a:avLst/>
          </a:prstGeom>
        </p:spPr>
      </p:pic>
      <p:pic>
        <p:nvPicPr>
          <p:cNvPr id="30" name="p236_503">
            <a:hlinkClick r:id="" action="ppaction://media"/>
            <a:extLst>
              <a:ext uri="{FF2B5EF4-FFF2-40B4-BE49-F238E27FC236}">
                <a16:creationId xmlns:a16="http://schemas.microsoft.com/office/drawing/2014/main" id="{371428F1-32A5-7BB2-5A70-D28BC687D444}"/>
              </a:ext>
            </a:extLst>
          </p:cNvPr>
          <p:cNvPicPr>
            <a:picLocks noChangeAspect="1"/>
          </p:cNvPicPr>
          <p:nvPr>
            <a:audioFile r:link="rId14"/>
            <p:extLst>
              <p:ext uri="{DAA4B4D4-6D71-4841-9C94-3DE7FCFB9230}">
                <p14:media xmlns:p14="http://schemas.microsoft.com/office/powerpoint/2010/main" r:embed="rId13"/>
              </p:ext>
            </p:extLst>
          </p:nvPr>
        </p:nvPicPr>
        <p:blipFill>
          <a:blip r:embed="rId32"/>
          <a:stretch>
            <a:fillRect/>
          </a:stretch>
        </p:blipFill>
        <p:spPr>
          <a:xfrm>
            <a:off x="9842286" y="2279044"/>
            <a:ext cx="406400" cy="406400"/>
          </a:xfrm>
          <a:prstGeom prst="rect">
            <a:avLst/>
          </a:prstGeom>
        </p:spPr>
      </p:pic>
      <p:pic>
        <p:nvPicPr>
          <p:cNvPr id="31" name="p236_503">
            <a:hlinkClick r:id="" action="ppaction://media"/>
            <a:extLst>
              <a:ext uri="{FF2B5EF4-FFF2-40B4-BE49-F238E27FC236}">
                <a16:creationId xmlns:a16="http://schemas.microsoft.com/office/drawing/2014/main" id="{DB7E89F3-FFC6-5F7E-1C77-C48E803022F3}"/>
              </a:ext>
            </a:extLst>
          </p:cNvPr>
          <p:cNvPicPr>
            <a:picLocks noChangeAspect="1"/>
          </p:cNvPicPr>
          <p:nvPr>
            <a:audioFile r:link="rId16"/>
            <p:extLst>
              <p:ext uri="{DAA4B4D4-6D71-4841-9C94-3DE7FCFB9230}">
                <p14:media xmlns:p14="http://schemas.microsoft.com/office/powerpoint/2010/main" r:embed="rId15"/>
              </p:ext>
            </p:extLst>
          </p:nvPr>
        </p:nvPicPr>
        <p:blipFill>
          <a:blip r:embed="rId32"/>
          <a:stretch>
            <a:fillRect/>
          </a:stretch>
        </p:blipFill>
        <p:spPr>
          <a:xfrm>
            <a:off x="11201288" y="2279044"/>
            <a:ext cx="406400" cy="406400"/>
          </a:xfrm>
          <a:prstGeom prst="rect">
            <a:avLst/>
          </a:prstGeom>
        </p:spPr>
      </p:pic>
      <p:pic>
        <p:nvPicPr>
          <p:cNvPr id="32" name="481_0600">
            <a:hlinkClick r:id="" action="ppaction://media"/>
            <a:extLst>
              <a:ext uri="{FF2B5EF4-FFF2-40B4-BE49-F238E27FC236}">
                <a16:creationId xmlns:a16="http://schemas.microsoft.com/office/drawing/2014/main" id="{FB1B6F84-DF19-759F-BF03-932215584956}"/>
              </a:ext>
            </a:extLst>
          </p:cNvPr>
          <p:cNvPicPr>
            <a:picLocks noChangeAspect="1"/>
          </p:cNvPicPr>
          <p:nvPr>
            <a:audioFile r:link="rId18"/>
            <p:extLst>
              <p:ext uri="{DAA4B4D4-6D71-4841-9C94-3DE7FCFB9230}">
                <p14:media xmlns:p14="http://schemas.microsoft.com/office/powerpoint/2010/main" r:embed="rId17"/>
              </p:ext>
            </p:extLst>
          </p:nvPr>
        </p:nvPicPr>
        <p:blipFill>
          <a:blip r:embed="rId32"/>
          <a:stretch>
            <a:fillRect/>
          </a:stretch>
        </p:blipFill>
        <p:spPr>
          <a:xfrm>
            <a:off x="1720843" y="3763639"/>
            <a:ext cx="406400" cy="406400"/>
          </a:xfrm>
          <a:prstGeom prst="rect">
            <a:avLst/>
          </a:prstGeom>
        </p:spPr>
      </p:pic>
      <p:pic>
        <p:nvPicPr>
          <p:cNvPr id="33" name="481_0600">
            <a:hlinkClick r:id="" action="ppaction://media"/>
            <a:extLst>
              <a:ext uri="{FF2B5EF4-FFF2-40B4-BE49-F238E27FC236}">
                <a16:creationId xmlns:a16="http://schemas.microsoft.com/office/drawing/2014/main" id="{87D41505-9C2D-FE0C-B515-7B9AB15AE98F}"/>
              </a:ext>
            </a:extLst>
          </p:cNvPr>
          <p:cNvPicPr>
            <a:picLocks noChangeAspect="1"/>
          </p:cNvPicPr>
          <p:nvPr>
            <a:audioFile r:link="rId20"/>
            <p:extLst>
              <p:ext uri="{DAA4B4D4-6D71-4841-9C94-3DE7FCFB9230}">
                <p14:media xmlns:p14="http://schemas.microsoft.com/office/powerpoint/2010/main" r:embed="rId19"/>
              </p:ext>
            </p:extLst>
          </p:nvPr>
        </p:nvPicPr>
        <p:blipFill>
          <a:blip r:embed="rId32"/>
          <a:stretch>
            <a:fillRect/>
          </a:stretch>
        </p:blipFill>
        <p:spPr>
          <a:xfrm>
            <a:off x="4176177" y="3773017"/>
            <a:ext cx="406400" cy="406400"/>
          </a:xfrm>
          <a:prstGeom prst="rect">
            <a:avLst/>
          </a:prstGeom>
        </p:spPr>
      </p:pic>
      <p:pic>
        <p:nvPicPr>
          <p:cNvPr id="34" name="481_0600">
            <a:hlinkClick r:id="" action="ppaction://media"/>
            <a:extLst>
              <a:ext uri="{FF2B5EF4-FFF2-40B4-BE49-F238E27FC236}">
                <a16:creationId xmlns:a16="http://schemas.microsoft.com/office/drawing/2014/main" id="{06BCE28A-DAA2-C432-457E-41AE59762F36}"/>
              </a:ext>
            </a:extLst>
          </p:cNvPr>
          <p:cNvPicPr>
            <a:picLocks noChangeAspect="1"/>
          </p:cNvPicPr>
          <p:nvPr>
            <a:audioFile r:link="rId22"/>
            <p:extLst>
              <p:ext uri="{DAA4B4D4-6D71-4841-9C94-3DE7FCFB9230}">
                <p14:media xmlns:p14="http://schemas.microsoft.com/office/powerpoint/2010/main" r:embed="rId21"/>
              </p:ext>
            </p:extLst>
          </p:nvPr>
        </p:nvPicPr>
        <p:blipFill>
          <a:blip r:embed="rId32"/>
          <a:stretch>
            <a:fillRect/>
          </a:stretch>
        </p:blipFill>
        <p:spPr>
          <a:xfrm>
            <a:off x="5586668" y="3723605"/>
            <a:ext cx="406400" cy="406400"/>
          </a:xfrm>
          <a:prstGeom prst="rect">
            <a:avLst/>
          </a:prstGeom>
          <a:solidFill>
            <a:schemeClr val="accent1">
              <a:lumMod val="60000"/>
              <a:lumOff val="40000"/>
            </a:schemeClr>
          </a:solidFill>
        </p:spPr>
      </p:pic>
      <p:pic>
        <p:nvPicPr>
          <p:cNvPr id="35" name="481_0600">
            <a:hlinkClick r:id="" action="ppaction://media"/>
            <a:extLst>
              <a:ext uri="{FF2B5EF4-FFF2-40B4-BE49-F238E27FC236}">
                <a16:creationId xmlns:a16="http://schemas.microsoft.com/office/drawing/2014/main" id="{79B5F29F-A04C-8004-7300-3AA60A73813C}"/>
              </a:ext>
            </a:extLst>
          </p:cNvPr>
          <p:cNvPicPr>
            <a:picLocks noChangeAspect="1"/>
          </p:cNvPicPr>
          <p:nvPr>
            <a:audioFile r:link="rId24"/>
            <p:extLst>
              <p:ext uri="{DAA4B4D4-6D71-4841-9C94-3DE7FCFB9230}">
                <p14:media xmlns:p14="http://schemas.microsoft.com/office/powerpoint/2010/main" r:embed="rId23"/>
              </p:ext>
            </p:extLst>
          </p:nvPr>
        </p:nvPicPr>
        <p:blipFill>
          <a:blip r:embed="rId32"/>
          <a:stretch>
            <a:fillRect/>
          </a:stretch>
        </p:blipFill>
        <p:spPr>
          <a:xfrm>
            <a:off x="7009925" y="3723605"/>
            <a:ext cx="406400" cy="406400"/>
          </a:xfrm>
          <a:prstGeom prst="rect">
            <a:avLst/>
          </a:prstGeom>
          <a:solidFill>
            <a:schemeClr val="accent6">
              <a:lumMod val="75000"/>
            </a:schemeClr>
          </a:solidFill>
        </p:spPr>
      </p:pic>
      <p:pic>
        <p:nvPicPr>
          <p:cNvPr id="36" name="481_0600 x p231">
            <a:hlinkClick r:id="" action="ppaction://media"/>
            <a:extLst>
              <a:ext uri="{FF2B5EF4-FFF2-40B4-BE49-F238E27FC236}">
                <a16:creationId xmlns:a16="http://schemas.microsoft.com/office/drawing/2014/main" id="{540F75A3-FBC3-DD31-5BD0-2170FF3A4CE0}"/>
              </a:ext>
            </a:extLst>
          </p:cNvPr>
          <p:cNvPicPr>
            <a:picLocks noChangeAspect="1"/>
          </p:cNvPicPr>
          <p:nvPr>
            <a:audioFile r:link="rId26"/>
            <p:extLst>
              <p:ext uri="{DAA4B4D4-6D71-4841-9C94-3DE7FCFB9230}">
                <p14:media xmlns:p14="http://schemas.microsoft.com/office/powerpoint/2010/main" r:embed="rId25"/>
              </p:ext>
            </p:extLst>
          </p:nvPr>
        </p:nvPicPr>
        <p:blipFill>
          <a:blip r:embed="rId32"/>
          <a:stretch>
            <a:fillRect/>
          </a:stretch>
        </p:blipFill>
        <p:spPr>
          <a:xfrm>
            <a:off x="8375031" y="3723605"/>
            <a:ext cx="406400" cy="406400"/>
          </a:xfrm>
          <a:prstGeom prst="rect">
            <a:avLst/>
          </a:prstGeom>
        </p:spPr>
      </p:pic>
      <p:pic>
        <p:nvPicPr>
          <p:cNvPr id="37" name="481_0600">
            <a:hlinkClick r:id="" action="ppaction://media"/>
            <a:extLst>
              <a:ext uri="{FF2B5EF4-FFF2-40B4-BE49-F238E27FC236}">
                <a16:creationId xmlns:a16="http://schemas.microsoft.com/office/drawing/2014/main" id="{721DA8E1-28B1-4D8B-6600-7D945AECAB5E}"/>
              </a:ext>
            </a:extLst>
          </p:cNvPr>
          <p:cNvPicPr>
            <a:picLocks noChangeAspect="1"/>
          </p:cNvPicPr>
          <p:nvPr>
            <a:audioFile r:link="rId28"/>
            <p:extLst>
              <p:ext uri="{DAA4B4D4-6D71-4841-9C94-3DE7FCFB9230}">
                <p14:media xmlns:p14="http://schemas.microsoft.com/office/powerpoint/2010/main" r:embed="rId27"/>
              </p:ext>
            </p:extLst>
          </p:nvPr>
        </p:nvPicPr>
        <p:blipFill>
          <a:blip r:embed="rId32"/>
          <a:stretch>
            <a:fillRect/>
          </a:stretch>
        </p:blipFill>
        <p:spPr>
          <a:xfrm>
            <a:off x="9842286" y="3766157"/>
            <a:ext cx="406400" cy="406400"/>
          </a:xfrm>
          <a:prstGeom prst="rect">
            <a:avLst/>
          </a:prstGeom>
        </p:spPr>
      </p:pic>
      <p:pic>
        <p:nvPicPr>
          <p:cNvPr id="38" name="481_0600">
            <a:hlinkClick r:id="" action="ppaction://media"/>
            <a:extLst>
              <a:ext uri="{FF2B5EF4-FFF2-40B4-BE49-F238E27FC236}">
                <a16:creationId xmlns:a16="http://schemas.microsoft.com/office/drawing/2014/main" id="{0EE29505-FBF3-B976-AEB9-2275CD5253B9}"/>
              </a:ext>
            </a:extLst>
          </p:cNvPr>
          <p:cNvPicPr>
            <a:picLocks noChangeAspect="1"/>
          </p:cNvPicPr>
          <p:nvPr>
            <a:audioFile r:link="rId30"/>
            <p:extLst>
              <p:ext uri="{DAA4B4D4-6D71-4841-9C94-3DE7FCFB9230}">
                <p14:media xmlns:p14="http://schemas.microsoft.com/office/powerpoint/2010/main" r:embed="rId29"/>
              </p:ext>
            </p:extLst>
          </p:nvPr>
        </p:nvPicPr>
        <p:blipFill>
          <a:blip r:embed="rId32"/>
          <a:stretch>
            <a:fillRect/>
          </a:stretch>
        </p:blipFill>
        <p:spPr>
          <a:xfrm>
            <a:off x="11201288" y="3745166"/>
            <a:ext cx="406400" cy="406400"/>
          </a:xfrm>
          <a:prstGeom prst="rect">
            <a:avLst/>
          </a:prstGeom>
        </p:spPr>
      </p:pic>
    </p:spTree>
    <p:extLst>
      <p:ext uri="{BB962C8B-B14F-4D97-AF65-F5344CB8AC3E}">
        <p14:creationId xmlns:p14="http://schemas.microsoft.com/office/powerpoint/2010/main" val="368853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640" fill="hold"/>
                                        <p:tgtEl>
                                          <p:spTgt spid="5"/>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640" fill="hold"/>
                                        <p:tgtEl>
                                          <p:spTgt spid="20"/>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203" fill="hold"/>
                                        <p:tgtEl>
                                          <p:spTgt spid="25"/>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3200" fill="hold"/>
                                        <p:tgtEl>
                                          <p:spTgt spid="27"/>
                                        </p:tgtEl>
                                      </p:cBhvr>
                                    </p:cmd>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3200" fill="hold"/>
                                        <p:tgtEl>
                                          <p:spTgt spid="28"/>
                                        </p:tgtEl>
                                      </p:cBhvr>
                                    </p:cmd>
                                  </p:childTnLst>
                                </p:cTn>
                              </p:par>
                            </p:childTnLst>
                          </p:cTn>
                        </p:par>
                      </p:childTnLst>
                    </p:cTn>
                  </p:par>
                  <p:par>
                    <p:cTn id="27" fill="hold">
                      <p:stCondLst>
                        <p:cond delay="indefinite"/>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200" fill="hold"/>
                                        <p:tgtEl>
                                          <p:spTgt spid="29"/>
                                        </p:tgtEl>
                                      </p:cBhvr>
                                    </p:cmd>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3192" fill="hold"/>
                                        <p:tgtEl>
                                          <p:spTgt spid="30"/>
                                        </p:tgtEl>
                                      </p:cBhvr>
                                    </p:cmd>
                                  </p:childTnLst>
                                </p:cTn>
                              </p:par>
                            </p:childTnLst>
                          </p:cTn>
                        </p:par>
                      </p:childTnLst>
                    </p:cTn>
                  </p:par>
                  <p:par>
                    <p:cTn id="35" fill="hold">
                      <p:stCondLst>
                        <p:cond delay="indefinite"/>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3200" fill="hold"/>
                                        <p:tgtEl>
                                          <p:spTgt spid="31"/>
                                        </p:tgtEl>
                                      </p:cBhvr>
                                    </p:cmd>
                                  </p:childTnLst>
                                </p:cTn>
                              </p:par>
                            </p:childTnLst>
                          </p:cTn>
                        </p:par>
                      </p:childTnLst>
                    </p:cTn>
                  </p:par>
                  <p:par>
                    <p:cTn id="39" fill="hold">
                      <p:stCondLst>
                        <p:cond delay="indefinite"/>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4500" fill="hold"/>
                                        <p:tgtEl>
                                          <p:spTgt spid="32"/>
                                        </p:tgtEl>
                                      </p:cBhvr>
                                    </p:cmd>
                                  </p:childTnLst>
                                </p:cTn>
                              </p:par>
                            </p:childTnLst>
                          </p:cTn>
                        </p:par>
                      </p:childTnLst>
                    </p:cTn>
                  </p:par>
                  <p:par>
                    <p:cTn id="43" fill="hold">
                      <p:stCondLst>
                        <p:cond delay="indefinite"/>
                      </p:stCondLst>
                      <p:childTnLst>
                        <p:par>
                          <p:cTn id="44" fill="hold">
                            <p:stCondLst>
                              <p:cond delay="0"/>
                            </p:stCondLst>
                            <p:childTnLst>
                              <p:par>
                                <p:cTn id="45" presetID="1" presetClass="mediacall" presetSubtype="0" fill="hold" nodeType="clickEffect">
                                  <p:stCondLst>
                                    <p:cond delay="0"/>
                                  </p:stCondLst>
                                  <p:childTnLst>
                                    <p:cmd type="call" cmd="playFrom(0.0)">
                                      <p:cBhvr>
                                        <p:cTn id="46" dur="4515" fill="hold"/>
                                        <p:tgtEl>
                                          <p:spTgt spid="33"/>
                                        </p:tgtEl>
                                      </p:cBhvr>
                                    </p:cmd>
                                  </p:childTnLst>
                                </p:cTn>
                              </p:par>
                            </p:childTnLst>
                          </p:cTn>
                        </p:par>
                      </p:childTnLst>
                    </p:cTn>
                  </p:par>
                  <p:par>
                    <p:cTn id="47" fill="hold">
                      <p:stCondLst>
                        <p:cond delay="indefinite"/>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4500" fill="hold"/>
                                        <p:tgtEl>
                                          <p:spTgt spid="34"/>
                                        </p:tgtEl>
                                      </p:cBhvr>
                                    </p:cmd>
                                  </p:childTnLst>
                                </p:cTn>
                              </p:par>
                            </p:childTnLst>
                          </p:cTn>
                        </p:par>
                      </p:childTnLst>
                    </p:cTn>
                  </p:par>
                  <p:par>
                    <p:cTn id="51" fill="hold">
                      <p:stCondLst>
                        <p:cond delay="indefinite"/>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4500" fill="hold"/>
                                        <p:tgtEl>
                                          <p:spTgt spid="35"/>
                                        </p:tgtEl>
                                      </p:cBhvr>
                                    </p:cmd>
                                  </p:childTnLst>
                                </p:cTn>
                              </p:par>
                            </p:childTnLst>
                          </p:cTn>
                        </p:par>
                      </p:childTnLst>
                    </p:cTn>
                  </p:par>
                  <p:par>
                    <p:cTn id="55" fill="hold">
                      <p:stCondLst>
                        <p:cond delay="indefinite"/>
                      </p:stCondLst>
                      <p:childTnLst>
                        <p:par>
                          <p:cTn id="56" fill="hold">
                            <p:stCondLst>
                              <p:cond delay="0"/>
                            </p:stCondLst>
                            <p:childTnLst>
                              <p:par>
                                <p:cTn id="57" presetID="1" presetClass="mediacall" presetSubtype="0" fill="hold" nodeType="clickEffect">
                                  <p:stCondLst>
                                    <p:cond delay="0"/>
                                  </p:stCondLst>
                                  <p:childTnLst>
                                    <p:cmd type="call" cmd="playFrom(0.0)">
                                      <p:cBhvr>
                                        <p:cTn id="58" dur="4500" fill="hold"/>
                                        <p:tgtEl>
                                          <p:spTgt spid="36"/>
                                        </p:tgtEl>
                                      </p:cBhvr>
                                    </p:cmd>
                                  </p:childTnLst>
                                </p:cTn>
                              </p:par>
                            </p:childTnLst>
                          </p:cTn>
                        </p:par>
                      </p:childTnLst>
                    </p:cTn>
                  </p:par>
                  <p:par>
                    <p:cTn id="59" fill="hold">
                      <p:stCondLst>
                        <p:cond delay="indefinite"/>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4504" fill="hold"/>
                                        <p:tgtEl>
                                          <p:spTgt spid="37"/>
                                        </p:tgtEl>
                                      </p:cBhvr>
                                    </p:cmd>
                                  </p:childTnLst>
                                </p:cTn>
                              </p:par>
                            </p:childTnLst>
                          </p:cTn>
                        </p:par>
                      </p:childTnLst>
                    </p:cTn>
                  </p:par>
                  <p:par>
                    <p:cTn id="63" fill="hold">
                      <p:stCondLst>
                        <p:cond delay="indefinite"/>
                      </p:stCondLst>
                      <p:childTnLst>
                        <p:par>
                          <p:cTn id="64" fill="hold">
                            <p:stCondLst>
                              <p:cond delay="0"/>
                            </p:stCondLst>
                            <p:childTnLst>
                              <p:par>
                                <p:cTn id="65" presetID="1" presetClass="mediacall" presetSubtype="0" fill="hold" nodeType="clickEffect">
                                  <p:stCondLst>
                                    <p:cond delay="0"/>
                                  </p:stCondLst>
                                  <p:childTnLst>
                                    <p:cmd type="call" cmd="playFrom(0.0)">
                                      <p:cBhvr>
                                        <p:cTn id="66" dur="4520" fill="hold"/>
                                        <p:tgtEl>
                                          <p:spTgt spid="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7" fill="hold" display="0">
                  <p:stCondLst>
                    <p:cond delay="indefinite"/>
                  </p:stCondLst>
                  <p:endCondLst>
                    <p:cond evt="onStopAudio" delay="0">
                      <p:tgtEl>
                        <p:sldTgt/>
                      </p:tgtEl>
                    </p:cond>
                  </p:endCondLst>
                </p:cTn>
                <p:tgtEl>
                  <p:spTgt spid="4"/>
                </p:tgtEl>
              </p:cMediaNode>
            </p:audio>
            <p:audio>
              <p:cMediaNode vol="80000">
                <p:cTn id="68" fill="hold" display="0">
                  <p:stCondLst>
                    <p:cond delay="indefinite"/>
                  </p:stCondLst>
                  <p:endCondLst>
                    <p:cond evt="onStopAudio" delay="0">
                      <p:tgtEl>
                        <p:sldTgt/>
                      </p:tgtEl>
                    </p:cond>
                  </p:endCondLst>
                </p:cTn>
                <p:tgtEl>
                  <p:spTgt spid="5"/>
                </p:tgtEl>
              </p:cMediaNode>
            </p:audio>
            <p:audio>
              <p:cMediaNode vol="80000">
                <p:cTn id="69" fill="hold" display="0">
                  <p:stCondLst>
                    <p:cond delay="indefinite"/>
                  </p:stCondLst>
                  <p:endCondLst>
                    <p:cond evt="onStopAudio" delay="0">
                      <p:tgtEl>
                        <p:sldTgt/>
                      </p:tgtEl>
                    </p:cond>
                  </p:endCondLst>
                </p:cTn>
                <p:tgtEl>
                  <p:spTgt spid="20"/>
                </p:tgtEl>
              </p:cMediaNode>
            </p:audio>
            <p:audio>
              <p:cMediaNode vol="80000">
                <p:cTn id="70" fill="hold" display="0">
                  <p:stCondLst>
                    <p:cond delay="indefinite"/>
                  </p:stCondLst>
                  <p:endCondLst>
                    <p:cond evt="onStopAudio" delay="0">
                      <p:tgtEl>
                        <p:sldTgt/>
                      </p:tgtEl>
                    </p:cond>
                  </p:endCondLst>
                </p:cTn>
                <p:tgtEl>
                  <p:spTgt spid="25"/>
                </p:tgtEl>
              </p:cMediaNode>
            </p:audio>
            <p:audio>
              <p:cMediaNode vol="80000">
                <p:cTn id="71" fill="hold" display="0">
                  <p:stCondLst>
                    <p:cond delay="indefinite"/>
                  </p:stCondLst>
                  <p:endCondLst>
                    <p:cond evt="onStopAudio" delay="0">
                      <p:tgtEl>
                        <p:sldTgt/>
                      </p:tgtEl>
                    </p:cond>
                  </p:endCondLst>
                </p:cTn>
                <p:tgtEl>
                  <p:spTgt spid="27"/>
                </p:tgtEl>
              </p:cMediaNode>
            </p:audio>
            <p:audio>
              <p:cMediaNode vol="80000">
                <p:cTn id="72" fill="hold" display="0">
                  <p:stCondLst>
                    <p:cond delay="indefinite"/>
                  </p:stCondLst>
                  <p:endCondLst>
                    <p:cond evt="onStopAudio" delay="0">
                      <p:tgtEl>
                        <p:sldTgt/>
                      </p:tgtEl>
                    </p:cond>
                  </p:endCondLst>
                </p:cTn>
                <p:tgtEl>
                  <p:spTgt spid="28"/>
                </p:tgtEl>
              </p:cMediaNode>
            </p:audio>
            <p:audio>
              <p:cMediaNode vol="80000">
                <p:cTn id="73" fill="hold" display="0">
                  <p:stCondLst>
                    <p:cond delay="indefinite"/>
                  </p:stCondLst>
                  <p:endCondLst>
                    <p:cond evt="onStopAudio" delay="0">
                      <p:tgtEl>
                        <p:sldTgt/>
                      </p:tgtEl>
                    </p:cond>
                  </p:endCondLst>
                </p:cTn>
                <p:tgtEl>
                  <p:spTgt spid="29"/>
                </p:tgtEl>
              </p:cMediaNode>
            </p:audio>
            <p:audio>
              <p:cMediaNode vol="80000">
                <p:cTn id="74" fill="hold" display="0">
                  <p:stCondLst>
                    <p:cond delay="indefinite"/>
                  </p:stCondLst>
                  <p:endCondLst>
                    <p:cond evt="onStopAudio" delay="0">
                      <p:tgtEl>
                        <p:sldTgt/>
                      </p:tgtEl>
                    </p:cond>
                  </p:endCondLst>
                </p:cTn>
                <p:tgtEl>
                  <p:spTgt spid="30"/>
                </p:tgtEl>
              </p:cMediaNode>
            </p:audio>
            <p:audio>
              <p:cMediaNode vol="80000">
                <p:cTn id="75" fill="hold" display="0">
                  <p:stCondLst>
                    <p:cond delay="indefinite"/>
                  </p:stCondLst>
                  <p:endCondLst>
                    <p:cond evt="onStopAudio" delay="0">
                      <p:tgtEl>
                        <p:sldTgt/>
                      </p:tgtEl>
                    </p:cond>
                  </p:endCondLst>
                </p:cTn>
                <p:tgtEl>
                  <p:spTgt spid="31"/>
                </p:tgtEl>
              </p:cMediaNode>
            </p:audio>
            <p:audio>
              <p:cMediaNode vol="80000">
                <p:cTn id="76" fill="hold" display="0">
                  <p:stCondLst>
                    <p:cond delay="indefinite"/>
                  </p:stCondLst>
                  <p:endCondLst>
                    <p:cond evt="onStopAudio" delay="0">
                      <p:tgtEl>
                        <p:sldTgt/>
                      </p:tgtEl>
                    </p:cond>
                  </p:endCondLst>
                </p:cTn>
                <p:tgtEl>
                  <p:spTgt spid="32"/>
                </p:tgtEl>
              </p:cMediaNode>
            </p:audio>
            <p:audio>
              <p:cMediaNode vol="80000">
                <p:cTn id="77" fill="hold" display="0">
                  <p:stCondLst>
                    <p:cond delay="indefinite"/>
                  </p:stCondLst>
                  <p:endCondLst>
                    <p:cond evt="onStopAudio" delay="0">
                      <p:tgtEl>
                        <p:sldTgt/>
                      </p:tgtEl>
                    </p:cond>
                  </p:endCondLst>
                </p:cTn>
                <p:tgtEl>
                  <p:spTgt spid="33"/>
                </p:tgtEl>
              </p:cMediaNode>
            </p:audio>
            <p:audio>
              <p:cMediaNode vol="80000">
                <p:cTn id="78" fill="hold" display="0">
                  <p:stCondLst>
                    <p:cond delay="indefinite"/>
                  </p:stCondLst>
                  <p:endCondLst>
                    <p:cond evt="onStopAudio" delay="0">
                      <p:tgtEl>
                        <p:sldTgt/>
                      </p:tgtEl>
                    </p:cond>
                  </p:endCondLst>
                </p:cTn>
                <p:tgtEl>
                  <p:spTgt spid="34"/>
                </p:tgtEl>
              </p:cMediaNode>
            </p:audio>
            <p:audio>
              <p:cMediaNode vol="80000">
                <p:cTn id="79" fill="hold" display="0">
                  <p:stCondLst>
                    <p:cond delay="indefinite"/>
                  </p:stCondLst>
                  <p:endCondLst>
                    <p:cond evt="onStopAudio" delay="0">
                      <p:tgtEl>
                        <p:sldTgt/>
                      </p:tgtEl>
                    </p:cond>
                  </p:endCondLst>
                </p:cTn>
                <p:tgtEl>
                  <p:spTgt spid="35"/>
                </p:tgtEl>
              </p:cMediaNode>
            </p:audio>
            <p:audio>
              <p:cMediaNode vol="80000">
                <p:cTn id="80" fill="hold" display="0">
                  <p:stCondLst>
                    <p:cond delay="indefinite"/>
                  </p:stCondLst>
                  <p:endCondLst>
                    <p:cond evt="onStopAudio" delay="0">
                      <p:tgtEl>
                        <p:sldTgt/>
                      </p:tgtEl>
                    </p:cond>
                  </p:endCondLst>
                </p:cTn>
                <p:tgtEl>
                  <p:spTgt spid="36"/>
                </p:tgtEl>
              </p:cMediaNode>
            </p:audio>
            <p:audio>
              <p:cMediaNode vol="80000">
                <p:cTn id="81" fill="hold" display="0">
                  <p:stCondLst>
                    <p:cond delay="indefinite"/>
                  </p:stCondLst>
                  <p:endCondLst>
                    <p:cond evt="onStopAudio" delay="0">
                      <p:tgtEl>
                        <p:sldTgt/>
                      </p:tgtEl>
                    </p:cond>
                  </p:endCondLst>
                </p:cTn>
                <p:tgtEl>
                  <p:spTgt spid="37"/>
                </p:tgtEl>
              </p:cMediaNode>
            </p:audio>
            <p:audio>
              <p:cMediaNode vol="80000">
                <p:cTn id="82" fill="hold" display="0">
                  <p:stCondLst>
                    <p:cond delay="indefinite"/>
                  </p:stCondLst>
                  <p:endCondLst>
                    <p:cond evt="onStopAudio" delay="0">
                      <p:tgtEl>
                        <p:sldTgt/>
                      </p:tgtEl>
                    </p:cond>
                  </p:endCondLst>
                </p:cTn>
                <p:tgtEl>
                  <p:spTgt spid="38"/>
                </p:tgtEl>
              </p:cMediaNode>
            </p:audio>
          </p:childTnLst>
        </p:cTn>
      </p:par>
    </p:tnLst>
  </p:timing>
</p:sld>
</file>

<file path=ppt/theme/theme1.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3840</TotalTime>
  <Words>275</Words>
  <Application>Microsoft Office PowerPoint</Application>
  <PresentationFormat>宽屏</PresentationFormat>
  <Paragraphs>53</Paragraphs>
  <Slides>6</Slides>
  <Notes>0</Notes>
  <HiddenSlides>0</HiddenSlides>
  <MMClips>52</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6</vt:i4>
      </vt:variant>
    </vt:vector>
  </HeadingPairs>
  <TitlesOfParts>
    <vt:vector size="10" baseType="lpstr">
      <vt:lpstr>Arial</vt:lpstr>
      <vt:lpstr>Calibri</vt:lpstr>
      <vt:lpstr>Calibri Light</vt:lpstr>
      <vt:lpstr>Office Theme 2013 - 2022</vt:lpstr>
      <vt:lpstr>VChangeCodec: A High-efficiency  Neural Speech Codec with Built-in Voice Changer for Real-time Communication</vt:lpstr>
      <vt:lpstr>Contents</vt:lpstr>
      <vt:lpstr>Original voice mode</vt:lpstr>
      <vt:lpstr>Contents</vt:lpstr>
      <vt:lpstr>Voice change mode</vt:lpstr>
      <vt:lpstr>Voice change mode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T138752</dc:creator>
  <cp:lastModifiedBy>T186604</cp:lastModifiedBy>
  <cp:revision>70</cp:revision>
  <dcterms:created xsi:type="dcterms:W3CDTF">2023-03-07T09:29:39Z</dcterms:created>
  <dcterms:modified xsi:type="dcterms:W3CDTF">2024-10-02T10:10:49Z</dcterms:modified>
</cp:coreProperties>
</file>