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1b32c8503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1b32c8503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c58d0912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c58d0912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c58d0912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ec58d0912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4c54879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4c54879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096bfbb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096bfbb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0363dfc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0363dfc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096bfbbc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096bfbbc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096bfbbc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096bfbbc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096bfbbc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096bfbbc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096bfbbc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096bfbbc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c58d0912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c58d0912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5791725" y="97525"/>
            <a:ext cx="3229425" cy="617150"/>
            <a:chOff x="3661800" y="4174750"/>
            <a:chExt cx="3229425" cy="617150"/>
          </a:xfrm>
        </p:grpSpPr>
        <p:sp>
          <p:nvSpPr>
            <p:cNvPr id="10" name="Google Shape;10;p1"/>
            <p:cNvSpPr txBox="1"/>
            <p:nvPr/>
          </p:nvSpPr>
          <p:spPr>
            <a:xfrm>
              <a:off x="3661800" y="4252475"/>
              <a:ext cx="254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Smart AgriTech Centre for </a:t>
              </a:r>
              <a:endParaRPr i="1" sz="9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Advanced Research and Development </a:t>
              </a:r>
              <a:endParaRPr i="1" sz="9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1" name="Google Shape;11;p1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>
              <a:off x="6274075" y="4174750"/>
              <a:ext cx="617150" cy="617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12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50" y="119750"/>
            <a:ext cx="2982348" cy="572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1082449" y="850388"/>
            <a:ext cx="69372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876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Design and development of sustainable and automated irrigation system based on multi-depth sensor fusion mechanism</a:t>
            </a:r>
            <a:endParaRPr sz="2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09850" y="3812500"/>
            <a:ext cx="3012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Authors</a:t>
            </a:r>
            <a:endParaRPr b="1" sz="24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Adithya Rajeev		Anjali CV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SrikarEmany		Sreehari V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103399" y="2882988"/>
            <a:ext cx="693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Indian </a:t>
            </a:r>
            <a:r>
              <a:rPr b="1" lang="en"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Institute</a:t>
            </a:r>
            <a:r>
              <a:rPr b="1" lang="en"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of Technology Palakkad</a:t>
            </a:r>
            <a:endParaRPr b="1" sz="1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333100" y="3781988"/>
            <a:ext cx="57234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Mentor</a:t>
            </a:r>
            <a:r>
              <a:rPr b="1" lang="en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25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</a:t>
            </a: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Dr. Sreenath V</a:t>
            </a: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Asst. Prof. Dept. of Electrical Engineering</a:t>
            </a: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</a:t>
            </a: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Dr. Satyajit Das</a:t>
            </a: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lang="en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Asst. Prof. Dept. of Data Science</a:t>
            </a: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681200" y="4836200"/>
            <a:ext cx="109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1/12/2023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124349" y="2110050"/>
            <a:ext cx="693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ESPC 2023 Project Presentation</a:t>
            </a:r>
            <a:endParaRPr sz="1800">
              <a:solidFill>
                <a:srgbClr val="99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827000" y="760950"/>
            <a:ext cx="26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Conclusions</a:t>
            </a:r>
            <a:endParaRPr b="1" sz="18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765500" y="1089250"/>
            <a:ext cx="7906800" cy="3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Novel automated irrigation unit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with interpolation technique based on multi-depth soil 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moisture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sensor mechanism.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Efficacy improvisation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as per tests conducted in lab and field 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deployment.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Efficacy increase with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integration of software based spatial interpolation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Reduced water requirement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optimal utilisation for effective irrigation.</a:t>
            </a:r>
            <a:endParaRPr b="1" sz="1200">
              <a:solidFill>
                <a:srgbClr val="99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PATENT</a:t>
            </a:r>
            <a:r>
              <a:rPr lang="en" sz="11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</a:t>
            </a: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drafted) </a:t>
            </a:r>
            <a:r>
              <a:rPr lang="en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Smart integration of</a:t>
            </a: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Multi-depth sensor fusion mechanism and spatial interpolation technique for predictive analysis of soil moisture distribution over the vertical and horizontal soil profile</a:t>
            </a: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i="1" lang="en" sz="1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Adithya Rajeev, Anjali CV, Srikar Emany, Sreehari V, Sreenath V</a:t>
            </a:r>
            <a:endParaRPr i="1"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Future Scope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Optimising sensor node deployment without compromising on affordability and 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reliability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for wide scale applications.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Estimation of evapotranspiration for accurate irrigation scheduling.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Conducting field trials to fine-tune the system with farmer feedback.</a:t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450" y="-33325"/>
            <a:ext cx="9371126" cy="52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827000" y="989550"/>
            <a:ext cx="263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Content</a:t>
            </a:r>
            <a:endParaRPr sz="2300" u="sng">
              <a:solidFill>
                <a:srgbClr val="98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65500" y="1490150"/>
            <a:ext cx="79347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AutoNum type="arabicPeriod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Introduction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AutoNum type="arabicPeriod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Overview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AutoNum type="arabicPeriod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Methodology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Char char="●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Test Setup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Char char="●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Multi-depth Sensor Fusion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Char char="●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IDW Spatial Interpolation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Char char="●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Automated Irrigation Controller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 SemiBold"/>
              <a:buAutoNum type="arabicPeriod"/>
            </a:pPr>
            <a:r>
              <a:rPr lang="en" sz="15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Conclusions</a:t>
            </a:r>
            <a:endParaRPr sz="15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765500" y="809225"/>
            <a:ext cx="26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Motivations</a:t>
            </a:r>
            <a:endParaRPr b="1" sz="18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65500" y="1270925"/>
            <a:ext cx="7934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Irrigation is a crucial factor of Agriculture. Managing this critical resource</a:t>
            </a:r>
            <a: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sustainably and environmentally is crucial.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Farmers need access to 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cutting-edge agricultural technologies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for 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enhanced yield &amp; efficient production. 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Farmers face numerous challenges, ranging from 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water scarcity to labor-intensive practices.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Affordable technology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 ensure that even small farms may profit from its potential.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65500" y="3141500"/>
            <a:ext cx="8449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Automated irrigation for 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water conservation, eliminating man labor &amp; efficient water discharge.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Enhancing accuracy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of soil moisture measurement using 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Spatial Interpolation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technique.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Solar-powered 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irrigation system for </a:t>
            </a: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Standalone operation.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Optimal resource utilisation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thereby avoiding plant stress.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765500" y="3030400"/>
            <a:ext cx="26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endParaRPr b="1" sz="18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827000" y="989550"/>
            <a:ext cx="26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b="1" sz="18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765500" y="1490150"/>
            <a:ext cx="30456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Installation of Multi-depth moisture sensors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Obtaining moisture data from these sensors.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Spatial Interpolation in QGIS to predict 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moisture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distribution.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Feeding the moisture data to Automatic Irrigation Controller.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Flow-sensor based irrigation cutoff when the required water quantity is reached.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800" y="1411353"/>
            <a:ext cx="5153276" cy="25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894788" y="3919638"/>
            <a:ext cx="3189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Fig 1. Block diagram representation of the proposed project.</a:t>
            </a:r>
            <a:endParaRPr sz="11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827000" y="989550"/>
            <a:ext cx="26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Methodology</a:t>
            </a:r>
            <a:endParaRPr b="1" sz="18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65500" y="1490150"/>
            <a:ext cx="32319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AutoNum type="alphaUcPeriod"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Test Setup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15 Cent test plot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D</a:t>
            </a: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ivided into 4 subplots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Installed multi depth soil moisture sensors at 4 corners and 1 at centre of the plot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Indigenously Built automated Irrigation Controller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Inverse Distance Weighted (IDW) Spatial Interpolation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Flow sensors &amp; Control Valves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12691" l="17536" r="39692" t="23049"/>
          <a:stretch/>
        </p:blipFill>
        <p:spPr>
          <a:xfrm>
            <a:off x="4653575" y="840525"/>
            <a:ext cx="4238828" cy="3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865900" y="4422613"/>
            <a:ext cx="36726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Fig 2. Installed drip irrigation system at test plot at IIT Palakkad.</a:t>
            </a:r>
            <a:endParaRPr sz="11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95400" y="1198563"/>
            <a:ext cx="35817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B. Multi-depth Sensor Fusion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Primary and Secondary Soil moisture sensors installed at 15cm and 30cm depth.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correlation of this data from multi-depth sensors are a novel approach and predicts water requirement based on soil profile.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16088" l="18617" r="14936" t="20419"/>
          <a:stretch/>
        </p:blipFill>
        <p:spPr>
          <a:xfrm>
            <a:off x="3938300" y="1484475"/>
            <a:ext cx="3462099" cy="24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5033825" y="4047788"/>
            <a:ext cx="3189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Fig 3. Multi-depth m</a:t>
            </a:r>
            <a:r>
              <a:rPr lang="en" sz="1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oisture sensors in the field and the lab test setup.</a:t>
            </a:r>
            <a:endParaRPr sz="11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9342" l="0" r="0" t="19234"/>
          <a:stretch/>
        </p:blipFill>
        <p:spPr>
          <a:xfrm>
            <a:off x="7400400" y="1489600"/>
            <a:ext cx="1604608" cy="248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765500" y="1109150"/>
            <a:ext cx="80544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C. </a:t>
            </a: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Inverse Distance Weighted (IDW) Spatial Interpolation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Performing Spatial Interpolation to get the moisture distribution of the entire 15 cent plot.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two values are interpolated to get the water requirement based on the vertical root zone area moisture distribution.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Feeding the water requirement of each subplot to the Control System.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130" y="2653050"/>
            <a:ext cx="2725619" cy="20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 b="12536" l="1694" r="19874" t="13548"/>
          <a:stretch/>
        </p:blipFill>
        <p:spPr>
          <a:xfrm>
            <a:off x="3989750" y="2653050"/>
            <a:ext cx="3830928" cy="192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2207550" y="4663225"/>
            <a:ext cx="49098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Fig 4. Moisture data fed to QGIS software &amp; interpolation results.</a:t>
            </a:r>
            <a:endParaRPr sz="11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65500" y="1490150"/>
            <a:ext cx="45054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D. Automated Irrigation Controller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ESP32 based Standalone Drip Irrigation unit that works on Pre-set Start time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Starts the DC pump and Valves of respective subplots in consecutive manner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 Medium"/>
              <a:buAutoNum type="arabicPeriod"/>
            </a:pPr>
            <a:r>
              <a:rPr lang="en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flow to each subplot stops when the water requirement is met (data from Flow sensor)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245525" y="4602325"/>
            <a:ext cx="5699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Fig 5. Control unit mounted on Weather station unit pole at the test  field.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000" y="642600"/>
            <a:ext cx="3273250" cy="397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7326500" y="746675"/>
            <a:ext cx="1008300" cy="164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11413" r="25670" t="13651"/>
          <a:stretch/>
        </p:blipFill>
        <p:spPr>
          <a:xfrm>
            <a:off x="7384690" y="805028"/>
            <a:ext cx="891656" cy="1531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0"/>
          <p:cNvCxnSpPr/>
          <p:nvPr/>
        </p:nvCxnSpPr>
        <p:spPr>
          <a:xfrm flipH="1" rot="10800000">
            <a:off x="7030850" y="3774825"/>
            <a:ext cx="174900" cy="22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0"/>
          <p:cNvSpPr/>
          <p:nvPr/>
        </p:nvSpPr>
        <p:spPr>
          <a:xfrm>
            <a:off x="7003650" y="3979275"/>
            <a:ext cx="51300" cy="51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7190800" y="3738750"/>
            <a:ext cx="51300" cy="51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7242100" y="3652650"/>
            <a:ext cx="7185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7205750" y="3637275"/>
            <a:ext cx="12585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Control Lines</a:t>
            </a:r>
            <a:endParaRPr b="1" sz="6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7326500" y="2187725"/>
            <a:ext cx="10083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6587900" y="2165300"/>
            <a:ext cx="2494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Irrigation</a:t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Control Unit</a:t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1327199" y="700825"/>
            <a:ext cx="648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Prototype developed and deployed at IIT Palakkad</a:t>
            </a:r>
            <a:endParaRPr b="1" sz="16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0" y="5057650"/>
            <a:ext cx="9144000" cy="85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9403"/>
          <a:stretch/>
        </p:blipFill>
        <p:spPr>
          <a:xfrm>
            <a:off x="559900" y="1217325"/>
            <a:ext cx="7912550" cy="369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