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6" r:id="rId2"/>
    <p:sldId id="270" r:id="rId3"/>
    <p:sldId id="273" r:id="rId4"/>
  </p:sldIdLst>
  <p:sldSz cx="12192000" cy="6858000"/>
  <p:notesSz cx="9144000" cy="6858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F61F968-63D5-E947-BB15-8C004F706BCB}">
          <p14:sldIdLst>
            <p14:sldId id="266"/>
            <p14:sldId id="270"/>
            <p14:sldId id="273"/>
          </p14:sldIdLst>
        </p14:section>
        <p14:section name="Introduction" id="{6577D950-4DF9-2B40-93A2-D18AB86F032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CF7"/>
    <a:srgbClr val="FDFFFF"/>
    <a:srgbClr val="7F7F7F"/>
    <a:srgbClr val="FFFFFF"/>
    <a:srgbClr val="D69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79DEF7-7E26-B146-9D23-8F961A8DED58}" v="4900" dt="2023-12-17T17:46:52.1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78"/>
    <p:restoredTop sz="89590"/>
  </p:normalViewPr>
  <p:slideViewPr>
    <p:cSldViewPr snapToGrid="0">
      <p:cViewPr varScale="1">
        <p:scale>
          <a:sx n="97" d="100"/>
          <a:sy n="97" d="100"/>
        </p:scale>
        <p:origin x="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78" d="100"/>
          <a:sy n="178" d="100"/>
        </p:scale>
        <p:origin x="8" y="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D5402-2489-9A4E-B141-0B6491F2ABED}" type="datetimeFigureOut">
              <a:rPr lang="en-DE" smtClean="0"/>
              <a:t>10.07.24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7FBCB-2DB6-2F47-B963-511EE16CA5FF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4410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7AA3A-086A-BF58-55CD-A5DE11E14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920A9-5451-EE00-1023-46FE0D063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F86B7-135B-A06A-B51A-67D6BCAC84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38DFE2-FEC0-A94F-95EE-5EC875E4910D}" type="datetime1">
              <a:rPr lang="de-DE" smtClean="0"/>
              <a:t>10.07.24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EF39F-6926-75F6-5D9C-77FB2579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438EA-A5DD-369B-B31C-BDB3758FD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4534" y="6496460"/>
            <a:ext cx="510988" cy="365125"/>
          </a:xfrm>
        </p:spPr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8666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D00DE-29CD-1B4E-2234-0B406D9DE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2E3262-0346-48B4-5485-F9A2B4A9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4D31F-7610-8CA8-3827-066394A450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00A348-F0E2-7E45-A02D-992F24D6E18B}" type="datetime1">
              <a:rPr lang="de-DE" smtClean="0"/>
              <a:t>10.07.24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684AC-CE78-0A47-4E0E-6ED6FBEBF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9E895-B579-0247-C63B-FAC123D5C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96306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6AF727-C5E7-7137-1686-4EF58CD0AC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E6001B-D3D0-B761-8F68-1C15F6CEEF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4B2DB-DC7D-E1CC-5F82-F71F8BF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A77E5C-ECCE-A44D-9D28-B5840A18728D}" type="datetime1">
              <a:rPr lang="de-DE" smtClean="0"/>
              <a:t>10.07.24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37E32-EBAB-AE09-A562-F7D62D7F9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CBDA9-25B4-6762-8081-360095B5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02050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D660D-0135-6078-B55A-6E83DA87A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4" y="141333"/>
            <a:ext cx="11192435" cy="88736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C8B49-A3B8-7CFA-504E-F834F8A05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6DCE5-F485-3DA0-6393-35427182A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5E3620-F200-8942-A076-D258FEACFF03}" type="datetime1">
              <a:rPr lang="de-DE" smtClean="0"/>
              <a:t>10.07.24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6834A-C02C-ED34-1F27-AAEAB3B73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864D3-1E2A-5FA2-BA7E-EA0DF65B0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3137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6632-1A8F-6C79-978D-4EE10A29E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1559A7-FD02-CF35-4610-D2D45A56A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7D106-382A-E1CC-D214-EF2B72582B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8EAAA2-A688-A949-A737-0ABD80346CA2}" type="datetime1">
              <a:rPr lang="de-DE" smtClean="0"/>
              <a:t>10.07.24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39ACB-E95F-BD2F-DE03-1689F53C3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EB302-7F8C-EC78-549B-EC45CC86C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23677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E11E7-B09F-0D41-E8DE-84FCFD25B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87B1A-B744-7081-C369-9A7655BC98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78204C-E95E-E20B-1CC2-06DFFAA7AB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9B63D6-FBDD-CDA5-638B-F2C8EE2C4B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5E15A6-8FB0-304D-A97D-4FB1DC476565}" type="datetime1">
              <a:rPr lang="de-DE" smtClean="0"/>
              <a:t>10.07.24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31560-61D2-6AB0-805E-F47324503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960C0-BD39-437B-F4B1-33EFAC2B1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99525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15787-60FA-E64B-BC47-A03B79FED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8326DC-409B-A104-9446-EFF38EBC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5CA17-1AA3-8E6B-967A-0A081CB00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DFBE32-7210-F184-21AF-7B6A762205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C14573-ADB8-6BEE-A987-A9056BA986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FDE9F-06C4-A292-4CB1-484E581B9F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A38248-0FBD-8B46-9843-EADDD7F382DF}" type="datetime1">
              <a:rPr lang="de-DE" smtClean="0"/>
              <a:t>10.07.24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379472-F281-5A04-8A8F-31C6DDF77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9D62A3-0F68-C503-E10B-B5296BF22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8483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FC88B-B5CB-A980-57EC-D02E9DA42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E11CEB-4CD1-C9A0-933A-7F9B80B440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ED08F6-9E23-E44E-9B5C-0495E656887B}" type="datetime1">
              <a:rPr lang="de-DE" smtClean="0"/>
              <a:t>10.07.24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810D8-2CB1-7C7E-E8A1-B85B49446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8C9796-41C6-0BD8-6746-344F829E9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7459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9D97F6-6D0F-F28B-128D-B5EAB68F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9881E8-B4BA-7944-A40C-FEAE68DF5000}" type="datetime1">
              <a:rPr lang="de-DE" smtClean="0"/>
              <a:t>10.07.24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C72D39-335D-8F24-9F06-CB2F4C6CD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B18C2F-0E94-EF08-230B-5FE87922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54803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A0103-F32A-4ACE-40D9-D32870087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878D5-BB1A-0721-91D7-DAE795B80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DA34B5-0434-7138-D491-2510306879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7A751-6C8E-03D6-554F-0890C6AA55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48A894-54DD-FF44-8FB1-4FBDC532EC66}" type="datetime1">
              <a:rPr lang="de-DE" smtClean="0"/>
              <a:t>10.07.24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E8C21-F915-0E3C-5EDB-9E61C7685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8A1EC-07C6-7054-5679-60784F555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5175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CA552-AC9E-F310-F8E1-7649F82BB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CB55FF-AAFA-4AF8-BDDD-2D7F9A765D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708CA2-10E2-661F-D255-FEAA5C2DDF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669714-3666-652A-EDDD-ECA1905B1F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66DB3-677A-7444-9519-2E441368F667}" type="datetime1">
              <a:rPr lang="de-DE" smtClean="0"/>
              <a:t>10.07.24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CAB0F-75B4-A478-543C-88F6DEB7E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7202FD-5130-8A05-FA7D-B1A0CFE6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19755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8BD95D-8707-C9B5-5C32-BE332EC1B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4C967-9CD1-1A3B-C774-FC3935AB7F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1012" y="6492875"/>
            <a:ext cx="510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6E117-3646-9E46-9CEF-49EFA57A2E5C}" type="slidenum">
              <a:rPr lang="en-DE" smtClean="0"/>
              <a:t>‹#›</a:t>
            </a:fld>
            <a:endParaRPr lang="en-DE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B8D54C70-84F1-9C3C-F765-FA8DFC5CC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85" y="1053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7790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EE038-35D5-0526-FEE5-23243A50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17" y="297260"/>
            <a:ext cx="11863766" cy="887367"/>
          </a:xfrm>
        </p:spPr>
        <p:txBody>
          <a:bodyPr>
            <a:normAutofit fontScale="90000"/>
          </a:bodyPr>
          <a:lstStyle/>
          <a:p>
            <a:r>
              <a:rPr lang="en-DE" b="1" dirty="0"/>
              <a:t>Problem Statement: </a:t>
            </a:r>
            <a:r>
              <a:rPr lang="en-DE" dirty="0"/>
              <a:t>Learning a generalist piano player from videos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43DA8-EA25-A50F-EC7B-1B75394D7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1</a:t>
            </a:fld>
            <a:endParaRPr lang="en-DE"/>
          </a:p>
        </p:txBody>
      </p:sp>
      <p:pic>
        <p:nvPicPr>
          <p:cNvPr id="5" name="Picture 4" descr="A screen shot of a cartoon&#10;&#10;Description automatically generated">
            <a:extLst>
              <a:ext uri="{FF2B5EF4-FFF2-40B4-BE49-F238E27FC236}">
                <a16:creationId xmlns:a16="http://schemas.microsoft.com/office/drawing/2014/main" id="{6D2F0B29-E2D8-9AD9-E096-BCB0C894C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17" y="2004129"/>
            <a:ext cx="11863766" cy="284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9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CDDA5-46B5-47E5-C93B-520486DF7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DE" dirty="0"/>
              <a:t>Data Preparation &amp; Policy Learning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523DB-5386-328D-3CEE-2E99A0084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2</a:t>
            </a:fld>
            <a:endParaRPr lang="en-D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3095289-77D5-4212-765E-E0D1C20D94DC}"/>
              </a:ext>
            </a:extLst>
          </p:cNvPr>
          <p:cNvGrpSpPr/>
          <p:nvPr/>
        </p:nvGrpSpPr>
        <p:grpSpPr>
          <a:xfrm>
            <a:off x="722374" y="1678724"/>
            <a:ext cx="10548089" cy="4316934"/>
            <a:chOff x="1326626" y="2106626"/>
            <a:chExt cx="8442668" cy="33309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88154E8-5DB7-9A6F-0A5E-F3079B9AD454}"/>
                </a:ext>
              </a:extLst>
            </p:cNvPr>
            <p:cNvSpPr txBox="1"/>
            <p:nvPr/>
          </p:nvSpPr>
          <p:spPr>
            <a:xfrm>
              <a:off x="3928648" y="2106626"/>
              <a:ext cx="29333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DE" sz="1400" kern="100" dirty="0">
                  <a:solidFill>
                    <a:schemeClr val="accent2"/>
                  </a:solidFill>
                  <a:latin typeface="Aptos" panose="020B0004020202020204" pitchFamily="34" charset="0"/>
                  <a:ea typeface="DengXian" panose="02010600030101010101" pitchFamily="2" charset="-122"/>
                  <a:cs typeface="Times New Roman" panose="02020603050405020304" pitchFamily="18" charset="0"/>
                </a:rPr>
                <a:t>431 Songs</a:t>
              </a:r>
            </a:p>
            <a:p>
              <a:pPr algn="ctr"/>
              <a:r>
                <a:rPr lang="en-DE" sz="1400" kern="100" dirty="0">
                  <a:solidFill>
                    <a:schemeClr val="accent2"/>
                  </a:solidFill>
                  <a:latin typeface="Aptos" panose="020B0004020202020204" pitchFamily="34" charset="0"/>
                  <a:ea typeface="DengXian" panose="02010600030101010101" pitchFamily="2" charset="-122"/>
                  <a:cs typeface="Times New Roman" panose="02020603050405020304" pitchFamily="18" charset="0"/>
                </a:rPr>
                <a:t>(260K state-action pairs)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5926B9-4FDD-2CD9-3B50-4B8562A8529D}"/>
                </a:ext>
              </a:extLst>
            </p:cNvPr>
            <p:cNvSpPr txBox="1"/>
            <p:nvPr/>
          </p:nvSpPr>
          <p:spPr>
            <a:xfrm>
              <a:off x="6835932" y="2429608"/>
              <a:ext cx="29333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DE" sz="1400" kern="1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ptos" panose="020B0004020202020204" pitchFamily="34" charset="0"/>
                  <a:ea typeface="DengXian" panose="02010600030101010101" pitchFamily="2" charset="-122"/>
                  <a:cs typeface="Times New Roman" panose="02020603050405020304" pitchFamily="18" charset="0"/>
                </a:rPr>
                <a:t>184 Songs</a:t>
              </a:r>
            </a:p>
            <a:p>
              <a:pPr algn="ctr"/>
              <a:r>
                <a:rPr lang="en-DE" sz="1400" kern="1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ptos" panose="020B0004020202020204" pitchFamily="34" charset="0"/>
                  <a:ea typeface="DengXian" panose="02010600030101010101" pitchFamily="2" charset="-122"/>
                  <a:cs typeface="Times New Roman" panose="02020603050405020304" pitchFamily="18" charset="0"/>
                </a:rPr>
                <a:t>(110K state-action pairs)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5F3D623-689D-FCDE-2620-DC2E0A988B20}"/>
                </a:ext>
              </a:extLst>
            </p:cNvPr>
            <p:cNvGrpSpPr/>
            <p:nvPr/>
          </p:nvGrpSpPr>
          <p:grpSpPr>
            <a:xfrm>
              <a:off x="4076863" y="2752176"/>
              <a:ext cx="2476709" cy="1074521"/>
              <a:chOff x="477010" y="1737736"/>
              <a:chExt cx="2476709" cy="1074521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95972BB-650C-80DE-779A-55BFEF076B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644" r="5135" b="19907"/>
              <a:stretch/>
            </p:blipFill>
            <p:spPr>
              <a:xfrm>
                <a:off x="477010" y="2001150"/>
                <a:ext cx="2221776" cy="811107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25300B0-0986-EB0D-6295-34A38D066E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120" r="5135" b="19907"/>
              <a:stretch/>
            </p:blipFill>
            <p:spPr>
              <a:xfrm>
                <a:off x="785363" y="1881164"/>
                <a:ext cx="2021898" cy="811107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064C05E1-FFCB-801D-3F58-3F9066ACA7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120" r="5135" b="19907"/>
              <a:stretch/>
            </p:blipFill>
            <p:spPr>
              <a:xfrm>
                <a:off x="931821" y="1737736"/>
                <a:ext cx="2021898" cy="811107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E4A635D-D50F-805D-3748-1540A6F9B389}"/>
                </a:ext>
              </a:extLst>
            </p:cNvPr>
            <p:cNvGrpSpPr/>
            <p:nvPr/>
          </p:nvGrpSpPr>
          <p:grpSpPr>
            <a:xfrm>
              <a:off x="4242788" y="3882964"/>
              <a:ext cx="2507088" cy="1203884"/>
              <a:chOff x="3480760" y="1761938"/>
              <a:chExt cx="2443952" cy="110054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E37124E8-7675-6B4D-0DE6-B4B635362C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508" t="21574" r="4967" b="19359"/>
              <a:stretch/>
            </p:blipFill>
            <p:spPr>
              <a:xfrm>
                <a:off x="3480760" y="2165653"/>
                <a:ext cx="2199302" cy="696833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715236D-A43F-C2A0-3D9E-656B238837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0732" t="18065" r="4968" b="19359"/>
              <a:stretch/>
            </p:blipFill>
            <p:spPr>
              <a:xfrm>
                <a:off x="3745579" y="2052801"/>
                <a:ext cx="2003797" cy="738233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E0DCEA3-785B-DD04-7C77-44FD50D255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0993" t="1064" r="4968" b="19359"/>
              <a:stretch/>
            </p:blipFill>
            <p:spPr>
              <a:xfrm>
                <a:off x="3837162" y="1761938"/>
                <a:ext cx="2087550" cy="938800"/>
              </a:xfrm>
              <a:prstGeom prst="rect">
                <a:avLst/>
              </a:prstGeom>
            </p:spPr>
          </p:pic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02843D7-6FA1-835A-09BF-A87CC6632DD8}"/>
                </a:ext>
              </a:extLst>
            </p:cNvPr>
            <p:cNvGrpSpPr/>
            <p:nvPr/>
          </p:nvGrpSpPr>
          <p:grpSpPr>
            <a:xfrm>
              <a:off x="1326626" y="3412750"/>
              <a:ext cx="2173304" cy="1182005"/>
              <a:chOff x="1031016" y="1086499"/>
              <a:chExt cx="1860228" cy="107691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B324143-9CE4-810D-7173-F144D50618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1016" y="1294711"/>
                <a:ext cx="1747018" cy="868707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5A05BD1-AEF1-6EE7-E0A9-4CBC73D983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87621" y="1197953"/>
                <a:ext cx="1747018" cy="868707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26DAD82-CC3A-43D1-DFCD-FD54916CC4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4226" y="1086499"/>
                <a:ext cx="1747018" cy="868707"/>
              </a:xfrm>
              <a:prstGeom prst="rect">
                <a:avLst/>
              </a:prstGeom>
            </p:spPr>
          </p:pic>
        </p:grp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27937CCF-87F1-5785-2994-14DC44711ED4}"/>
                </a:ext>
              </a:extLst>
            </p:cNvPr>
            <p:cNvSpPr/>
            <p:nvPr/>
          </p:nvSpPr>
          <p:spPr>
            <a:xfrm>
              <a:off x="3937160" y="2663591"/>
              <a:ext cx="2951599" cy="2774011"/>
            </a:xfrm>
            <a:prstGeom prst="roundRect">
              <a:avLst/>
            </a:prstGeom>
            <a:noFill/>
            <a:ln>
              <a:solidFill>
                <a:schemeClr val="accent1"/>
              </a:solidFill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F1324116-95A2-08D5-E841-68AE2FF8DAD7}"/>
                </a:ext>
              </a:extLst>
            </p:cNvPr>
            <p:cNvCxnSpPr>
              <a:cxnSpLocks/>
            </p:cNvCxnSpPr>
            <p:nvPr/>
          </p:nvCxnSpPr>
          <p:spPr>
            <a:xfrm>
              <a:off x="3516804" y="4011818"/>
              <a:ext cx="624275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ECC3469-574E-2023-036F-A7C0C348B91F}"/>
              </a:ext>
            </a:extLst>
          </p:cNvPr>
          <p:cNvCxnSpPr>
            <a:cxnSpLocks/>
          </p:cNvCxnSpPr>
          <p:nvPr/>
        </p:nvCxnSpPr>
        <p:spPr>
          <a:xfrm>
            <a:off x="7498066" y="3226832"/>
            <a:ext cx="779956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41D0C07-5076-4732-AAC4-45572D4C3E78}"/>
              </a:ext>
            </a:extLst>
          </p:cNvPr>
          <p:cNvGrpSpPr/>
          <p:nvPr/>
        </p:nvGrpSpPr>
        <p:grpSpPr>
          <a:xfrm>
            <a:off x="8938133" y="4311917"/>
            <a:ext cx="2998373" cy="1451932"/>
            <a:chOff x="6033382" y="1798700"/>
            <a:chExt cx="2474787" cy="109548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D87366F-F13E-9199-BE20-57E169681B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52" t="3579" r="-1" b="17717"/>
            <a:stretch/>
          </p:blipFill>
          <p:spPr>
            <a:xfrm>
              <a:off x="6033382" y="1975206"/>
              <a:ext cx="2370104" cy="91897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0701D3C-7FEE-A266-1BA1-E173C18F5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901" t="20222" r="-1" b="17717"/>
            <a:stretch/>
          </p:blipFill>
          <p:spPr>
            <a:xfrm>
              <a:off x="6306034" y="2066920"/>
              <a:ext cx="2202135" cy="72464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684A6D-ABE8-BF97-62B1-793B71061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902" t="2867" r="3120" b="17718"/>
            <a:stretch/>
          </p:blipFill>
          <p:spPr>
            <a:xfrm>
              <a:off x="6381446" y="1798700"/>
              <a:ext cx="2126720" cy="927282"/>
            </a:xfrm>
            <a:prstGeom prst="rect">
              <a:avLst/>
            </a:prstGeom>
          </p:spPr>
        </p:pic>
      </p:grp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E77CB26-EFE8-4CCD-361C-6F3B30251963}"/>
              </a:ext>
            </a:extLst>
          </p:cNvPr>
          <p:cNvCxnSpPr>
            <a:cxnSpLocks/>
          </p:cNvCxnSpPr>
          <p:nvPr/>
        </p:nvCxnSpPr>
        <p:spPr>
          <a:xfrm>
            <a:off x="7540274" y="3230680"/>
            <a:ext cx="743981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33FC270-B230-24EA-1FB5-B7E67BA7817B}"/>
              </a:ext>
            </a:extLst>
          </p:cNvPr>
          <p:cNvCxnSpPr>
            <a:cxnSpLocks/>
          </p:cNvCxnSpPr>
          <p:nvPr/>
        </p:nvCxnSpPr>
        <p:spPr>
          <a:xfrm flipV="1">
            <a:off x="8682639" y="3682864"/>
            <a:ext cx="0" cy="109387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1AEABD02-1939-C69F-08CC-4281D64AC5E3}"/>
              </a:ext>
            </a:extLst>
          </p:cNvPr>
          <p:cNvSpPr/>
          <p:nvPr/>
        </p:nvSpPr>
        <p:spPr>
          <a:xfrm>
            <a:off x="8333858" y="2721004"/>
            <a:ext cx="2208330" cy="91897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DE" dirty="0"/>
              <a:t>Song-specific Policies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25E2BD0-CB6C-11CA-576A-4C74D8958175}"/>
              </a:ext>
            </a:extLst>
          </p:cNvPr>
          <p:cNvCxnSpPr>
            <a:cxnSpLocks/>
          </p:cNvCxnSpPr>
          <p:nvPr/>
        </p:nvCxnSpPr>
        <p:spPr>
          <a:xfrm>
            <a:off x="10071812" y="3682864"/>
            <a:ext cx="0" cy="77912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82DBF7C-4358-8E52-A919-70673DE28E78}"/>
              </a:ext>
            </a:extLst>
          </p:cNvPr>
          <p:cNvSpPr txBox="1"/>
          <p:nvPr/>
        </p:nvSpPr>
        <p:spPr>
          <a:xfrm>
            <a:off x="10102123" y="3743204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Rolling out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DA1E0E8-CD9F-17E4-BC50-3FB90ADE41DF}"/>
              </a:ext>
            </a:extLst>
          </p:cNvPr>
          <p:cNvCxnSpPr>
            <a:cxnSpLocks/>
          </p:cNvCxnSpPr>
          <p:nvPr/>
        </p:nvCxnSpPr>
        <p:spPr>
          <a:xfrm flipH="1">
            <a:off x="7541214" y="4807792"/>
            <a:ext cx="1141425" cy="0"/>
          </a:xfrm>
          <a:prstGeom prst="straightConnector1">
            <a:avLst/>
          </a:prstGeom>
          <a:ln w="25400"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597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B5701-A093-4693-C1F8-23C66DC76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Examples of Learned Policy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27F5FA-CD7C-5EC0-6D99-B9AD1D2EE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6E117-3646-9E46-9CEF-49EFA57A2E5C}" type="slidenum">
              <a:rPr lang="en-DE" smtClean="0"/>
              <a:t>3</a:t>
            </a:fld>
            <a:endParaRPr lang="en-DE"/>
          </a:p>
        </p:txBody>
      </p:sp>
      <p:pic>
        <p:nvPicPr>
          <p:cNvPr id="5" name="single">
            <a:hlinkClick r:id="" action="ppaction://media"/>
            <a:extLst>
              <a:ext uri="{FF2B5EF4-FFF2-40B4-BE49-F238E27FC236}">
                <a16:creationId xmlns:a16="http://schemas.microsoft.com/office/drawing/2014/main" id="{10E4BF3D-0F5D-48E2-E6AF-07FB685D45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364" y="2144403"/>
            <a:ext cx="5715505" cy="3214971"/>
          </a:xfrm>
          <a:prstGeom prst="rect">
            <a:avLst/>
          </a:prstGeom>
        </p:spPr>
      </p:pic>
      <p:pic>
        <p:nvPicPr>
          <p:cNvPr id="3" name="multi">
            <a:hlinkClick r:id="" action="ppaction://media"/>
            <a:extLst>
              <a:ext uri="{FF2B5EF4-FFF2-40B4-BE49-F238E27FC236}">
                <a16:creationId xmlns:a16="http://schemas.microsoft.com/office/drawing/2014/main" id="{E8DEB59E-A587-9672-4DDA-A1E57C3C426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0" y="2067864"/>
            <a:ext cx="5851572" cy="32915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463EFA-23F7-61AC-C211-5DD034D1ADBD}"/>
              </a:ext>
            </a:extLst>
          </p:cNvPr>
          <p:cNvSpPr txBox="1"/>
          <p:nvPr/>
        </p:nvSpPr>
        <p:spPr>
          <a:xfrm>
            <a:off x="1374656" y="5512905"/>
            <a:ext cx="328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Single-song policy expert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D325AE-C26C-8F2C-F8A8-02BE3925AF00}"/>
              </a:ext>
            </a:extLst>
          </p:cNvPr>
          <p:cNvSpPr txBox="1"/>
          <p:nvPr/>
        </p:nvSpPr>
        <p:spPr>
          <a:xfrm>
            <a:off x="7377326" y="5512905"/>
            <a:ext cx="328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dirty="0"/>
              <a:t>Policy Distillation</a:t>
            </a:r>
          </a:p>
        </p:txBody>
      </p:sp>
    </p:spTree>
    <p:extLst>
      <p:ext uri="{BB962C8B-B14F-4D97-AF65-F5344CB8AC3E}">
        <p14:creationId xmlns:p14="http://schemas.microsoft.com/office/powerpoint/2010/main" val="25875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77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7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C4E59"/>
      </a:accent1>
      <a:accent2>
        <a:srgbClr val="535E7C"/>
      </a:accent2>
      <a:accent3>
        <a:srgbClr val="E590A4"/>
      </a:accent3>
      <a:accent4>
        <a:srgbClr val="99ADE5"/>
      </a:accent4>
      <a:accent5>
        <a:srgbClr val="4E7C61"/>
      </a:accent5>
      <a:accent6>
        <a:srgbClr val="7F557F"/>
      </a:accent6>
      <a:hlink>
        <a:srgbClr val="99E5B9"/>
      </a:hlink>
      <a:folHlink>
        <a:srgbClr val="E599E5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28697</TotalTime>
  <Words>45</Words>
  <Application>Microsoft Macintosh PowerPoint</Application>
  <PresentationFormat>Widescreen</PresentationFormat>
  <Paragraphs>14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Century Gothic</vt:lpstr>
      <vt:lpstr>Office Theme</vt:lpstr>
      <vt:lpstr>Problem Statement: Learning a generalist piano player from videos</vt:lpstr>
      <vt:lpstr>Data Preparation &amp; Policy Learning</vt:lpstr>
      <vt:lpstr>Examples of Learned Policy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Julen Urain</dc:creator>
  <cp:keywords/>
  <dc:description/>
  <cp:lastModifiedBy>Julen Urain</cp:lastModifiedBy>
  <cp:revision>17</cp:revision>
  <dcterms:created xsi:type="dcterms:W3CDTF">2023-11-06T15:51:14Z</dcterms:created>
  <dcterms:modified xsi:type="dcterms:W3CDTF">2024-07-10T13:17:09Z</dcterms:modified>
  <cp:category/>
</cp:coreProperties>
</file>