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B050"/>
                </a:solidFill>
              </a:defRPr>
            </a:pPr>
            <a:r>
              <a:t>Analyzing Q1 2024 IT Infrastructure Expenditure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evaluates our IT infrastructure's financial footprint for Q1 2024, emphasizing strategic cost management and optimization opportunities.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Strategic IT Investments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2023, MediConn Solutions launched a cloud migration initiative to enhance data security and accessibility.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partnership with TechSecure was established to integrate AI-driven analytics into patient care platforms.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We increased our investment in telehealth software by 20% to improve user experience and compliance.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 50% of IT budget in 2023 was allocated to enhancing cybersecurity measures against emerging threats.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Introduced a pilot program for blockchain-based patient record management in late 2023.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Expanded our IT team by 15% to support innovative healthcare projects and technical support.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Initiated a collaboration with Canadian universities for research on digital health technologies.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IT Infrastructure Cost Breakdown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850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2023 IT budget saw 40% dedicated to equipment upgrades and maintenance.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Cloud service subscriptions accounted for 30% of the overall IT expenditure last year.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An internal survey highlighted a 25% increase in employee satisfaction with remote work tools.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Software licensing renewals were renegotiated in Q4 2023, offering a 15% discount.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Allocated funds for a new data center in Toronto to expand capacity in 2023.</a:t>
            </a:r>
          </a:p>
          <a:p>
            <a:pPr>
              <a:spcAft>
                <a:spcPts val="400"/>
              </a:spcAft>
              <a:defRPr sz="1600">
                <a:solidFill>
                  <a:srgbClr val="FF8243"/>
                </a:solidFill>
              </a:defRPr>
            </a:pPr>
            <a:r>
              <a:rPr dirty="0"/>
              <a:t>IT department reported a 10% reduction in system downtime incidents over the past year.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Introduced a sustainable IT initiative to reduce carbon footprint through energy-efficient hardware.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Operational Efficiency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Implemented lean methodology in IT processes, reducing process waste by 18% in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Enhanced cross-departmental communication through the adoption of a unified communication platform.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Streamlined software update processes, cutting implementation time by 25% last year.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Developed a centralized ticketing system to improve response times for IT service requests.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Conducted bi-annual workshops on digital tools, increasing employee proficiency by 30%.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Expanded remote work capabilities, enabling 95% of the workforce to work offsite effectively.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Reduced paper usage by 40% through digital document management systems.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Comparative Analysis with Previous Quarters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Analyzed user engagement trends on platforms, noting a 12% increase in Q4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Observed a 15% growth in patient consultations via our platform from Q3 to Q4 2023.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Quarterly satisfaction surveys indicated a 10% rise in user satisfaction in Q4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Noted a 5% decrease in platform downtime when comparing Q3 to Q4 2023.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Reviewed the impact of marketing campaigns on platform traffic, showing a 20% increase.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Detailed improvements in service response times, reducing average wait times by 2 minutes.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Compared cybersecurity incident reports, showing a 30% decrease in Q4 2023.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Future Budgeting and Resource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Planning a 25% increase in R&amp;D funding for new telehealth innovations in 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Allocating additional resources to expand customer support teams by 20% in the next fiscal year.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Exploring partnerships for co-developing AI-driven diagnostic tools in the upcoming quarters.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Projecting a 15% increase in cloud service expenses to support new platform features.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Preparing a proposal for government grants to fund green IT initiatives.</a:t>
            </a:r>
          </a:p>
          <a:p>
            <a:pPr>
              <a:spcAft>
                <a:spcPts val="600"/>
              </a:spcAft>
              <a:defRPr sz="1800">
                <a:solidFill>
                  <a:srgbClr val="FF8243"/>
                </a:solidFill>
              </a:defRPr>
            </a:pPr>
            <a:r>
              <a:t>Evaluating the potential of VR technologies for remote consultations in future projects.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Assessing the feasibility of expanding operations into the US market by 2026.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B05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243"/>
                </a:solidFill>
              </a:defRPr>
            </a:pPr>
            <a:r>
              <a:t>Our analysis highlights key expenditure areas, enabling strategic planning for future infrastructure investments. We recommend focusing on optimizing resource allocation to enhance cost efficiency.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593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Analyzing Q1 2024 IT Infrastructure Expenditure</vt:lpstr>
      <vt:lpstr>Introduction</vt:lpstr>
      <vt:lpstr>Strategic IT Investments Overview</vt:lpstr>
      <vt:lpstr>IT Infrastructure Cost Breakdown</vt:lpstr>
      <vt:lpstr>Operational Efficiency Initiatives</vt:lpstr>
      <vt:lpstr>Comparative Analysis with Previous Quarters</vt:lpstr>
      <vt:lpstr>Future Budgeting and Resource Allocation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2025-08-19T19:44:07Z</dcterms:modified>
  <cp:category/>
</cp:coreProperties>
</file>