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7132638" cy="50292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99" d="100"/>
          <a:sy n="99" d="100"/>
        </p:scale>
        <p:origin x="98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4948" y="823066"/>
            <a:ext cx="6062742" cy="1750907"/>
          </a:xfrm>
        </p:spPr>
        <p:txBody>
          <a:bodyPr anchor="b"/>
          <a:lstStyle>
            <a:lvl1pPr algn="ctr">
              <a:defRPr sz="4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91580" y="2641495"/>
            <a:ext cx="5349479" cy="1214225"/>
          </a:xfrm>
        </p:spPr>
        <p:txBody>
          <a:bodyPr/>
          <a:lstStyle>
            <a:lvl1pPr marL="0" indent="0" algn="ctr">
              <a:buNone/>
              <a:defRPr sz="1760"/>
            </a:lvl1pPr>
            <a:lvl2pPr marL="335265" indent="0" algn="ctr">
              <a:buNone/>
              <a:defRPr sz="1467"/>
            </a:lvl2pPr>
            <a:lvl3pPr marL="670530" indent="0" algn="ctr">
              <a:buNone/>
              <a:defRPr sz="1320"/>
            </a:lvl3pPr>
            <a:lvl4pPr marL="1005794" indent="0" algn="ctr">
              <a:buNone/>
              <a:defRPr sz="1173"/>
            </a:lvl4pPr>
            <a:lvl5pPr marL="1341059" indent="0" algn="ctr">
              <a:buNone/>
              <a:defRPr sz="1173"/>
            </a:lvl5pPr>
            <a:lvl6pPr marL="1676324" indent="0" algn="ctr">
              <a:buNone/>
              <a:defRPr sz="1173"/>
            </a:lvl6pPr>
            <a:lvl7pPr marL="2011589" indent="0" algn="ctr">
              <a:buNone/>
              <a:defRPr sz="1173"/>
            </a:lvl7pPr>
            <a:lvl8pPr marL="2346853" indent="0" algn="ctr">
              <a:buNone/>
              <a:defRPr sz="1173"/>
            </a:lvl8pPr>
            <a:lvl9pPr marL="2682118" indent="0" algn="ctr">
              <a:buNone/>
              <a:defRPr sz="1173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46575-2A8E-4D61-B932-CE0948867CF9}" type="datetimeFigureOut">
              <a:rPr lang="en-US" smtClean="0"/>
              <a:t>10/5/2021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40EA6B-7D55-46EE-9691-CA8CFF9C72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70781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46575-2A8E-4D61-B932-CE0948867CF9}" type="datetimeFigureOut">
              <a:rPr lang="en-US" smtClean="0"/>
              <a:t>10/5/2021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40EA6B-7D55-46EE-9691-CA8CFF9C72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47631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104294" y="267758"/>
            <a:ext cx="1537975" cy="426201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0369" y="267758"/>
            <a:ext cx="4524767" cy="4262015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46575-2A8E-4D61-B932-CE0948867CF9}" type="datetimeFigureOut">
              <a:rPr lang="en-US" smtClean="0"/>
              <a:t>10/5/2021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40EA6B-7D55-46EE-9691-CA8CFF9C72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29691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46575-2A8E-4D61-B932-CE0948867CF9}" type="datetimeFigureOut">
              <a:rPr lang="en-US" smtClean="0"/>
              <a:t>10/5/2021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40EA6B-7D55-46EE-9691-CA8CFF9C72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21798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6654" y="1253809"/>
            <a:ext cx="6151900" cy="2092007"/>
          </a:xfrm>
        </p:spPr>
        <p:txBody>
          <a:bodyPr anchor="b"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6654" y="3365607"/>
            <a:ext cx="6151900" cy="1100137"/>
          </a:xfrm>
        </p:spPr>
        <p:txBody>
          <a:bodyPr/>
          <a:lstStyle>
            <a:lvl1pPr marL="0" indent="0">
              <a:buNone/>
              <a:defRPr sz="1760">
                <a:solidFill>
                  <a:schemeClr val="tx1"/>
                </a:solidFill>
              </a:defRPr>
            </a:lvl1pPr>
            <a:lvl2pPr marL="335265" indent="0">
              <a:buNone/>
              <a:defRPr sz="1467">
                <a:solidFill>
                  <a:schemeClr val="tx1">
                    <a:tint val="75000"/>
                  </a:schemeClr>
                </a:solidFill>
              </a:defRPr>
            </a:lvl2pPr>
            <a:lvl3pPr marL="670530" indent="0">
              <a:buNone/>
              <a:defRPr sz="1320">
                <a:solidFill>
                  <a:schemeClr val="tx1">
                    <a:tint val="75000"/>
                  </a:schemeClr>
                </a:solidFill>
              </a:defRPr>
            </a:lvl3pPr>
            <a:lvl4pPr marL="1005794" indent="0">
              <a:buNone/>
              <a:defRPr sz="1173">
                <a:solidFill>
                  <a:schemeClr val="tx1">
                    <a:tint val="75000"/>
                  </a:schemeClr>
                </a:solidFill>
              </a:defRPr>
            </a:lvl4pPr>
            <a:lvl5pPr marL="1341059" indent="0">
              <a:buNone/>
              <a:defRPr sz="1173">
                <a:solidFill>
                  <a:schemeClr val="tx1">
                    <a:tint val="75000"/>
                  </a:schemeClr>
                </a:solidFill>
              </a:defRPr>
            </a:lvl5pPr>
            <a:lvl6pPr marL="1676324" indent="0">
              <a:buNone/>
              <a:defRPr sz="1173">
                <a:solidFill>
                  <a:schemeClr val="tx1">
                    <a:tint val="75000"/>
                  </a:schemeClr>
                </a:solidFill>
              </a:defRPr>
            </a:lvl6pPr>
            <a:lvl7pPr marL="2011589" indent="0">
              <a:buNone/>
              <a:defRPr sz="1173">
                <a:solidFill>
                  <a:schemeClr val="tx1">
                    <a:tint val="75000"/>
                  </a:schemeClr>
                </a:solidFill>
              </a:defRPr>
            </a:lvl7pPr>
            <a:lvl8pPr marL="2346853" indent="0">
              <a:buNone/>
              <a:defRPr sz="1173">
                <a:solidFill>
                  <a:schemeClr val="tx1">
                    <a:tint val="75000"/>
                  </a:schemeClr>
                </a:solidFill>
              </a:defRPr>
            </a:lvl8pPr>
            <a:lvl9pPr marL="2682118" indent="0">
              <a:buNone/>
              <a:defRPr sz="117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46575-2A8E-4D61-B932-CE0948867CF9}" type="datetimeFigureOut">
              <a:rPr lang="en-US" smtClean="0"/>
              <a:t>10/5/2021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40EA6B-7D55-46EE-9691-CA8CFF9C72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82284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0369" y="1338792"/>
            <a:ext cx="3031371" cy="319098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10898" y="1338792"/>
            <a:ext cx="3031371" cy="319098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46575-2A8E-4D61-B932-CE0948867CF9}" type="datetimeFigureOut">
              <a:rPr lang="en-US" smtClean="0"/>
              <a:t>10/5/2021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40EA6B-7D55-46EE-9691-CA8CFF9C72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91122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1298" y="267759"/>
            <a:ext cx="6151900" cy="97208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1299" y="1232853"/>
            <a:ext cx="3017440" cy="604202"/>
          </a:xfrm>
        </p:spPr>
        <p:txBody>
          <a:bodyPr anchor="b"/>
          <a:lstStyle>
            <a:lvl1pPr marL="0" indent="0">
              <a:buNone/>
              <a:defRPr sz="1760" b="1"/>
            </a:lvl1pPr>
            <a:lvl2pPr marL="335265" indent="0">
              <a:buNone/>
              <a:defRPr sz="1467" b="1"/>
            </a:lvl2pPr>
            <a:lvl3pPr marL="670530" indent="0">
              <a:buNone/>
              <a:defRPr sz="1320" b="1"/>
            </a:lvl3pPr>
            <a:lvl4pPr marL="1005794" indent="0">
              <a:buNone/>
              <a:defRPr sz="1173" b="1"/>
            </a:lvl4pPr>
            <a:lvl5pPr marL="1341059" indent="0">
              <a:buNone/>
              <a:defRPr sz="1173" b="1"/>
            </a:lvl5pPr>
            <a:lvl6pPr marL="1676324" indent="0">
              <a:buNone/>
              <a:defRPr sz="1173" b="1"/>
            </a:lvl6pPr>
            <a:lvl7pPr marL="2011589" indent="0">
              <a:buNone/>
              <a:defRPr sz="1173" b="1"/>
            </a:lvl7pPr>
            <a:lvl8pPr marL="2346853" indent="0">
              <a:buNone/>
              <a:defRPr sz="1173" b="1"/>
            </a:lvl8pPr>
            <a:lvl9pPr marL="2682118" indent="0">
              <a:buNone/>
              <a:defRPr sz="1173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1299" y="1837055"/>
            <a:ext cx="3017440" cy="270203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610898" y="1232853"/>
            <a:ext cx="3032300" cy="604202"/>
          </a:xfrm>
        </p:spPr>
        <p:txBody>
          <a:bodyPr anchor="b"/>
          <a:lstStyle>
            <a:lvl1pPr marL="0" indent="0">
              <a:buNone/>
              <a:defRPr sz="1760" b="1"/>
            </a:lvl1pPr>
            <a:lvl2pPr marL="335265" indent="0">
              <a:buNone/>
              <a:defRPr sz="1467" b="1"/>
            </a:lvl2pPr>
            <a:lvl3pPr marL="670530" indent="0">
              <a:buNone/>
              <a:defRPr sz="1320" b="1"/>
            </a:lvl3pPr>
            <a:lvl4pPr marL="1005794" indent="0">
              <a:buNone/>
              <a:defRPr sz="1173" b="1"/>
            </a:lvl4pPr>
            <a:lvl5pPr marL="1341059" indent="0">
              <a:buNone/>
              <a:defRPr sz="1173" b="1"/>
            </a:lvl5pPr>
            <a:lvl6pPr marL="1676324" indent="0">
              <a:buNone/>
              <a:defRPr sz="1173" b="1"/>
            </a:lvl6pPr>
            <a:lvl7pPr marL="2011589" indent="0">
              <a:buNone/>
              <a:defRPr sz="1173" b="1"/>
            </a:lvl7pPr>
            <a:lvl8pPr marL="2346853" indent="0">
              <a:buNone/>
              <a:defRPr sz="1173" b="1"/>
            </a:lvl8pPr>
            <a:lvl9pPr marL="2682118" indent="0">
              <a:buNone/>
              <a:defRPr sz="1173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610898" y="1837055"/>
            <a:ext cx="3032300" cy="270203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46575-2A8E-4D61-B932-CE0948867CF9}" type="datetimeFigureOut">
              <a:rPr lang="en-US" smtClean="0"/>
              <a:t>10/5/2021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40EA6B-7D55-46EE-9691-CA8CFF9C72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85177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46575-2A8E-4D61-B932-CE0948867CF9}" type="datetimeFigureOut">
              <a:rPr lang="en-US" smtClean="0"/>
              <a:t>10/5/2021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40EA6B-7D55-46EE-9691-CA8CFF9C72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5462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46575-2A8E-4D61-B932-CE0948867CF9}" type="datetimeFigureOut">
              <a:rPr lang="en-US" smtClean="0"/>
              <a:t>10/5/2021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40EA6B-7D55-46EE-9691-CA8CFF9C72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5048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1298" y="335280"/>
            <a:ext cx="2300461" cy="1173480"/>
          </a:xfrm>
        </p:spPr>
        <p:txBody>
          <a:bodyPr anchor="b"/>
          <a:lstStyle>
            <a:lvl1pPr>
              <a:defRPr sz="234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32300" y="724113"/>
            <a:ext cx="3610898" cy="3573992"/>
          </a:xfrm>
        </p:spPr>
        <p:txBody>
          <a:bodyPr/>
          <a:lstStyle>
            <a:lvl1pPr>
              <a:defRPr sz="2347"/>
            </a:lvl1pPr>
            <a:lvl2pPr>
              <a:defRPr sz="2053"/>
            </a:lvl2pPr>
            <a:lvl3pPr>
              <a:defRPr sz="1760"/>
            </a:lvl3pPr>
            <a:lvl4pPr>
              <a:defRPr sz="1467"/>
            </a:lvl4pPr>
            <a:lvl5pPr>
              <a:defRPr sz="1467"/>
            </a:lvl5pPr>
            <a:lvl6pPr>
              <a:defRPr sz="1467"/>
            </a:lvl6pPr>
            <a:lvl7pPr>
              <a:defRPr sz="1467"/>
            </a:lvl7pPr>
            <a:lvl8pPr>
              <a:defRPr sz="1467"/>
            </a:lvl8pPr>
            <a:lvl9pPr>
              <a:defRPr sz="1467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1298" y="1508760"/>
            <a:ext cx="2300461" cy="2795165"/>
          </a:xfrm>
        </p:spPr>
        <p:txBody>
          <a:bodyPr/>
          <a:lstStyle>
            <a:lvl1pPr marL="0" indent="0">
              <a:buNone/>
              <a:defRPr sz="1173"/>
            </a:lvl1pPr>
            <a:lvl2pPr marL="335265" indent="0">
              <a:buNone/>
              <a:defRPr sz="1027"/>
            </a:lvl2pPr>
            <a:lvl3pPr marL="670530" indent="0">
              <a:buNone/>
              <a:defRPr sz="880"/>
            </a:lvl3pPr>
            <a:lvl4pPr marL="1005794" indent="0">
              <a:buNone/>
              <a:defRPr sz="733"/>
            </a:lvl4pPr>
            <a:lvl5pPr marL="1341059" indent="0">
              <a:buNone/>
              <a:defRPr sz="733"/>
            </a:lvl5pPr>
            <a:lvl6pPr marL="1676324" indent="0">
              <a:buNone/>
              <a:defRPr sz="733"/>
            </a:lvl6pPr>
            <a:lvl7pPr marL="2011589" indent="0">
              <a:buNone/>
              <a:defRPr sz="733"/>
            </a:lvl7pPr>
            <a:lvl8pPr marL="2346853" indent="0">
              <a:buNone/>
              <a:defRPr sz="733"/>
            </a:lvl8pPr>
            <a:lvl9pPr marL="2682118" indent="0">
              <a:buNone/>
              <a:defRPr sz="733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46575-2A8E-4D61-B932-CE0948867CF9}" type="datetimeFigureOut">
              <a:rPr lang="en-US" smtClean="0"/>
              <a:t>10/5/2021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40EA6B-7D55-46EE-9691-CA8CFF9C72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25888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1298" y="335280"/>
            <a:ext cx="2300461" cy="1173480"/>
          </a:xfrm>
        </p:spPr>
        <p:txBody>
          <a:bodyPr anchor="b"/>
          <a:lstStyle>
            <a:lvl1pPr>
              <a:defRPr sz="234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032300" y="724113"/>
            <a:ext cx="3610898" cy="3573992"/>
          </a:xfrm>
        </p:spPr>
        <p:txBody>
          <a:bodyPr anchor="t"/>
          <a:lstStyle>
            <a:lvl1pPr marL="0" indent="0">
              <a:buNone/>
              <a:defRPr sz="2347"/>
            </a:lvl1pPr>
            <a:lvl2pPr marL="335265" indent="0">
              <a:buNone/>
              <a:defRPr sz="2053"/>
            </a:lvl2pPr>
            <a:lvl3pPr marL="670530" indent="0">
              <a:buNone/>
              <a:defRPr sz="1760"/>
            </a:lvl3pPr>
            <a:lvl4pPr marL="1005794" indent="0">
              <a:buNone/>
              <a:defRPr sz="1467"/>
            </a:lvl4pPr>
            <a:lvl5pPr marL="1341059" indent="0">
              <a:buNone/>
              <a:defRPr sz="1467"/>
            </a:lvl5pPr>
            <a:lvl6pPr marL="1676324" indent="0">
              <a:buNone/>
              <a:defRPr sz="1467"/>
            </a:lvl6pPr>
            <a:lvl7pPr marL="2011589" indent="0">
              <a:buNone/>
              <a:defRPr sz="1467"/>
            </a:lvl7pPr>
            <a:lvl8pPr marL="2346853" indent="0">
              <a:buNone/>
              <a:defRPr sz="1467"/>
            </a:lvl8pPr>
            <a:lvl9pPr marL="2682118" indent="0">
              <a:buNone/>
              <a:defRPr sz="1467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1298" y="1508760"/>
            <a:ext cx="2300461" cy="2795165"/>
          </a:xfrm>
        </p:spPr>
        <p:txBody>
          <a:bodyPr/>
          <a:lstStyle>
            <a:lvl1pPr marL="0" indent="0">
              <a:buNone/>
              <a:defRPr sz="1173"/>
            </a:lvl1pPr>
            <a:lvl2pPr marL="335265" indent="0">
              <a:buNone/>
              <a:defRPr sz="1027"/>
            </a:lvl2pPr>
            <a:lvl3pPr marL="670530" indent="0">
              <a:buNone/>
              <a:defRPr sz="880"/>
            </a:lvl3pPr>
            <a:lvl4pPr marL="1005794" indent="0">
              <a:buNone/>
              <a:defRPr sz="733"/>
            </a:lvl4pPr>
            <a:lvl5pPr marL="1341059" indent="0">
              <a:buNone/>
              <a:defRPr sz="733"/>
            </a:lvl5pPr>
            <a:lvl6pPr marL="1676324" indent="0">
              <a:buNone/>
              <a:defRPr sz="733"/>
            </a:lvl6pPr>
            <a:lvl7pPr marL="2011589" indent="0">
              <a:buNone/>
              <a:defRPr sz="733"/>
            </a:lvl7pPr>
            <a:lvl8pPr marL="2346853" indent="0">
              <a:buNone/>
              <a:defRPr sz="733"/>
            </a:lvl8pPr>
            <a:lvl9pPr marL="2682118" indent="0">
              <a:buNone/>
              <a:defRPr sz="733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46575-2A8E-4D61-B932-CE0948867CF9}" type="datetimeFigureOut">
              <a:rPr lang="en-US" smtClean="0"/>
              <a:t>10/5/2021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40EA6B-7D55-46EE-9691-CA8CFF9C72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28668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0369" y="267759"/>
            <a:ext cx="6151900" cy="9720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0369" y="1338792"/>
            <a:ext cx="6151900" cy="31909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0369" y="4661325"/>
            <a:ext cx="1604844" cy="26775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146575-2A8E-4D61-B932-CE0948867CF9}" type="datetimeFigureOut">
              <a:rPr lang="en-US" smtClean="0"/>
              <a:t>10/5/2021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62687" y="4661325"/>
            <a:ext cx="2407265" cy="26775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037425" y="4661325"/>
            <a:ext cx="1604844" cy="26775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40EA6B-7D55-46EE-9691-CA8CFF9C72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17690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70530" rtl="0" eaLnBrk="1" latinLnBrk="0" hangingPunct="1">
        <a:lnSpc>
          <a:spcPct val="90000"/>
        </a:lnSpc>
        <a:spcBef>
          <a:spcPct val="0"/>
        </a:spcBef>
        <a:buNone/>
        <a:defRPr sz="322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7632" indent="-167632" algn="l" defTabSz="670530" rtl="0" eaLnBrk="1" latinLnBrk="0" hangingPunct="1">
        <a:lnSpc>
          <a:spcPct val="90000"/>
        </a:lnSpc>
        <a:spcBef>
          <a:spcPts val="733"/>
        </a:spcBef>
        <a:buFont typeface="Arial" panose="020B0604020202020204" pitchFamily="34" charset="0"/>
        <a:buChar char="•"/>
        <a:defRPr sz="2053" kern="1200">
          <a:solidFill>
            <a:schemeClr val="tx1"/>
          </a:solidFill>
          <a:latin typeface="+mn-lt"/>
          <a:ea typeface="+mn-ea"/>
          <a:cs typeface="+mn-cs"/>
        </a:defRPr>
      </a:lvl1pPr>
      <a:lvl2pPr marL="502897" indent="-167632" algn="l" defTabSz="670530" rtl="0" eaLnBrk="1" latinLnBrk="0" hangingPunct="1">
        <a:lnSpc>
          <a:spcPct val="90000"/>
        </a:lnSpc>
        <a:spcBef>
          <a:spcPts val="367"/>
        </a:spcBef>
        <a:buFont typeface="Arial" panose="020B0604020202020204" pitchFamily="34" charset="0"/>
        <a:buChar char="•"/>
        <a:defRPr sz="1760" kern="1200">
          <a:solidFill>
            <a:schemeClr val="tx1"/>
          </a:solidFill>
          <a:latin typeface="+mn-lt"/>
          <a:ea typeface="+mn-ea"/>
          <a:cs typeface="+mn-cs"/>
        </a:defRPr>
      </a:lvl2pPr>
      <a:lvl3pPr marL="838162" indent="-167632" algn="l" defTabSz="670530" rtl="0" eaLnBrk="1" latinLnBrk="0" hangingPunct="1">
        <a:lnSpc>
          <a:spcPct val="90000"/>
        </a:lnSpc>
        <a:spcBef>
          <a:spcPts val="367"/>
        </a:spcBef>
        <a:buFont typeface="Arial" panose="020B0604020202020204" pitchFamily="34" charset="0"/>
        <a:buChar char="•"/>
        <a:defRPr sz="1467" kern="1200">
          <a:solidFill>
            <a:schemeClr val="tx1"/>
          </a:solidFill>
          <a:latin typeface="+mn-lt"/>
          <a:ea typeface="+mn-ea"/>
          <a:cs typeface="+mn-cs"/>
        </a:defRPr>
      </a:lvl3pPr>
      <a:lvl4pPr marL="1173427" indent="-167632" algn="l" defTabSz="670530" rtl="0" eaLnBrk="1" latinLnBrk="0" hangingPunct="1">
        <a:lnSpc>
          <a:spcPct val="90000"/>
        </a:lnSpc>
        <a:spcBef>
          <a:spcPts val="367"/>
        </a:spcBef>
        <a:buFont typeface="Arial" panose="020B0604020202020204" pitchFamily="34" charset="0"/>
        <a:buChar char="•"/>
        <a:defRPr sz="1320" kern="1200">
          <a:solidFill>
            <a:schemeClr val="tx1"/>
          </a:solidFill>
          <a:latin typeface="+mn-lt"/>
          <a:ea typeface="+mn-ea"/>
          <a:cs typeface="+mn-cs"/>
        </a:defRPr>
      </a:lvl4pPr>
      <a:lvl5pPr marL="1508691" indent="-167632" algn="l" defTabSz="670530" rtl="0" eaLnBrk="1" latinLnBrk="0" hangingPunct="1">
        <a:lnSpc>
          <a:spcPct val="90000"/>
        </a:lnSpc>
        <a:spcBef>
          <a:spcPts val="367"/>
        </a:spcBef>
        <a:buFont typeface="Arial" panose="020B0604020202020204" pitchFamily="34" charset="0"/>
        <a:buChar char="•"/>
        <a:defRPr sz="1320" kern="1200">
          <a:solidFill>
            <a:schemeClr val="tx1"/>
          </a:solidFill>
          <a:latin typeface="+mn-lt"/>
          <a:ea typeface="+mn-ea"/>
          <a:cs typeface="+mn-cs"/>
        </a:defRPr>
      </a:lvl5pPr>
      <a:lvl6pPr marL="1843956" indent="-167632" algn="l" defTabSz="670530" rtl="0" eaLnBrk="1" latinLnBrk="0" hangingPunct="1">
        <a:lnSpc>
          <a:spcPct val="90000"/>
        </a:lnSpc>
        <a:spcBef>
          <a:spcPts val="367"/>
        </a:spcBef>
        <a:buFont typeface="Arial" panose="020B0604020202020204" pitchFamily="34" charset="0"/>
        <a:buChar char="•"/>
        <a:defRPr sz="1320" kern="1200">
          <a:solidFill>
            <a:schemeClr val="tx1"/>
          </a:solidFill>
          <a:latin typeface="+mn-lt"/>
          <a:ea typeface="+mn-ea"/>
          <a:cs typeface="+mn-cs"/>
        </a:defRPr>
      </a:lvl6pPr>
      <a:lvl7pPr marL="2179221" indent="-167632" algn="l" defTabSz="670530" rtl="0" eaLnBrk="1" latinLnBrk="0" hangingPunct="1">
        <a:lnSpc>
          <a:spcPct val="90000"/>
        </a:lnSpc>
        <a:spcBef>
          <a:spcPts val="367"/>
        </a:spcBef>
        <a:buFont typeface="Arial" panose="020B0604020202020204" pitchFamily="34" charset="0"/>
        <a:buChar char="•"/>
        <a:defRPr sz="1320" kern="1200">
          <a:solidFill>
            <a:schemeClr val="tx1"/>
          </a:solidFill>
          <a:latin typeface="+mn-lt"/>
          <a:ea typeface="+mn-ea"/>
          <a:cs typeface="+mn-cs"/>
        </a:defRPr>
      </a:lvl7pPr>
      <a:lvl8pPr marL="2514486" indent="-167632" algn="l" defTabSz="670530" rtl="0" eaLnBrk="1" latinLnBrk="0" hangingPunct="1">
        <a:lnSpc>
          <a:spcPct val="90000"/>
        </a:lnSpc>
        <a:spcBef>
          <a:spcPts val="367"/>
        </a:spcBef>
        <a:buFont typeface="Arial" panose="020B0604020202020204" pitchFamily="34" charset="0"/>
        <a:buChar char="•"/>
        <a:defRPr sz="1320" kern="1200">
          <a:solidFill>
            <a:schemeClr val="tx1"/>
          </a:solidFill>
          <a:latin typeface="+mn-lt"/>
          <a:ea typeface="+mn-ea"/>
          <a:cs typeface="+mn-cs"/>
        </a:defRPr>
      </a:lvl8pPr>
      <a:lvl9pPr marL="2849750" indent="-167632" algn="l" defTabSz="670530" rtl="0" eaLnBrk="1" latinLnBrk="0" hangingPunct="1">
        <a:lnSpc>
          <a:spcPct val="90000"/>
        </a:lnSpc>
        <a:spcBef>
          <a:spcPts val="367"/>
        </a:spcBef>
        <a:buFont typeface="Arial" panose="020B0604020202020204" pitchFamily="34" charset="0"/>
        <a:buChar char="•"/>
        <a:defRPr sz="13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70530" rtl="0" eaLnBrk="1" latinLnBrk="0" hangingPunct="1">
        <a:defRPr sz="1320" kern="1200">
          <a:solidFill>
            <a:schemeClr val="tx1"/>
          </a:solidFill>
          <a:latin typeface="+mn-lt"/>
          <a:ea typeface="+mn-ea"/>
          <a:cs typeface="+mn-cs"/>
        </a:defRPr>
      </a:lvl1pPr>
      <a:lvl2pPr marL="335265" algn="l" defTabSz="670530" rtl="0" eaLnBrk="1" latinLnBrk="0" hangingPunct="1">
        <a:defRPr sz="1320" kern="1200">
          <a:solidFill>
            <a:schemeClr val="tx1"/>
          </a:solidFill>
          <a:latin typeface="+mn-lt"/>
          <a:ea typeface="+mn-ea"/>
          <a:cs typeface="+mn-cs"/>
        </a:defRPr>
      </a:lvl2pPr>
      <a:lvl3pPr marL="670530" algn="l" defTabSz="670530" rtl="0" eaLnBrk="1" latinLnBrk="0" hangingPunct="1">
        <a:defRPr sz="1320" kern="1200">
          <a:solidFill>
            <a:schemeClr val="tx1"/>
          </a:solidFill>
          <a:latin typeface="+mn-lt"/>
          <a:ea typeface="+mn-ea"/>
          <a:cs typeface="+mn-cs"/>
        </a:defRPr>
      </a:lvl3pPr>
      <a:lvl4pPr marL="1005794" algn="l" defTabSz="670530" rtl="0" eaLnBrk="1" latinLnBrk="0" hangingPunct="1">
        <a:defRPr sz="1320" kern="1200">
          <a:solidFill>
            <a:schemeClr val="tx1"/>
          </a:solidFill>
          <a:latin typeface="+mn-lt"/>
          <a:ea typeface="+mn-ea"/>
          <a:cs typeface="+mn-cs"/>
        </a:defRPr>
      </a:lvl4pPr>
      <a:lvl5pPr marL="1341059" algn="l" defTabSz="670530" rtl="0" eaLnBrk="1" latinLnBrk="0" hangingPunct="1">
        <a:defRPr sz="1320" kern="1200">
          <a:solidFill>
            <a:schemeClr val="tx1"/>
          </a:solidFill>
          <a:latin typeface="+mn-lt"/>
          <a:ea typeface="+mn-ea"/>
          <a:cs typeface="+mn-cs"/>
        </a:defRPr>
      </a:lvl5pPr>
      <a:lvl6pPr marL="1676324" algn="l" defTabSz="670530" rtl="0" eaLnBrk="1" latinLnBrk="0" hangingPunct="1">
        <a:defRPr sz="1320" kern="1200">
          <a:solidFill>
            <a:schemeClr val="tx1"/>
          </a:solidFill>
          <a:latin typeface="+mn-lt"/>
          <a:ea typeface="+mn-ea"/>
          <a:cs typeface="+mn-cs"/>
        </a:defRPr>
      </a:lvl6pPr>
      <a:lvl7pPr marL="2011589" algn="l" defTabSz="670530" rtl="0" eaLnBrk="1" latinLnBrk="0" hangingPunct="1">
        <a:defRPr sz="1320" kern="1200">
          <a:solidFill>
            <a:schemeClr val="tx1"/>
          </a:solidFill>
          <a:latin typeface="+mn-lt"/>
          <a:ea typeface="+mn-ea"/>
          <a:cs typeface="+mn-cs"/>
        </a:defRPr>
      </a:lvl7pPr>
      <a:lvl8pPr marL="2346853" algn="l" defTabSz="670530" rtl="0" eaLnBrk="1" latinLnBrk="0" hangingPunct="1">
        <a:defRPr sz="1320" kern="1200">
          <a:solidFill>
            <a:schemeClr val="tx1"/>
          </a:solidFill>
          <a:latin typeface="+mn-lt"/>
          <a:ea typeface="+mn-ea"/>
          <a:cs typeface="+mn-cs"/>
        </a:defRPr>
      </a:lvl8pPr>
      <a:lvl9pPr marL="2682118" algn="l" defTabSz="670530" rtl="0" eaLnBrk="1" latinLnBrk="0" hangingPunct="1">
        <a:defRPr sz="13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tags" Target="../tags/tag8.xml"/><Relationship Id="rId13" Type="http://schemas.openxmlformats.org/officeDocument/2006/relationships/image" Target="../media/image2.png"/><Relationship Id="rId18" Type="http://schemas.openxmlformats.org/officeDocument/2006/relationships/image" Target="../media/image7.png"/><Relationship Id="rId3" Type="http://schemas.openxmlformats.org/officeDocument/2006/relationships/tags" Target="../tags/tag3.xml"/><Relationship Id="rId7" Type="http://schemas.openxmlformats.org/officeDocument/2006/relationships/tags" Target="../tags/tag7.xml"/><Relationship Id="rId12" Type="http://schemas.openxmlformats.org/officeDocument/2006/relationships/image" Target="../media/image1.png"/><Relationship Id="rId17" Type="http://schemas.openxmlformats.org/officeDocument/2006/relationships/image" Target="../media/image6.png"/><Relationship Id="rId2" Type="http://schemas.openxmlformats.org/officeDocument/2006/relationships/tags" Target="../tags/tag2.xml"/><Relationship Id="rId16" Type="http://schemas.openxmlformats.org/officeDocument/2006/relationships/image" Target="../media/image5.png"/><Relationship Id="rId20" Type="http://schemas.openxmlformats.org/officeDocument/2006/relationships/image" Target="../media/image9.png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1" Type="http://schemas.openxmlformats.org/officeDocument/2006/relationships/slideLayout" Target="../slideLayouts/slideLayout1.xml"/><Relationship Id="rId5" Type="http://schemas.openxmlformats.org/officeDocument/2006/relationships/tags" Target="../tags/tag5.xml"/><Relationship Id="rId15" Type="http://schemas.openxmlformats.org/officeDocument/2006/relationships/image" Target="../media/image4.png"/><Relationship Id="rId10" Type="http://schemas.openxmlformats.org/officeDocument/2006/relationships/tags" Target="../tags/tag10.xml"/><Relationship Id="rId19" Type="http://schemas.openxmlformats.org/officeDocument/2006/relationships/image" Target="../media/image8.png"/><Relationship Id="rId4" Type="http://schemas.openxmlformats.org/officeDocument/2006/relationships/tags" Target="../tags/tag4.xml"/><Relationship Id="rId9" Type="http://schemas.openxmlformats.org/officeDocument/2006/relationships/tags" Target="../tags/tag9.xml"/><Relationship Id="rId1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val 4">
            <a:extLst>
              <a:ext uri="{FF2B5EF4-FFF2-40B4-BE49-F238E27FC236}">
                <a16:creationId xmlns:a16="http://schemas.microsoft.com/office/drawing/2014/main" id="{AD9CD93F-4059-42F6-BBAB-370661075D88}"/>
              </a:ext>
            </a:extLst>
          </p:cNvPr>
          <p:cNvSpPr/>
          <p:nvPr/>
        </p:nvSpPr>
        <p:spPr>
          <a:xfrm>
            <a:off x="1302108" y="1727047"/>
            <a:ext cx="734141" cy="734141"/>
          </a:xfrm>
          <a:prstGeom prst="ellipse">
            <a:avLst/>
          </a:prstGeom>
          <a:solidFill>
            <a:srgbClr val="4472C4"/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14400">
              <a:defRPr/>
            </a:pPr>
            <a:endParaRPr lang="en-US" sz="2800" kern="0" dirty="0">
              <a:solidFill>
                <a:prstClr val="white"/>
              </a:solidFill>
            </a:endParaRP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FBC3B45B-CE73-4DEC-89F1-7332EEE9ABF5}"/>
              </a:ext>
            </a:extLst>
          </p:cNvPr>
          <p:cNvSpPr/>
          <p:nvPr/>
        </p:nvSpPr>
        <p:spPr>
          <a:xfrm>
            <a:off x="2788106" y="767922"/>
            <a:ext cx="734141" cy="734141"/>
          </a:xfrm>
          <a:prstGeom prst="ellipse">
            <a:avLst/>
          </a:prstGeom>
          <a:solidFill>
            <a:srgbClr val="C00000"/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14400">
              <a:defRPr/>
            </a:pPr>
            <a:endParaRPr lang="en-US" sz="2800" kern="0">
              <a:solidFill>
                <a:prstClr val="white"/>
              </a:solidFill>
            </a:endParaRP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1D599897-F002-42FF-98CC-ABF8C279C273}"/>
              </a:ext>
            </a:extLst>
          </p:cNvPr>
          <p:cNvCxnSpPr>
            <a:cxnSpLocks/>
            <a:stCxn id="5" idx="5"/>
            <a:endCxn id="20" idx="7"/>
          </p:cNvCxnSpPr>
          <p:nvPr/>
        </p:nvCxnSpPr>
        <p:spPr>
          <a:xfrm>
            <a:off x="1928737" y="2353674"/>
            <a:ext cx="4039" cy="1160702"/>
          </a:xfrm>
          <a:prstGeom prst="straightConnector1">
            <a:avLst/>
          </a:prstGeom>
          <a:noFill/>
          <a:ln w="28575" cap="flat" cmpd="sng" algn="ctr">
            <a:solidFill>
              <a:sysClr val="windowText" lastClr="000000"/>
            </a:solidFill>
            <a:prstDash val="solid"/>
            <a:miter lim="800000"/>
            <a:headEnd type="none" w="med" len="med"/>
            <a:tailEnd type="arrow" w="med" len="med"/>
          </a:ln>
          <a:effectLst/>
        </p:spPr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35F6C3B4-43B7-40ED-86D4-4CD1B8D0FCBF}"/>
              </a:ext>
            </a:extLst>
          </p:cNvPr>
          <p:cNvCxnSpPr>
            <a:cxnSpLocks/>
            <a:stCxn id="20" idx="1"/>
            <a:endCxn id="5" idx="3"/>
          </p:cNvCxnSpPr>
          <p:nvPr/>
        </p:nvCxnSpPr>
        <p:spPr>
          <a:xfrm flipH="1" flipV="1">
            <a:off x="1409620" y="2353674"/>
            <a:ext cx="4039" cy="1160702"/>
          </a:xfrm>
          <a:prstGeom prst="straightConnector1">
            <a:avLst/>
          </a:prstGeom>
          <a:noFill/>
          <a:ln w="28575" cap="flat" cmpd="sng" algn="ctr">
            <a:solidFill>
              <a:sysClr val="windowText" lastClr="000000"/>
            </a:solidFill>
            <a:prstDash val="solid"/>
            <a:miter lim="800000"/>
            <a:headEnd type="none" w="med" len="med"/>
            <a:tailEnd type="arrow" w="med" len="med"/>
          </a:ln>
          <a:effectLst/>
        </p:spPr>
      </p:cxnSp>
      <p:pic>
        <p:nvPicPr>
          <p:cNvPr id="58" name="Picture 57">
            <a:extLst>
              <a:ext uri="{FF2B5EF4-FFF2-40B4-BE49-F238E27FC236}">
                <a16:creationId xmlns:a16="http://schemas.microsoft.com/office/drawing/2014/main" id="{315CC5CB-D38E-46A2-B241-D8824874004B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1604" y="996072"/>
            <a:ext cx="594961" cy="281672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ACC740D-E22D-41B4-AADA-53E659B7700D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7048" y="3704255"/>
            <a:ext cx="204068" cy="215566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6F040F56-440C-41F5-8822-83E9C81B05DF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8989" y="1959531"/>
            <a:ext cx="419633" cy="281671"/>
          </a:xfrm>
          <a:prstGeom prst="rect">
            <a:avLst/>
          </a:prstGeom>
        </p:spPr>
      </p:pic>
      <p:sp>
        <p:nvSpPr>
          <p:cNvPr id="20" name="Oval 19">
            <a:extLst>
              <a:ext uri="{FF2B5EF4-FFF2-40B4-BE49-F238E27FC236}">
                <a16:creationId xmlns:a16="http://schemas.microsoft.com/office/drawing/2014/main" id="{18006698-0B2C-41EF-A79F-FDAA7F068385}"/>
              </a:ext>
            </a:extLst>
          </p:cNvPr>
          <p:cNvSpPr/>
          <p:nvPr/>
        </p:nvSpPr>
        <p:spPr>
          <a:xfrm>
            <a:off x="1306147" y="3406866"/>
            <a:ext cx="734141" cy="734141"/>
          </a:xfrm>
          <a:prstGeom prst="ellipse">
            <a:avLst/>
          </a:prstGeom>
          <a:solidFill>
            <a:srgbClr val="4472C4"/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14400">
              <a:defRPr/>
            </a:pPr>
            <a:endParaRPr lang="en-US" sz="2800" kern="0" dirty="0">
              <a:solidFill>
                <a:prstClr val="white"/>
              </a:solidFill>
            </a:endParaRP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74A28209-26E0-494C-A4E9-1F7A9A0334AF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3026" y="3639350"/>
            <a:ext cx="431130" cy="281671"/>
          </a:xfrm>
          <a:prstGeom prst="rect">
            <a:avLst/>
          </a:prstGeom>
        </p:spPr>
      </p:pic>
      <p:sp>
        <p:nvSpPr>
          <p:cNvPr id="28" name="Oval 27">
            <a:extLst>
              <a:ext uri="{FF2B5EF4-FFF2-40B4-BE49-F238E27FC236}">
                <a16:creationId xmlns:a16="http://schemas.microsoft.com/office/drawing/2014/main" id="{8A7A4CBD-F7B8-4C24-BDA2-D5199812B0A5}"/>
              </a:ext>
            </a:extLst>
          </p:cNvPr>
          <p:cNvSpPr/>
          <p:nvPr/>
        </p:nvSpPr>
        <p:spPr>
          <a:xfrm>
            <a:off x="2733241" y="1742158"/>
            <a:ext cx="734141" cy="734141"/>
          </a:xfrm>
          <a:prstGeom prst="ellipse">
            <a:avLst/>
          </a:prstGeom>
          <a:solidFill>
            <a:srgbClr val="4472C4"/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14400">
              <a:defRPr/>
            </a:pPr>
            <a:endParaRPr lang="en-US" sz="2800" kern="0" dirty="0">
              <a:solidFill>
                <a:prstClr val="white"/>
              </a:solidFill>
            </a:endParaRPr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7A424648-8B09-4760-8D68-CEE718FB33CC}"/>
              </a:ext>
            </a:extLst>
          </p:cNvPr>
          <p:cNvCxnSpPr>
            <a:cxnSpLocks/>
            <a:stCxn id="28" idx="2"/>
            <a:endCxn id="5" idx="6"/>
          </p:cNvCxnSpPr>
          <p:nvPr/>
        </p:nvCxnSpPr>
        <p:spPr>
          <a:xfrm flipH="1" flipV="1">
            <a:off x="2036247" y="2094118"/>
            <a:ext cx="696992" cy="15111"/>
          </a:xfrm>
          <a:prstGeom prst="straightConnector1">
            <a:avLst/>
          </a:prstGeom>
          <a:noFill/>
          <a:ln w="28575" cap="flat" cmpd="sng" algn="ctr">
            <a:solidFill>
              <a:sysClr val="windowText" lastClr="000000"/>
            </a:solidFill>
            <a:prstDash val="solid"/>
            <a:miter lim="800000"/>
            <a:headEnd type="none" w="med" len="med"/>
            <a:tailEnd type="arrow" w="med" len="med"/>
          </a:ln>
          <a:effectLst/>
        </p:spPr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CC136CF7-9953-456E-9714-D017185DDFEC}"/>
              </a:ext>
            </a:extLst>
          </p:cNvPr>
          <p:cNvCxnSpPr>
            <a:cxnSpLocks/>
            <a:stCxn id="33" idx="2"/>
            <a:endCxn id="20" idx="6"/>
          </p:cNvCxnSpPr>
          <p:nvPr/>
        </p:nvCxnSpPr>
        <p:spPr>
          <a:xfrm flipH="1">
            <a:off x="2040288" y="3771029"/>
            <a:ext cx="717301" cy="2906"/>
          </a:xfrm>
          <a:prstGeom prst="straightConnector1">
            <a:avLst/>
          </a:prstGeom>
          <a:noFill/>
          <a:ln w="28575" cap="flat" cmpd="sng" algn="ctr">
            <a:solidFill>
              <a:sysClr val="windowText" lastClr="000000"/>
            </a:solidFill>
            <a:prstDash val="solid"/>
            <a:miter lim="800000"/>
            <a:headEnd type="none" w="med" len="med"/>
            <a:tailEnd type="arrow" w="med" len="med"/>
          </a:ln>
          <a:effectLst/>
        </p:spPr>
      </p:cxnSp>
      <p:pic>
        <p:nvPicPr>
          <p:cNvPr id="31" name="Picture 30">
            <a:extLst>
              <a:ext uri="{FF2B5EF4-FFF2-40B4-BE49-F238E27FC236}">
                <a16:creationId xmlns:a16="http://schemas.microsoft.com/office/drawing/2014/main" id="{70AB076A-89D6-4F53-93C5-F19D3B7A4356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4293" y="2955681"/>
            <a:ext cx="204068" cy="215566"/>
          </a:xfrm>
          <a:prstGeom prst="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id="{4C623EB0-1191-4046-8513-22D1FC205758}"/>
              </a:ext>
            </a:extLst>
          </p:cNvPr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3597" y="1986332"/>
            <a:ext cx="379394" cy="307539"/>
          </a:xfrm>
          <a:prstGeom prst="rect">
            <a:avLst/>
          </a:prstGeom>
        </p:spPr>
      </p:pic>
      <p:sp>
        <p:nvSpPr>
          <p:cNvPr id="33" name="Oval 32">
            <a:extLst>
              <a:ext uri="{FF2B5EF4-FFF2-40B4-BE49-F238E27FC236}">
                <a16:creationId xmlns:a16="http://schemas.microsoft.com/office/drawing/2014/main" id="{72A3D801-A1FB-4785-80BD-84B8932182C1}"/>
              </a:ext>
            </a:extLst>
          </p:cNvPr>
          <p:cNvSpPr/>
          <p:nvPr/>
        </p:nvSpPr>
        <p:spPr>
          <a:xfrm>
            <a:off x="2757589" y="3403960"/>
            <a:ext cx="734141" cy="734141"/>
          </a:xfrm>
          <a:prstGeom prst="ellipse">
            <a:avLst/>
          </a:prstGeom>
          <a:solidFill>
            <a:srgbClr val="4472C4"/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14400">
              <a:defRPr/>
            </a:pPr>
            <a:endParaRPr lang="en-US" sz="2800" kern="0" dirty="0">
              <a:solidFill>
                <a:prstClr val="white"/>
              </a:solidFill>
            </a:endParaRPr>
          </a:p>
        </p:txBody>
      </p:sp>
      <p:pic>
        <p:nvPicPr>
          <p:cNvPr id="40" name="Picture 39">
            <a:extLst>
              <a:ext uri="{FF2B5EF4-FFF2-40B4-BE49-F238E27FC236}">
                <a16:creationId xmlns:a16="http://schemas.microsoft.com/office/drawing/2014/main" id="{0EE1EC9D-8E12-4BFB-B2F0-CC9829B7BEE7}"/>
              </a:ext>
            </a:extLst>
          </p:cNvPr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8304" y="3618969"/>
            <a:ext cx="390891" cy="307539"/>
          </a:xfrm>
          <a:prstGeom prst="rect">
            <a:avLst/>
          </a:prstGeom>
        </p:spPr>
      </p:pic>
      <p:sp>
        <p:nvSpPr>
          <p:cNvPr id="47" name="Oval 46">
            <a:extLst>
              <a:ext uri="{FF2B5EF4-FFF2-40B4-BE49-F238E27FC236}">
                <a16:creationId xmlns:a16="http://schemas.microsoft.com/office/drawing/2014/main" id="{0C401C52-B49F-41EF-854F-0183563DF142}"/>
              </a:ext>
            </a:extLst>
          </p:cNvPr>
          <p:cNvSpPr/>
          <p:nvPr/>
        </p:nvSpPr>
        <p:spPr>
          <a:xfrm>
            <a:off x="4178951" y="1725849"/>
            <a:ext cx="734141" cy="734141"/>
          </a:xfrm>
          <a:prstGeom prst="ellipse">
            <a:avLst/>
          </a:prstGeom>
          <a:solidFill>
            <a:srgbClr val="4472C4"/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14400">
              <a:defRPr/>
            </a:pPr>
            <a:endParaRPr lang="en-US" sz="2800" kern="0" dirty="0">
              <a:solidFill>
                <a:prstClr val="white"/>
              </a:solidFill>
            </a:endParaRPr>
          </a:p>
        </p:txBody>
      </p: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669D17BE-114E-4B66-8698-79F2370B7932}"/>
              </a:ext>
            </a:extLst>
          </p:cNvPr>
          <p:cNvCxnSpPr>
            <a:cxnSpLocks/>
            <a:stCxn id="47" idx="5"/>
            <a:endCxn id="51" idx="7"/>
          </p:cNvCxnSpPr>
          <p:nvPr/>
        </p:nvCxnSpPr>
        <p:spPr>
          <a:xfrm>
            <a:off x="4805580" y="2352476"/>
            <a:ext cx="4039" cy="1160702"/>
          </a:xfrm>
          <a:prstGeom prst="straightConnector1">
            <a:avLst/>
          </a:prstGeom>
          <a:noFill/>
          <a:ln w="28575" cap="flat" cmpd="sng" algn="ctr">
            <a:solidFill>
              <a:sysClr val="windowText" lastClr="000000"/>
            </a:solidFill>
            <a:prstDash val="solid"/>
            <a:miter lim="800000"/>
            <a:headEnd type="none" w="med" len="med"/>
            <a:tailEnd type="arrow" w="med" len="med"/>
          </a:ln>
          <a:effectLst/>
        </p:spPr>
      </p:cxn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F99EC889-CE16-48BB-8B2B-02024824F176}"/>
              </a:ext>
            </a:extLst>
          </p:cNvPr>
          <p:cNvCxnSpPr>
            <a:cxnSpLocks/>
            <a:stCxn id="51" idx="1"/>
            <a:endCxn id="47" idx="3"/>
          </p:cNvCxnSpPr>
          <p:nvPr/>
        </p:nvCxnSpPr>
        <p:spPr>
          <a:xfrm flipH="1" flipV="1">
            <a:off x="4286463" y="2352476"/>
            <a:ext cx="4039" cy="1160702"/>
          </a:xfrm>
          <a:prstGeom prst="straightConnector1">
            <a:avLst/>
          </a:prstGeom>
          <a:noFill/>
          <a:ln w="28575" cap="flat" cmpd="sng" algn="ctr">
            <a:solidFill>
              <a:sysClr val="windowText" lastClr="000000"/>
            </a:solidFill>
            <a:prstDash val="solid"/>
            <a:miter lim="800000"/>
            <a:headEnd type="none" w="med" len="med"/>
            <a:tailEnd type="arrow" w="med" len="med"/>
          </a:ln>
          <a:effectLst/>
        </p:spPr>
      </p:cxnSp>
      <p:pic>
        <p:nvPicPr>
          <p:cNvPr id="54" name="Picture 53">
            <a:extLst>
              <a:ext uri="{FF2B5EF4-FFF2-40B4-BE49-F238E27FC236}">
                <a16:creationId xmlns:a16="http://schemas.microsoft.com/office/drawing/2014/main" id="{8C7EF5B3-B312-4C8A-AACC-715216AEF490}"/>
              </a:ext>
            </a:extLst>
          </p:cNvPr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5833" y="1958334"/>
            <a:ext cx="416759" cy="301791"/>
          </a:xfrm>
          <a:prstGeom prst="rect">
            <a:avLst/>
          </a:prstGeom>
        </p:spPr>
      </p:pic>
      <p:sp>
        <p:nvSpPr>
          <p:cNvPr id="51" name="Oval 50">
            <a:extLst>
              <a:ext uri="{FF2B5EF4-FFF2-40B4-BE49-F238E27FC236}">
                <a16:creationId xmlns:a16="http://schemas.microsoft.com/office/drawing/2014/main" id="{3CAF7C0B-451E-440A-9171-569555C943FC}"/>
              </a:ext>
            </a:extLst>
          </p:cNvPr>
          <p:cNvSpPr/>
          <p:nvPr/>
        </p:nvSpPr>
        <p:spPr>
          <a:xfrm>
            <a:off x="4182990" y="3405668"/>
            <a:ext cx="734141" cy="734141"/>
          </a:xfrm>
          <a:prstGeom prst="ellipse">
            <a:avLst/>
          </a:prstGeom>
          <a:solidFill>
            <a:srgbClr val="4472C4"/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14400">
              <a:defRPr/>
            </a:pPr>
            <a:endParaRPr lang="en-US" sz="2800" kern="0" dirty="0">
              <a:solidFill>
                <a:prstClr val="white"/>
              </a:solidFill>
            </a:endParaRPr>
          </a:p>
        </p:txBody>
      </p:sp>
      <p:pic>
        <p:nvPicPr>
          <p:cNvPr id="56" name="Picture 55">
            <a:extLst>
              <a:ext uri="{FF2B5EF4-FFF2-40B4-BE49-F238E27FC236}">
                <a16:creationId xmlns:a16="http://schemas.microsoft.com/office/drawing/2014/main" id="{6F570F6C-B125-4E93-942A-DDF072C00773}"/>
              </a:ext>
            </a:extLst>
          </p:cNvPr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5033" y="3638153"/>
            <a:ext cx="428256" cy="301791"/>
          </a:xfrm>
          <a:prstGeom prst="rect">
            <a:avLst/>
          </a:prstGeom>
        </p:spPr>
      </p:pic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86857769-A696-41C6-9EF4-8AB2C9BF9665}"/>
              </a:ext>
            </a:extLst>
          </p:cNvPr>
          <p:cNvCxnSpPr>
            <a:cxnSpLocks/>
            <a:stCxn id="7" idx="2"/>
            <a:endCxn id="5" idx="7"/>
          </p:cNvCxnSpPr>
          <p:nvPr/>
        </p:nvCxnSpPr>
        <p:spPr>
          <a:xfrm flipH="1">
            <a:off x="1928737" y="1134993"/>
            <a:ext cx="859369" cy="699566"/>
          </a:xfrm>
          <a:prstGeom prst="straightConnector1">
            <a:avLst/>
          </a:prstGeom>
          <a:noFill/>
          <a:ln w="28575" cap="flat" cmpd="sng" algn="ctr">
            <a:solidFill>
              <a:sysClr val="windowText" lastClr="000000"/>
            </a:solidFill>
            <a:prstDash val="solid"/>
            <a:miter lim="800000"/>
            <a:headEnd type="none" w="med" len="med"/>
            <a:tailEnd type="arrow" w="med" len="med"/>
          </a:ln>
          <a:effectLst/>
        </p:spPr>
      </p:cxnSp>
      <p:cxnSp>
        <p:nvCxnSpPr>
          <p:cNvPr id="63" name="Straight Arrow Connector 62">
            <a:extLst>
              <a:ext uri="{FF2B5EF4-FFF2-40B4-BE49-F238E27FC236}">
                <a16:creationId xmlns:a16="http://schemas.microsoft.com/office/drawing/2014/main" id="{C7869D9B-DFDB-4FC2-BE2A-0AD91F54C942}"/>
              </a:ext>
            </a:extLst>
          </p:cNvPr>
          <p:cNvCxnSpPr>
            <a:cxnSpLocks/>
            <a:stCxn id="7" idx="6"/>
            <a:endCxn id="51" idx="0"/>
          </p:cNvCxnSpPr>
          <p:nvPr/>
        </p:nvCxnSpPr>
        <p:spPr>
          <a:xfrm>
            <a:off x="3522247" y="1134993"/>
            <a:ext cx="1027814" cy="2270675"/>
          </a:xfrm>
          <a:prstGeom prst="straightConnector1">
            <a:avLst/>
          </a:prstGeom>
          <a:noFill/>
          <a:ln w="28575" cap="flat" cmpd="sng" algn="ctr">
            <a:solidFill>
              <a:sysClr val="windowText" lastClr="000000"/>
            </a:solidFill>
            <a:prstDash val="solid"/>
            <a:miter lim="800000"/>
            <a:headEnd type="none" w="med" len="med"/>
            <a:tailEnd type="arrow" w="med" len="med"/>
          </a:ln>
          <a:effectLst/>
        </p:spPr>
      </p:cxnSp>
      <p:cxnSp>
        <p:nvCxnSpPr>
          <p:cNvPr id="67" name="Straight Arrow Connector 66">
            <a:extLst>
              <a:ext uri="{FF2B5EF4-FFF2-40B4-BE49-F238E27FC236}">
                <a16:creationId xmlns:a16="http://schemas.microsoft.com/office/drawing/2014/main" id="{FB564F47-4938-4DCE-B1B3-D217DC99E78F}"/>
              </a:ext>
            </a:extLst>
          </p:cNvPr>
          <p:cNvCxnSpPr>
            <a:cxnSpLocks/>
            <a:stCxn id="47" idx="2"/>
            <a:endCxn id="28" idx="6"/>
          </p:cNvCxnSpPr>
          <p:nvPr/>
        </p:nvCxnSpPr>
        <p:spPr>
          <a:xfrm flipH="1">
            <a:off x="3467382" y="2092920"/>
            <a:ext cx="711569" cy="16309"/>
          </a:xfrm>
          <a:prstGeom prst="straightConnector1">
            <a:avLst/>
          </a:prstGeom>
          <a:noFill/>
          <a:ln w="2857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arrow" w="med" len="med"/>
          </a:ln>
          <a:effectLst/>
        </p:spPr>
      </p:cxnSp>
      <p:cxnSp>
        <p:nvCxnSpPr>
          <p:cNvPr id="70" name="Straight Arrow Connector 69">
            <a:extLst>
              <a:ext uri="{FF2B5EF4-FFF2-40B4-BE49-F238E27FC236}">
                <a16:creationId xmlns:a16="http://schemas.microsoft.com/office/drawing/2014/main" id="{779FBF1F-6CCF-4ABF-998C-61B43607573B}"/>
              </a:ext>
            </a:extLst>
          </p:cNvPr>
          <p:cNvCxnSpPr>
            <a:cxnSpLocks/>
            <a:stCxn id="51" idx="2"/>
            <a:endCxn id="33" idx="6"/>
          </p:cNvCxnSpPr>
          <p:nvPr/>
        </p:nvCxnSpPr>
        <p:spPr>
          <a:xfrm flipH="1" flipV="1">
            <a:off x="3491728" y="3771029"/>
            <a:ext cx="691260" cy="1708"/>
          </a:xfrm>
          <a:prstGeom prst="straightConnector1">
            <a:avLst/>
          </a:prstGeom>
          <a:noFill/>
          <a:ln w="2857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arrow" w="med" len="med"/>
          </a:ln>
          <a:effectLst/>
        </p:spPr>
      </p:cxnSp>
      <p:sp>
        <p:nvSpPr>
          <p:cNvPr id="73" name="Rectangle 72">
            <a:extLst>
              <a:ext uri="{FF2B5EF4-FFF2-40B4-BE49-F238E27FC236}">
                <a16:creationId xmlns:a16="http://schemas.microsoft.com/office/drawing/2014/main" id="{0D27010F-FB94-4BD4-A479-9417088D1082}"/>
              </a:ext>
            </a:extLst>
          </p:cNvPr>
          <p:cNvSpPr/>
          <p:nvPr/>
        </p:nvSpPr>
        <p:spPr>
          <a:xfrm>
            <a:off x="985674" y="1397755"/>
            <a:ext cx="1341034" cy="3119683"/>
          </a:xfrm>
          <a:prstGeom prst="rect">
            <a:avLst/>
          </a:prstGeom>
          <a:noFill/>
          <a:ln w="28575"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A9E88B09-AF90-4F9A-9DFA-5ACCC9F32E25}"/>
              </a:ext>
            </a:extLst>
          </p:cNvPr>
          <p:cNvSpPr/>
          <p:nvPr/>
        </p:nvSpPr>
        <p:spPr>
          <a:xfrm>
            <a:off x="3922608" y="1395841"/>
            <a:ext cx="1341034" cy="3119683"/>
          </a:xfrm>
          <a:prstGeom prst="rect">
            <a:avLst/>
          </a:prstGeom>
          <a:noFill/>
          <a:ln w="28575"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C6648637-39FB-42B6-93BD-75635FAD6B36}"/>
              </a:ext>
            </a:extLst>
          </p:cNvPr>
          <p:cNvSpPr txBox="1"/>
          <p:nvPr/>
        </p:nvSpPr>
        <p:spPr>
          <a:xfrm>
            <a:off x="4166131" y="1035706"/>
            <a:ext cx="665888" cy="3362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Prices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D762000D-7716-4CAD-966A-B8F2E5103BFE}"/>
              </a:ext>
            </a:extLst>
          </p:cNvPr>
          <p:cNvSpPr txBox="1"/>
          <p:nvPr/>
        </p:nvSpPr>
        <p:spPr>
          <a:xfrm>
            <a:off x="1141468" y="1056806"/>
            <a:ext cx="928459" cy="3362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Activities</a:t>
            </a:r>
          </a:p>
        </p:txBody>
      </p:sp>
      <p:sp>
        <p:nvSpPr>
          <p:cNvPr id="95" name="Oval 94">
            <a:extLst>
              <a:ext uri="{FF2B5EF4-FFF2-40B4-BE49-F238E27FC236}">
                <a16:creationId xmlns:a16="http://schemas.microsoft.com/office/drawing/2014/main" id="{81709EE3-BCD2-4C20-BBC0-057081CC2C31}"/>
              </a:ext>
            </a:extLst>
          </p:cNvPr>
          <p:cNvSpPr/>
          <p:nvPr/>
        </p:nvSpPr>
        <p:spPr>
          <a:xfrm>
            <a:off x="5591744" y="1726100"/>
            <a:ext cx="734141" cy="734141"/>
          </a:xfrm>
          <a:prstGeom prst="ellipse">
            <a:avLst/>
          </a:prstGeom>
          <a:solidFill>
            <a:srgbClr val="00B050"/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14400">
              <a:defRPr/>
            </a:pPr>
            <a:endParaRPr lang="en-US" sz="2800" kern="0" dirty="0">
              <a:solidFill>
                <a:prstClr val="white"/>
              </a:solidFill>
            </a:endParaRPr>
          </a:p>
        </p:txBody>
      </p:sp>
      <p:pic>
        <p:nvPicPr>
          <p:cNvPr id="98" name="Picture 97">
            <a:extLst>
              <a:ext uri="{FF2B5EF4-FFF2-40B4-BE49-F238E27FC236}">
                <a16:creationId xmlns:a16="http://schemas.microsoft.com/office/drawing/2014/main" id="{276BEBB6-ABE4-4DFF-BEE7-0396E4D66C18}"/>
              </a:ext>
            </a:extLst>
          </p:cNvPr>
          <p:cNvPicPr>
            <a:picLocks noChangeAspect="1"/>
          </p:cNvPicPr>
          <p:nvPr>
            <p:custDataLst>
              <p:tags r:id="rId10"/>
            </p:custDataLst>
          </p:nvPr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4458" y="1921876"/>
            <a:ext cx="264426" cy="431130"/>
          </a:xfrm>
          <a:prstGeom prst="rect">
            <a:avLst/>
          </a:prstGeom>
        </p:spPr>
      </p:pic>
      <p:cxnSp>
        <p:nvCxnSpPr>
          <p:cNvPr id="99" name="Straight Arrow Connector 98">
            <a:extLst>
              <a:ext uri="{FF2B5EF4-FFF2-40B4-BE49-F238E27FC236}">
                <a16:creationId xmlns:a16="http://schemas.microsoft.com/office/drawing/2014/main" id="{0BAD1DA8-24F3-41E1-BD3D-BFA061F525EB}"/>
              </a:ext>
            </a:extLst>
          </p:cNvPr>
          <p:cNvCxnSpPr>
            <a:cxnSpLocks/>
            <a:stCxn id="95" idx="2"/>
            <a:endCxn id="47" idx="6"/>
          </p:cNvCxnSpPr>
          <p:nvPr/>
        </p:nvCxnSpPr>
        <p:spPr>
          <a:xfrm flipH="1" flipV="1">
            <a:off x="4913090" y="2092920"/>
            <a:ext cx="678652" cy="251"/>
          </a:xfrm>
          <a:prstGeom prst="straightConnector1">
            <a:avLst/>
          </a:prstGeom>
          <a:noFill/>
          <a:ln w="28575" cap="flat" cmpd="sng" algn="ctr">
            <a:solidFill>
              <a:sysClr val="windowText" lastClr="000000"/>
            </a:solidFill>
            <a:prstDash val="solid"/>
            <a:miter lim="800000"/>
            <a:headEnd type="none" w="med" len="med"/>
            <a:tailEnd type="arrow" w="med" len="med"/>
          </a:ln>
          <a:effectLst/>
        </p:spPr>
      </p:cxnSp>
      <p:sp>
        <p:nvSpPr>
          <p:cNvPr id="103" name="TextBox 102">
            <a:extLst>
              <a:ext uri="{FF2B5EF4-FFF2-40B4-BE49-F238E27FC236}">
                <a16:creationId xmlns:a16="http://schemas.microsoft.com/office/drawing/2014/main" id="{D717FC59-7A54-467E-9D1B-388C26562A88}"/>
              </a:ext>
            </a:extLst>
          </p:cNvPr>
          <p:cNvSpPr txBox="1"/>
          <p:nvPr/>
        </p:nvSpPr>
        <p:spPr>
          <a:xfrm>
            <a:off x="5406410" y="1158321"/>
            <a:ext cx="1217256" cy="5801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i="1" dirty="0"/>
              <a:t>Energy </a:t>
            </a:r>
          </a:p>
          <a:p>
            <a:pPr algn="ctr"/>
            <a:r>
              <a:rPr lang="en-US" i="1" dirty="0"/>
              <a:t>unitary price</a:t>
            </a: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9A3F2660-3862-46CD-B06D-696EDABE63AC}"/>
              </a:ext>
            </a:extLst>
          </p:cNvPr>
          <p:cNvSpPr txBox="1"/>
          <p:nvPr/>
        </p:nvSpPr>
        <p:spPr>
          <a:xfrm>
            <a:off x="2287132" y="180870"/>
            <a:ext cx="1871026" cy="5801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i="1" dirty="0"/>
              <a:t>Energy required</a:t>
            </a:r>
          </a:p>
          <a:p>
            <a:pPr algn="ctr"/>
            <a:r>
              <a:rPr lang="en-US" i="1" dirty="0"/>
              <a:t>per unit of product 2</a:t>
            </a:r>
          </a:p>
        </p:txBody>
      </p:sp>
      <p:sp>
        <p:nvSpPr>
          <p:cNvPr id="105" name="Rectangle 104">
            <a:extLst>
              <a:ext uri="{FF2B5EF4-FFF2-40B4-BE49-F238E27FC236}">
                <a16:creationId xmlns:a16="http://schemas.microsoft.com/office/drawing/2014/main" id="{C72134CB-903D-4C30-B09A-F6ABDAA87B8C}"/>
              </a:ext>
            </a:extLst>
          </p:cNvPr>
          <p:cNvSpPr/>
          <p:nvPr/>
        </p:nvSpPr>
        <p:spPr>
          <a:xfrm>
            <a:off x="2544124" y="1674254"/>
            <a:ext cx="1118126" cy="2717442"/>
          </a:xfrm>
          <a:prstGeom prst="rect">
            <a:avLst/>
          </a:prstGeom>
          <a:noFill/>
          <a:ln w="28575"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6FA9C508-3E0F-4CDF-A30A-312E88EAA3FA}"/>
              </a:ext>
            </a:extLst>
          </p:cNvPr>
          <p:cNvSpPr txBox="1"/>
          <p:nvPr/>
        </p:nvSpPr>
        <p:spPr>
          <a:xfrm>
            <a:off x="2328305" y="4366103"/>
            <a:ext cx="15440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Final demands</a:t>
            </a:r>
          </a:p>
        </p:txBody>
      </p:sp>
    </p:spTree>
    <p:extLst>
      <p:ext uri="{BB962C8B-B14F-4D97-AF65-F5344CB8AC3E}">
        <p14:creationId xmlns:p14="http://schemas.microsoft.com/office/powerpoint/2010/main" val="311970815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73.49078"/>
  <p:tag name="ORIGINALWIDTH" val="155.2306"/>
  <p:tag name="LATEXADDIN" val="\documentclass{article}&#10;\usepackage{amsmath}&#10;\usepackage{amsfonts}&#10;\usepackage{amssymb}&#10;\usepackage{xcolor}&#10;\pagestyle{empty}&#10;\begin{document}&#10;\[&#10;\textcolor{white}{a_{12}}&#10;\]&#10;\end{document}"/>
  <p:tag name="IGUANATEXSIZE" val="28"/>
  <p:tag name="IGUANATEXCURSOR" val="169"/>
  <p:tag name="TRANSPARENCY" val="True"/>
  <p:tag name="FILENAME" val=""/>
  <p:tag name="LATEXENGINEID" val="0"/>
  <p:tag name="TEMPFOLDER" val="C:\Users\besserve\progs\latexforppt\temp\"/>
  <p:tag name="LATEXFORMHEIGHT" val="312"/>
  <p:tag name="LATEXFORMWIDTH" val="384"/>
  <p:tag name="LATEXFORMWRAP" val="True"/>
  <p:tag name="BITMAPVECTOR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2.4859"/>
  <p:tag name="ORIGINALWIDTH" val="68.99134"/>
  <p:tag name="LATEXADDIN" val="\documentclass{article}&#10;\usepackage{amsmath}&#10;\usepackage{amsfonts}&#10;\usepackage{amssymb}&#10;\usepackage{xcolor}&#10;\pagestyle{empty}&#10;\begin{document}&#10;\[&#10;\textcolor{white}{\beta}&#10;\]&#10;\end{document}"/>
  <p:tag name="IGUANATEXSIZE" val="28"/>
  <p:tag name="IGUANATEXCURSOR" val="169"/>
  <p:tag name="TRANSPARENCY" val="True"/>
  <p:tag name="FILENAME" val=""/>
  <p:tag name="LATEXENGINEID" val="0"/>
  <p:tag name="TEMPFOLDER" val="C:\Users\besserve\progs\latexforppt\temp\"/>
  <p:tag name="LATEXFORMHEIGHT" val="312"/>
  <p:tag name="LATEXFORMWIDTH" val="384"/>
  <p:tag name="LATEXFORMWRAP" val="True"/>
  <p:tag name="BITMAPVECTOR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56.24299"/>
  <p:tag name="ORIGINALWIDTH" val="53.24331"/>
  <p:tag name="LATEXADDIN" val="\documentclass{article}&#10;\usepackage{amsmath}&#10;\usepackage{amsfonts}&#10;\usepackage{amssymb}&#10;\usepackage{xcolor}&#10;\pagestyle{empty}&#10;\begin{document}&#10;\[&#10;\textcolor{white}{z}&#10;\]&#10;\end{document}"/>
  <p:tag name="IGUANATEXSIZE" val="28"/>
  <p:tag name="IGUANATEXCURSOR" val="165"/>
  <p:tag name="TRANSPARENCY" val="True"/>
  <p:tag name="FILENAME" val=""/>
  <p:tag name="LATEXENGINEID" val="0"/>
  <p:tag name="TEMPFOLDER" val="C:\Users\besserve\progs\latexforppt\temp\"/>
  <p:tag name="LATEXFORMHEIGHT" val="312"/>
  <p:tag name="LATEXFORMWIDTH" val="384"/>
  <p:tag name="LATEXFORMWRAP" val="True"/>
  <p:tag name="BITMAPVECTOR" val="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73.49078"/>
  <p:tag name="ORIGINALWIDTH" val="109.4863"/>
  <p:tag name="LATEXADDIN" val="\documentclass{article}&#10;\usepackage{amsmath}&#10;\usepackage{amsfonts}&#10;\usepackage{amssymb}&#10;\usepackage{xcolor}&#10;\pagestyle{empty}&#10;\begin{document}&#10;\[&#10;\textcolor{white}{x_1}&#10;\]&#10;\end{document}"/>
  <p:tag name="IGUANATEXSIZE" val="28"/>
  <p:tag name="IGUANATEXCURSOR" val="167"/>
  <p:tag name="TRANSPARENCY" val="True"/>
  <p:tag name="FILENAME" val=""/>
  <p:tag name="LATEXENGINEID" val="0"/>
  <p:tag name="TEMPFOLDER" val="C:\Users\besserve\progs\latexforppt\temp\"/>
  <p:tag name="LATEXFORMHEIGHT" val="312"/>
  <p:tag name="LATEXFORMWIDTH" val="384"/>
  <p:tag name="LATEXFORMWRAP" val="True"/>
  <p:tag name="BITMAPVECTOR" val="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73.49078"/>
  <p:tag name="ORIGINALWIDTH" val="112.4859"/>
  <p:tag name="LATEXADDIN" val="\documentclass{article}&#10;\usepackage{amsmath}&#10;\usepackage{amsfonts}&#10;\usepackage{amssymb}&#10;\usepackage{xcolor}&#10;\pagestyle{empty}&#10;\begin{document}&#10;\[&#10;\textcolor{white}{x_2}&#10;\]&#10;\end{document}"/>
  <p:tag name="IGUANATEXSIZE" val="28"/>
  <p:tag name="IGUANATEXCURSOR" val="167"/>
  <p:tag name="TRANSPARENCY" val="True"/>
  <p:tag name="FILENAME" val=""/>
  <p:tag name="LATEXENGINEID" val="0"/>
  <p:tag name="TEMPFOLDER" val="C:\Users\besserve\progs\latexforppt\temp\"/>
  <p:tag name="LATEXFORMHEIGHT" val="312"/>
  <p:tag name="LATEXFORMWIDTH" val="384"/>
  <p:tag name="LATEXFORMWRAP" val="True"/>
  <p:tag name="BITMAPVECTOR" val="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56.24299"/>
  <p:tag name="ORIGINALWIDTH" val="53.24331"/>
  <p:tag name="LATEXADDIN" val="\documentclass{article}&#10;\usepackage{amsmath}&#10;\usepackage{amsfonts}&#10;\usepackage{amssymb}&#10;\usepackage{xcolor}&#10;\pagestyle{empty}&#10;\begin{document}&#10;\[&#10;\textcolor{white}{z}&#10;\]&#10;\end{document}"/>
  <p:tag name="IGUANATEXSIZE" val="28"/>
  <p:tag name="IGUANATEXCURSOR" val="165"/>
  <p:tag name="TRANSPARENCY" val="True"/>
  <p:tag name="FILENAME" val=""/>
  <p:tag name="LATEXENGINEID" val="0"/>
  <p:tag name="TEMPFOLDER" val="C:\Users\besserve\progs\latexforppt\temp\"/>
  <p:tag name="LATEXFORMHEIGHT" val="312"/>
  <p:tag name="LATEXFORMWIDTH" val="384"/>
  <p:tag name="LATEXFORMWRAP" val="True"/>
  <p:tag name="BITMAPVECTOR" val="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0.24"/>
  <p:tag name="ORIGINALWIDTH" val="98.98764"/>
  <p:tag name="LATEXADDIN" val="\documentclass{article}&#10;\usepackage{amsmath}&#10;\usepackage{amsfonts}&#10;\usepackage{amssymb}&#10;\usepackage{xcolor}&#10;\pagestyle{empty}&#10;\begin{document}&#10;\[&#10;\textcolor{white}{y_1}&#10;\]&#10;\end{document}"/>
  <p:tag name="IGUANATEXSIZE" val="28"/>
  <p:tag name="IGUANATEXCURSOR" val="167"/>
  <p:tag name="TRANSPARENCY" val="True"/>
  <p:tag name="FILENAME" val=""/>
  <p:tag name="LATEXENGINEID" val="0"/>
  <p:tag name="TEMPFOLDER" val="C:\Users\besserve\progs\latexforppt\temp\"/>
  <p:tag name="LATEXFORMHEIGHT" val="312"/>
  <p:tag name="LATEXFORMWIDTH" val="384"/>
  <p:tag name="LATEXFORMWRAP" val="True"/>
  <p:tag name="BITMAPVECTOR" val="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0.24"/>
  <p:tag name="ORIGINALWIDTH" val="101.9872"/>
  <p:tag name="LATEXADDIN" val="\documentclass{article}&#10;\usepackage{amsmath}&#10;\usepackage{amsfonts}&#10;\usepackage{amssymb}&#10;\usepackage{xcolor}&#10;\pagestyle{empty}&#10;\begin{document}&#10;\[&#10;\textcolor{white}{y_2}&#10;\]&#10;\end{document}"/>
  <p:tag name="IGUANATEXSIZE" val="28"/>
  <p:tag name="IGUANATEXCURSOR" val="165"/>
  <p:tag name="TRANSPARENCY" val="True"/>
  <p:tag name="FILENAME" val=""/>
  <p:tag name="LATEXENGINEID" val="0"/>
  <p:tag name="TEMPFOLDER" val="C:\Users\besserve\progs\latexforppt\temp\"/>
  <p:tag name="LATEXFORMHEIGHT" val="312"/>
  <p:tag name="LATEXFORMWIDTH" val="384"/>
  <p:tag name="LATEXFORMWRAP" val="True"/>
  <p:tag name="BITMAPVECTOR" val="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78.74016"/>
  <p:tag name="ORIGINALWIDTH" val="108.7364"/>
  <p:tag name="LATEXADDIN" val="\documentclass{article}&#10;\usepackage{amsmath}&#10;\usepackage{amsfonts}&#10;\usepackage{amssymb}&#10;\usepackage{xcolor}&#10;\pagestyle{empty}&#10;\begin{document}&#10;\[&#10;\textcolor{white}{p_1}&#10;\]&#10;\end{document}"/>
  <p:tag name="IGUANATEXSIZE" val="28"/>
  <p:tag name="IGUANATEXCURSOR" val="165"/>
  <p:tag name="TRANSPARENCY" val="True"/>
  <p:tag name="FILENAME" val=""/>
  <p:tag name="LATEXENGINEID" val="0"/>
  <p:tag name="TEMPFOLDER" val="C:\Users\besserve\progs\latexforppt\temp\"/>
  <p:tag name="LATEXFORMHEIGHT" val="312"/>
  <p:tag name="LATEXFORMWIDTH" val="384"/>
  <p:tag name="LATEXFORMWRAP" val="True"/>
  <p:tag name="BITMAPVECTOR" val="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78.74016"/>
  <p:tag name="ORIGINALWIDTH" val="111.7361"/>
  <p:tag name="LATEXADDIN" val="\documentclass{article}&#10;\usepackage{amsmath}&#10;\usepackage{amsfonts}&#10;\usepackage{amssymb}&#10;\usepackage{xcolor}&#10;\pagestyle{empty}&#10;\begin{document}&#10;\[&#10;\textcolor{white}{p_2}&#10;\]&#10;\end{document}"/>
  <p:tag name="IGUANATEXSIZE" val="28"/>
  <p:tag name="IGUANATEXCURSOR" val="165"/>
  <p:tag name="TRANSPARENCY" val="True"/>
  <p:tag name="FILENAME" val=""/>
  <p:tag name="LATEXENGINEID" val="0"/>
  <p:tag name="TEMPFOLDER" val="C:\Users\besserve\progs\latexforppt\temp\"/>
  <p:tag name="LATEXFORMHEIGHT" val="312"/>
  <p:tag name="LATEXFORMWIDTH" val="384"/>
  <p:tag name="LATEXFORMWRAP" val="True"/>
  <p:tag name="BITMAPVECTOR" val="0"/>
</p:tagLst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2568</TotalTime>
  <Words>14</Words>
  <Application>Microsoft Office PowerPoint</Application>
  <PresentationFormat>Custom</PresentationFormat>
  <Paragraphs>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Michel Besserve</dc:creator>
  <cp:lastModifiedBy>Michel Besserve</cp:lastModifiedBy>
  <cp:revision>7</cp:revision>
  <dcterms:created xsi:type="dcterms:W3CDTF">2021-10-05T10:00:44Z</dcterms:created>
  <dcterms:modified xsi:type="dcterms:W3CDTF">2021-10-07T04:48:59Z</dcterms:modified>
</cp:coreProperties>
</file>