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key areas we will cover in this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Define what employee benefits are and their significance in the workplace.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various types of employee benefits offered at Great Pasta and their relevance.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Explain why employee benefits are crucial for both employees and the organization.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Share real-life examples of how improved employee benefits have positively impacted the organization.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key points of the presentation and outline the next steps for the HR department.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Understanding Employee Benefits at Great Pasta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company, its values, and its long-standing history in the pasta industry.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Case Study 1: Increased employee retention by 15% after implementing flexible work hours.</a:t>
            </a:r>
          </a:p>
          <a:p>
            <a:r>
              <a:t>Case Study 2: Enhanced employee satisfaction scores by 20% with comprehensive health benefits.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Review the benefits discussed.</a:t>
            </a:r>
          </a:p>
          <a:p>
            <a:r>
              <a:t>Consider feedback from employees to enhance benefits packages.</a:t>
            </a:r>
          </a:p>
          <a:p>
            <a:r>
              <a:t>Plan for the next employee benefits review meeting.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Introduction to Employee Benefits</a:t>
            </a:r>
          </a:p>
          <a:p>
            <a:r>
              <a:t>Types of Employee Benefits</a:t>
            </a:r>
          </a:p>
          <a:p>
            <a:r>
              <a:t>Importance of Employee Benefits</a:t>
            </a:r>
          </a:p>
          <a:p>
            <a:r>
              <a:t>Case Studies</a:t>
            </a:r>
          </a:p>
          <a:p>
            <a:r>
              <a:t>Next Steps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Introduction to Employee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Employee benefits are non-wage compensations provided to employees.</a:t>
            </a:r>
          </a:p>
          <a:p>
            <a:r>
              <a:t>They enhance job satisfaction and employee retention.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Types of Employee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Health Insurance: Covering medical expenses for employees.</a:t>
            </a:r>
          </a:p>
          <a:p>
            <a:r>
              <a:t>Retirement Plans: Supporting employees in saving for retirement.</a:t>
            </a:r>
          </a:p>
          <a:p>
            <a:r>
              <a:t>Paid Time Off: Encouraging a healthy work-life balance.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Importance of Employee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Improves employee morale and productivity.</a:t>
            </a:r>
          </a:p>
          <a:p>
            <a:r>
              <a:t>Reduces turnover rates and recruitment costs.</a:t>
            </a:r>
          </a:p>
          <a:p>
            <a:r>
              <a:t>Attracts top talent in a competitive market.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