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snapToObjects="1">
      <p:cViewPr varScale="1">
        <p:scale>
          <a:sx n="120" d="100"/>
          <a:sy n="120" d="100"/>
        </p:scale>
        <p:origin x="1944"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CAD085-E8A6-8845-BD4E-CB4CCA059FC4}" type="datetimeFigureOut">
              <a:rPr lang="en-US" smtClean="0"/>
              <a:t>8/19/25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BCAD085-E8A6-8845-BD4E-CB4CCA059FC4}" type="datetimeFigureOut">
              <a:rPr lang="en-US" smtClean="0"/>
              <a:t>8/19/25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8/19/25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8/19/25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defRPr sz="4400" b="1">
                <a:solidFill>
                  <a:srgbClr val="191970"/>
                </a:solidFill>
              </a:defRPr>
            </a:pPr>
            <a:r>
              <a:t>Q1 2025 Training Insights Overview</a:t>
            </a:r>
          </a:p>
        </p:txBody>
      </p:sp>
      <p:sp>
        <p:nvSpPr>
          <p:cNvPr id="3" name="Subtitle 2"/>
          <p:cNvSpPr>
            <a:spLocks noGrp="1"/>
          </p:cNvSpPr>
          <p:nvPr>
            <p:ph type="subTitle" idx="1"/>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191970"/>
                </a:solidFill>
              </a:defRPr>
            </a:pPr>
            <a:r>
              <a:t>Introduction</a:t>
            </a:r>
          </a:p>
        </p:txBody>
      </p:sp>
      <p:sp>
        <p:nvSpPr>
          <p:cNvPr id="3" name="Content Placeholder 2"/>
          <p:cNvSpPr>
            <a:spLocks noGrp="1"/>
          </p:cNvSpPr>
          <p:nvPr>
            <p:ph idx="1"/>
          </p:nvPr>
        </p:nvSpPr>
        <p:spPr/>
        <p:txBody>
          <a:bodyPr/>
          <a:lstStyle/>
          <a:p>
            <a:endParaRPr/>
          </a:p>
          <a:p>
            <a:pPr>
              <a:spcAft>
                <a:spcPts val="800"/>
              </a:spcAft>
              <a:defRPr sz="1800">
                <a:solidFill>
                  <a:srgbClr val="404040"/>
                </a:solidFill>
              </a:defRPr>
            </a:pPr>
            <a:r>
              <a:t>This presentation provides an overview of our training initiatives in Q1 2025, highlighting key developments and strategic priorities for enhancing our virtual healthcare services.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191970"/>
                </a:solidFill>
              </a:defRPr>
            </a:pPr>
            <a:r>
              <a:t>Strategic Training Initiatives Review</a:t>
            </a:r>
          </a:p>
        </p:txBody>
      </p:sp>
      <p:sp>
        <p:nvSpPr>
          <p:cNvPr id="3" name="Content Placeholder 2"/>
          <p:cNvSpPr>
            <a:spLocks noGrp="1"/>
          </p:cNvSpPr>
          <p:nvPr>
            <p:ph idx="1"/>
          </p:nvPr>
        </p:nvSpPr>
        <p:spPr>
          <a:xfrm>
            <a:off x="457200" y="1818167"/>
            <a:ext cx="4114800" cy="3657600"/>
          </a:xfrm>
        </p:spPr>
        <p:txBody>
          <a:bodyPr>
            <a:normAutofit fontScale="70000" lnSpcReduction="20000"/>
          </a:bodyPr>
          <a:lstStyle/>
          <a:p>
            <a:endParaRPr dirty="0"/>
          </a:p>
          <a:p>
            <a:pPr>
              <a:spcAft>
                <a:spcPts val="400"/>
              </a:spcAft>
              <a:defRPr sz="1600">
                <a:solidFill>
                  <a:srgbClr val="404040"/>
                </a:solidFill>
              </a:defRPr>
            </a:pPr>
            <a:r>
              <a:rPr dirty="0"/>
              <a:t>Evaluation of training curriculum enhancements made in 2024, focusing on patient data security and privacy regulations.</a:t>
            </a:r>
          </a:p>
          <a:p>
            <a:pPr>
              <a:spcAft>
                <a:spcPts val="400"/>
              </a:spcAft>
              <a:defRPr sz="1600">
                <a:solidFill>
                  <a:srgbClr val="404040"/>
                </a:solidFill>
              </a:defRPr>
            </a:pPr>
            <a:r>
              <a:rPr dirty="0"/>
              <a:t>Analysis of training delivery methods, including the transition from in-person workshops to virtual webinars across Canada.</a:t>
            </a:r>
          </a:p>
          <a:p>
            <a:pPr>
              <a:spcAft>
                <a:spcPts val="400"/>
              </a:spcAft>
              <a:defRPr sz="1600">
                <a:solidFill>
                  <a:srgbClr val="FFA500"/>
                </a:solidFill>
              </a:defRPr>
            </a:pPr>
            <a:r>
              <a:rPr dirty="0"/>
              <a:t>Review of feedback from 2024 training programs, emphasizing user satisfaction and areas for improvement.</a:t>
            </a:r>
          </a:p>
          <a:p>
            <a:pPr>
              <a:spcAft>
                <a:spcPts val="400"/>
              </a:spcAft>
              <a:defRPr sz="1600">
                <a:solidFill>
                  <a:srgbClr val="404040"/>
                </a:solidFill>
              </a:defRPr>
            </a:pPr>
            <a:r>
              <a:rPr dirty="0"/>
              <a:t>Highlighting partnerships developed with educational institutions to integrate healthcare technology courses in 2024.</a:t>
            </a:r>
          </a:p>
          <a:p>
            <a:pPr>
              <a:spcAft>
                <a:spcPts val="400"/>
              </a:spcAft>
              <a:defRPr sz="1600">
                <a:solidFill>
                  <a:srgbClr val="404040"/>
                </a:solidFill>
              </a:defRPr>
            </a:pPr>
            <a:r>
              <a:rPr dirty="0"/>
              <a:t>Overview of cost management strategies for training programs, achieving a 15% reduction in expenses from 2023.</a:t>
            </a:r>
          </a:p>
          <a:p>
            <a:pPr>
              <a:spcAft>
                <a:spcPts val="400"/>
              </a:spcAft>
              <a:defRPr sz="1600">
                <a:solidFill>
                  <a:srgbClr val="FFA500"/>
                </a:solidFill>
              </a:defRPr>
            </a:pPr>
            <a:r>
              <a:rPr dirty="0"/>
              <a:t>Examination of instructor-led versus self-paced learning modules and their impact on employee engagement.</a:t>
            </a:r>
          </a:p>
          <a:p>
            <a:pPr>
              <a:spcAft>
                <a:spcPts val="400"/>
              </a:spcAft>
              <a:defRPr sz="1600">
                <a:solidFill>
                  <a:srgbClr val="404040"/>
                </a:solidFill>
              </a:defRPr>
            </a:pPr>
            <a:r>
              <a:rPr dirty="0"/>
              <a:t>Discussion on alignment of training goals with long-term organizational objectives and technological advancements.</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191970"/>
                </a:solidFill>
              </a:defRPr>
            </a:pPr>
            <a:r>
              <a:t>Q1 2025 Training Session Analysis</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Assessment of training session feedback, with a 92% overall satisfaction rating from participants.</a:t>
            </a:r>
          </a:p>
          <a:p>
            <a:pPr>
              <a:spcAft>
                <a:spcPts val="600"/>
              </a:spcAft>
              <a:defRPr sz="1800">
                <a:solidFill>
                  <a:srgbClr val="404040"/>
                </a:solidFill>
              </a:defRPr>
            </a:pPr>
            <a:r>
              <a:t>Evaluation of technical support provided during sessions, noting a 10% increase in service requests.</a:t>
            </a:r>
          </a:p>
          <a:p>
            <a:pPr>
              <a:spcAft>
                <a:spcPts val="600"/>
              </a:spcAft>
              <a:defRPr sz="1800">
                <a:solidFill>
                  <a:srgbClr val="FFA500"/>
                </a:solidFill>
              </a:defRPr>
            </a:pPr>
            <a:r>
              <a:t>Review of session participation demographics, highlighting a 40% increase in rural area engagement.</a:t>
            </a:r>
          </a:p>
          <a:p>
            <a:pPr>
              <a:spcAft>
                <a:spcPts val="600"/>
              </a:spcAft>
              <a:defRPr sz="1800">
                <a:solidFill>
                  <a:srgbClr val="404040"/>
                </a:solidFill>
              </a:defRPr>
            </a:pPr>
            <a:r>
              <a:t>Analysis of training content coverage, ensuring alignment with recent healthcare technology advancements.</a:t>
            </a:r>
          </a:p>
          <a:p>
            <a:pPr>
              <a:spcAft>
                <a:spcPts val="600"/>
              </a:spcAft>
              <a:defRPr sz="1800">
                <a:solidFill>
                  <a:srgbClr val="404040"/>
                </a:solidFill>
              </a:defRPr>
            </a:pPr>
            <a:r>
              <a:t>Discussion on the role of external guest speakers and their contribution to session effectiveness.</a:t>
            </a:r>
          </a:p>
          <a:p>
            <a:pPr>
              <a:spcAft>
                <a:spcPts val="600"/>
              </a:spcAft>
              <a:defRPr sz="1800">
                <a:solidFill>
                  <a:srgbClr val="FFA500"/>
                </a:solidFill>
              </a:defRPr>
            </a:pPr>
            <a:r>
              <a:t>Examination of virtual platform performance, with a 98% uptime reported during all sessions.</a:t>
            </a:r>
          </a:p>
          <a:p>
            <a:pPr>
              <a:spcAft>
                <a:spcPts val="600"/>
              </a:spcAft>
              <a:defRPr sz="1800">
                <a:solidFill>
                  <a:srgbClr val="404040"/>
                </a:solidFill>
              </a:defRPr>
            </a:pPr>
            <a:r>
              <a:t>Insights into session scheduling and time zone accommodations for national coverage.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191970"/>
                </a:solidFill>
              </a:defRPr>
            </a:pPr>
            <a:r>
              <a:t>Enhancing Virtual Healthcare Capabilities</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Exploration of new virtual tools implemented to support remote diagnostics and patient consultations.</a:t>
            </a:r>
          </a:p>
          <a:p>
            <a:pPr>
              <a:spcAft>
                <a:spcPts val="600"/>
              </a:spcAft>
              <a:defRPr sz="1800">
                <a:solidFill>
                  <a:srgbClr val="404040"/>
                </a:solidFill>
              </a:defRPr>
            </a:pPr>
            <a:r>
              <a:t>Analysis of user interface improvements aimed at increasing patient engagement by 30% in 2024.</a:t>
            </a:r>
          </a:p>
          <a:p>
            <a:pPr>
              <a:spcAft>
                <a:spcPts val="600"/>
              </a:spcAft>
              <a:defRPr sz="1800">
                <a:solidFill>
                  <a:srgbClr val="FFA500"/>
                </a:solidFill>
              </a:defRPr>
            </a:pPr>
            <a:r>
              <a:t>Overview of compliance measures enforced to meet updated healthcare industry regulations.</a:t>
            </a:r>
          </a:p>
          <a:p>
            <a:pPr>
              <a:spcAft>
                <a:spcPts val="600"/>
              </a:spcAft>
              <a:defRPr sz="1800">
                <a:solidFill>
                  <a:srgbClr val="404040"/>
                </a:solidFill>
              </a:defRPr>
            </a:pPr>
            <a:r>
              <a:t>Discussion on the integration of AI technologies to personalize patient care and improve outcomes.</a:t>
            </a:r>
          </a:p>
          <a:p>
            <a:pPr>
              <a:spcAft>
                <a:spcPts val="600"/>
              </a:spcAft>
              <a:defRPr sz="1800">
                <a:solidFill>
                  <a:srgbClr val="404040"/>
                </a:solidFill>
              </a:defRPr>
            </a:pPr>
            <a:r>
              <a:t>Evaluation of partnerships with tech companies to enhance digital platform functionalities.</a:t>
            </a:r>
          </a:p>
          <a:p>
            <a:pPr>
              <a:spcAft>
                <a:spcPts val="600"/>
              </a:spcAft>
              <a:defRPr sz="1800">
                <a:solidFill>
                  <a:srgbClr val="FFA500"/>
                </a:solidFill>
              </a:defRPr>
            </a:pPr>
            <a:r>
              <a:t>Insights into cybersecurity enhancements to protect patient data, reducing breaches by 25%.</a:t>
            </a:r>
          </a:p>
          <a:p>
            <a:pPr>
              <a:spcAft>
                <a:spcPts val="600"/>
              </a:spcAft>
              <a:defRPr sz="1800">
                <a:solidFill>
                  <a:srgbClr val="404040"/>
                </a:solidFill>
              </a:defRPr>
            </a:pPr>
            <a:r>
              <a:t>Review of telehealth service accessibility improvements for underserved communities in 2024.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191970"/>
                </a:solidFill>
              </a:defRPr>
            </a:pPr>
            <a:r>
              <a:t>Future Training Priorities and Goals</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Outlining goals for expanding training topics to include advanced telemedicine protocols by end of 2026.</a:t>
            </a:r>
          </a:p>
          <a:p>
            <a:pPr>
              <a:spcAft>
                <a:spcPts val="600"/>
              </a:spcAft>
              <a:defRPr sz="1800">
                <a:solidFill>
                  <a:srgbClr val="404040"/>
                </a:solidFill>
              </a:defRPr>
            </a:pPr>
            <a:r>
              <a:t>Setting objectives for increasing training participation by 20% through targeted marketing efforts.</a:t>
            </a:r>
          </a:p>
          <a:p>
            <a:pPr>
              <a:spcAft>
                <a:spcPts val="600"/>
              </a:spcAft>
              <a:defRPr sz="1800">
                <a:solidFill>
                  <a:srgbClr val="FFA500"/>
                </a:solidFill>
              </a:defRPr>
            </a:pPr>
            <a:r>
              <a:t>Planning for the development of multilingual training modules to cater to diverse populations.</a:t>
            </a:r>
          </a:p>
          <a:p>
            <a:pPr>
              <a:spcAft>
                <a:spcPts val="600"/>
              </a:spcAft>
              <a:defRPr sz="1800">
                <a:solidFill>
                  <a:srgbClr val="404040"/>
                </a:solidFill>
              </a:defRPr>
            </a:pPr>
            <a:r>
              <a:t>Establishing metrics for evaluating training effectiveness and participant knowledge retention.</a:t>
            </a:r>
          </a:p>
          <a:p>
            <a:pPr>
              <a:spcAft>
                <a:spcPts val="600"/>
              </a:spcAft>
              <a:defRPr sz="1800">
                <a:solidFill>
                  <a:srgbClr val="404040"/>
                </a:solidFill>
              </a:defRPr>
            </a:pPr>
            <a:r>
              <a:t>Identifying potential collaborations with healthcare associations for joint training initiatives.</a:t>
            </a:r>
          </a:p>
          <a:p>
            <a:pPr>
              <a:spcAft>
                <a:spcPts val="600"/>
              </a:spcAft>
              <a:defRPr sz="1800">
                <a:solidFill>
                  <a:srgbClr val="FFA500"/>
                </a:solidFill>
              </a:defRPr>
            </a:pPr>
            <a:r>
              <a:t>Discussing strategic investment in VR training tools to simulate real-world healthcare scenarios.</a:t>
            </a:r>
          </a:p>
          <a:p>
            <a:pPr>
              <a:spcAft>
                <a:spcPts val="600"/>
              </a:spcAft>
              <a:defRPr sz="1800">
                <a:solidFill>
                  <a:srgbClr val="404040"/>
                </a:solidFill>
              </a:defRPr>
            </a:pPr>
            <a:r>
              <a:t>Setting timelines for the rollout of new training programs, aiming for quarterly updates.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191970"/>
                </a:solidFill>
              </a:defRPr>
            </a:pPr>
            <a:r>
              <a:t>Conclusion</a:t>
            </a:r>
          </a:p>
        </p:txBody>
      </p:sp>
      <p:sp>
        <p:nvSpPr>
          <p:cNvPr id="3" name="Content Placeholder 2"/>
          <p:cNvSpPr>
            <a:spLocks noGrp="1"/>
          </p:cNvSpPr>
          <p:nvPr>
            <p:ph idx="1"/>
          </p:nvPr>
        </p:nvSpPr>
        <p:spPr>
          <a:xfrm>
            <a:off x="457200" y="1828800"/>
            <a:ext cx="4114800" cy="3657600"/>
          </a:xfrm>
        </p:spPr>
        <p:txBody>
          <a:bodyPr/>
          <a:lstStyle/>
          <a:p>
            <a:endParaRPr/>
          </a:p>
          <a:p>
            <a:pPr>
              <a:spcAft>
                <a:spcPts val="800"/>
              </a:spcAft>
              <a:defRPr sz="1800" b="1">
                <a:solidFill>
                  <a:srgbClr val="FFA500"/>
                </a:solidFill>
              </a:defRPr>
            </a:pPr>
            <a:r>
              <a:t>In summary, our Q1 2025 training sessions have laid the groundwork for improved service delivery. Moving forward, our focus will be on leveraging these insights to enhance our platform's capabilities and user satisfaction.</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496</Words>
  <Application>Microsoft Macintosh PowerPoint</Application>
  <PresentationFormat>On-screen Show (4:3)</PresentationFormat>
  <Paragraphs>43</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Office Theme</vt:lpstr>
      <vt:lpstr>Q1 2025 Training Insights Overview</vt:lpstr>
      <vt:lpstr>Introduction</vt:lpstr>
      <vt:lpstr>Strategic Training Initiatives Review</vt:lpstr>
      <vt:lpstr>Q1 2025 Training Session Analysis</vt:lpstr>
      <vt:lpstr>Enhancing Virtual Healthcare Capabilities</vt:lpstr>
      <vt:lpstr>Future Training Priorities and Goals</vt:lpstr>
      <vt:lpstr>Conclusion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Amirhossein Abaskohi</cp:lastModifiedBy>
  <cp:revision>2</cp:revision>
  <dcterms:created xsi:type="dcterms:W3CDTF">2013-01-27T09:14:16Z</dcterms:created>
  <dcterms:modified xsi:type="dcterms:W3CDTF">2025-08-19T19:32:22Z</dcterms:modified>
  <cp:category/>
</cp:coreProperties>
</file>