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表格-183810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657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决赛对手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表面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比赛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合作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6–7(5), 6–4,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2001 年 5 月 14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Enzo Artoni Andrés Schneiter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Zagreb , Croatia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Aleksandar Kitinov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7–6(7), 7–6(3)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2000 年 6 月 31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André Sá Eric Taino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Gramado , 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Daniel Melo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W/O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2000 年 5 月 15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Stefano Galvani Andrei Stoliarov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Samarkand , Uzbekistan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Daniel Melo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6–3, 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2004 年 8 月 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Santiago González Bruno Soares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Gramado , 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Henrique Mello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3–6, 6–4, [10–4]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2006 年 3 月 13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Thiago Alves Júlio Silva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Salinas , Ecuador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André Ghem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W/O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2001 年 10 月 15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Luis Lobo Daniel Orsanic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Brasília , 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Daniel Melo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6–4, 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4 月 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Nathan Healey Jordan Kerr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Monza , Italy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Ricardo Hocevar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6–4, 6–0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2000年5月8日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Jonathan Erlich Lior Mor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Fergana , Uzbekistan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Daniel Melo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7–6(1), 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2002 年 7 月 15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Jeff Coetzee Chris Haggard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Amersfoort , The Netherlands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André Sá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7–5, 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2002 年 4 月 15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George Bastl Neville Godwin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Bermuda , Bermuda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Ramón Delgado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6–4, 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 月 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Pablo Cuevas Adrián García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São Paulo , Brazil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Marcelo Melo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6–4, 3–6,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2003 年 6 月 23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Rik de Voest Tuomas Ketola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Andorra , Andorra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Ricardo Mello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表格-114592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657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得分王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游客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(31)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116–118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Hornets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(32)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7–16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123–119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Magic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Mike Miller (31)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85–88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Spurs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(17)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78–86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Hawks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(21)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80–109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Timberwolves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Pau Gasol (23)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5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92–105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Rockets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Mike Miller (23)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98–91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Clippers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113–103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Pistons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Two-way tie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26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116–98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Hornets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Two-way tie (30)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3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106–105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Trail Blazers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Pau Gasol (23)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28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103–83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Rockets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(32)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7–17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17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125–117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Warriors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Rudy Gay (18)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21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67–94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Pistons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Pau Gasol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30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87–111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Pau Gasol (31)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8–19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 年 12 月 22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99–97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Grizzlies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Sixers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表格-103278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1280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657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出生日期（年龄）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帽子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俱乐部/省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卢克·菲茨杰拉德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 September 1987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利奥·卡伦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 January 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戈登·达西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 February 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伯纳德·杰克曼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 May 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Hooker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杰米·希斯利普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 December 1983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Number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保罗·奥康奈尔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 October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布莱恩·奥德里斯科尔 (c)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21 January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彼得·斯金格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 December 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Scrum-half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欧因·雷丹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 November 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Scrum-half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Wasps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马尔科姆·奥凯利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 July 1974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丹尼斯·利米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27 November 1981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Number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马库斯·霍兰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 September 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肖恩·霍根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18 July 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杰瑞·弗兰纳里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17 October 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Hooker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格文登普西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 October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Fullback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汤米·鲍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22 February 1984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Ulster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罗南·奥加拉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 March 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Fly-half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加文·达菲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18 September 1981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Connacht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托尼·巴克利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 October 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乔纳森·塞克斯顿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 July 1985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Fly-half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约翰·海耶斯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 November 1973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大卫·华莱士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 July 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Flanker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米克·奥德里斯科尔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 October 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希安·希利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 October 1987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Prop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乔丹·墨菲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 April 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Fullback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Leicester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罗布·科尔尼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26 March 1986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Leinster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唐查·奥卡拉汉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23 March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Lock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安德鲁·特林布尔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 October 1984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Ulster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尼尔·贝斯特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 April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Flanker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Ulster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帕迪·华莱士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27 August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Fly-half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Ulster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罗里·贝斯特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 August 1982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Hooker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Ulster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西蒙·伊斯特比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21 July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Flanker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Scarlets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艾伦·昆兰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 July 1974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Flanker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Munster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约翰尼·奥康纳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 February 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Flanker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Connacht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表格-197196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8"/>
              </a:tblGrid>
              <a:tr h="3657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兰辛（局域网）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大急流城 (GRR)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卡拉马祖 (AZO)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底特律 (DTW)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弗林特 (FNT)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萨吉诺 (MBS)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$417.92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$445.80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$599.39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$404.96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$372.96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2012年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$465.86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$370.61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$413.74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$472.93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$322.83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$298.89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2006年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$441.26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$364.39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$420.68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$471.01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$307.29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$281.37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$441.08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$433.59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$400.11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$579.23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$378.55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$334.90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2011年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$474.77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$482.76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$377.29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$563.92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$353.75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$298.40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2010年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$470.47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$397.75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$463.96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$517.32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$334.18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$314.89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2008年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$481.39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$234.59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$409.85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$500.55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$313.67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$275.23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2009年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$434.69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表格-136048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371600"/>
          <a:ext cx="82296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6576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呼号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频率兆赫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执照所在城市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美国联邦通信委员会信息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班级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ERP系统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W299AU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107.7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Zolfo Springs,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19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W220DZ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Wesley Chapel,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W244BK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96.7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Twentymile Bend,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80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W220DU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West Deerfield Beach,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80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W247AQ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97.3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Tropical Gulf Acres,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25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t>W252BB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98.3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Vero Beach, Florida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