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0799763" cy="2159952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803" userDrawn="1">
          <p15:clr>
            <a:srgbClr val="A4A3A4"/>
          </p15:clr>
        </p15:guide>
        <p15:guide id="2" pos="34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46"/>
    <p:restoredTop sz="96327"/>
  </p:normalViewPr>
  <p:slideViewPr>
    <p:cSldViewPr snapToGrid="0" showGuides="1">
      <p:cViewPr varScale="1">
        <p:scale>
          <a:sx n="39" d="100"/>
          <a:sy n="39" d="100"/>
        </p:scale>
        <p:origin x="4400" y="200"/>
      </p:cViewPr>
      <p:guideLst>
        <p:guide orient="horz" pos="6803"/>
        <p:guide pos="34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24881F-21FB-D44E-A1AB-124B6E74CEC6}" type="datetimeFigureOut">
              <a:rPr kumimoji="1" lang="zh-CN" altLang="en-US" smtClean="0"/>
              <a:t>2023/9/22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657475" y="1143000"/>
            <a:ext cx="15430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972675-443D-1144-870A-AAE2EBC6E3B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470441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F4AF39-C3CF-BC45-AD30-6D5FA82345C3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71349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6F4AF39-C3CF-BC45-AD30-6D5FA82345C3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556108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3534924"/>
            <a:ext cx="9179799" cy="7519835"/>
          </a:xfrm>
        </p:spPr>
        <p:txBody>
          <a:bodyPr anchor="b"/>
          <a:lstStyle>
            <a:lvl1pPr algn="ctr">
              <a:defRPr sz="708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49971" y="11344752"/>
            <a:ext cx="8099822" cy="5214884"/>
          </a:xfrm>
        </p:spPr>
        <p:txBody>
          <a:bodyPr/>
          <a:lstStyle>
            <a:lvl1pPr marL="0" indent="0" algn="ctr">
              <a:buNone/>
              <a:defRPr sz="2835"/>
            </a:lvl1pPr>
            <a:lvl2pPr marL="539999" indent="0" algn="ctr">
              <a:buNone/>
              <a:defRPr sz="2362"/>
            </a:lvl2pPr>
            <a:lvl3pPr marL="1079998" indent="0" algn="ctr">
              <a:buNone/>
              <a:defRPr sz="2126"/>
            </a:lvl3pPr>
            <a:lvl4pPr marL="1619997" indent="0" algn="ctr">
              <a:buNone/>
              <a:defRPr sz="1890"/>
            </a:lvl4pPr>
            <a:lvl5pPr marL="2159996" indent="0" algn="ctr">
              <a:buNone/>
              <a:defRPr sz="1890"/>
            </a:lvl5pPr>
            <a:lvl6pPr marL="2699995" indent="0" algn="ctr">
              <a:buNone/>
              <a:defRPr sz="1890"/>
            </a:lvl6pPr>
            <a:lvl7pPr marL="3239994" indent="0" algn="ctr">
              <a:buNone/>
              <a:defRPr sz="1890"/>
            </a:lvl7pPr>
            <a:lvl8pPr marL="3779992" indent="0" algn="ctr">
              <a:buNone/>
              <a:defRPr sz="1890"/>
            </a:lvl8pPr>
            <a:lvl9pPr marL="4319991" indent="0" algn="ctr">
              <a:buNone/>
              <a:defRPr sz="189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73E5-2D5A-6540-82A1-DD367E5614FA}" type="datetimeFigureOut">
              <a:rPr kumimoji="1" lang="zh-CN" altLang="en-US" smtClean="0"/>
              <a:t>2023/9/22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A459-57C8-354A-9E81-289150FFB3E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4762143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73E5-2D5A-6540-82A1-DD367E5614FA}" type="datetimeFigureOut">
              <a:rPr kumimoji="1" lang="zh-CN" altLang="en-US" smtClean="0"/>
              <a:t>2023/9/22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A459-57C8-354A-9E81-289150FFB3E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861019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728581" y="1149975"/>
            <a:ext cx="2328699" cy="1830459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42484" y="1149975"/>
            <a:ext cx="6851100" cy="18304599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73E5-2D5A-6540-82A1-DD367E5614FA}" type="datetimeFigureOut">
              <a:rPr kumimoji="1" lang="zh-CN" altLang="en-US" smtClean="0"/>
              <a:t>2023/9/22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A459-57C8-354A-9E81-289150FFB3E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5415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73E5-2D5A-6540-82A1-DD367E5614FA}" type="datetimeFigureOut">
              <a:rPr kumimoji="1" lang="zh-CN" altLang="en-US" smtClean="0"/>
              <a:t>2023/9/22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A459-57C8-354A-9E81-289150FFB3E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291001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859" y="5384888"/>
            <a:ext cx="9314796" cy="8984801"/>
          </a:xfrm>
        </p:spPr>
        <p:txBody>
          <a:bodyPr anchor="b"/>
          <a:lstStyle>
            <a:lvl1pPr>
              <a:defRPr sz="7087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859" y="14454688"/>
            <a:ext cx="9314796" cy="4724895"/>
          </a:xfrm>
        </p:spPr>
        <p:txBody>
          <a:bodyPr/>
          <a:lstStyle>
            <a:lvl1pPr marL="0" indent="0">
              <a:buNone/>
              <a:defRPr sz="2835">
                <a:solidFill>
                  <a:schemeClr val="tx1"/>
                </a:solidFill>
              </a:defRPr>
            </a:lvl1pPr>
            <a:lvl2pPr marL="539999" indent="0">
              <a:buNone/>
              <a:defRPr sz="2362">
                <a:solidFill>
                  <a:schemeClr val="tx1">
                    <a:tint val="75000"/>
                  </a:schemeClr>
                </a:solidFill>
              </a:defRPr>
            </a:lvl2pPr>
            <a:lvl3pPr marL="1079998" indent="0">
              <a:buNone/>
              <a:defRPr sz="2126">
                <a:solidFill>
                  <a:schemeClr val="tx1">
                    <a:tint val="75000"/>
                  </a:schemeClr>
                </a:solidFill>
              </a:defRPr>
            </a:lvl3pPr>
            <a:lvl4pPr marL="1619997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4pPr>
            <a:lvl5pPr marL="2159996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5pPr>
            <a:lvl6pPr marL="2699995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6pPr>
            <a:lvl7pPr marL="3239994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7pPr>
            <a:lvl8pPr marL="3779992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8pPr>
            <a:lvl9pPr marL="4319991" indent="0">
              <a:buNone/>
              <a:defRPr sz="189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73E5-2D5A-6540-82A1-DD367E5614FA}" type="datetimeFigureOut">
              <a:rPr kumimoji="1" lang="zh-CN" altLang="en-US" smtClean="0"/>
              <a:t>2023/9/22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A459-57C8-354A-9E81-289150FFB3E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492516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2484" y="5749874"/>
            <a:ext cx="4589899" cy="137047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67380" y="5749874"/>
            <a:ext cx="4589899" cy="137047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73E5-2D5A-6540-82A1-DD367E5614FA}" type="datetimeFigureOut">
              <a:rPr kumimoji="1" lang="zh-CN" altLang="en-US" smtClean="0"/>
              <a:t>2023/9/22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A459-57C8-354A-9E81-289150FFB3E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958932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1149979"/>
            <a:ext cx="9314796" cy="417491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892" y="5294885"/>
            <a:ext cx="4568805" cy="2594941"/>
          </a:xfrm>
        </p:spPr>
        <p:txBody>
          <a:bodyPr anchor="b"/>
          <a:lstStyle>
            <a:lvl1pPr marL="0" indent="0">
              <a:buNone/>
              <a:defRPr sz="2835" b="1"/>
            </a:lvl1pPr>
            <a:lvl2pPr marL="539999" indent="0">
              <a:buNone/>
              <a:defRPr sz="2362" b="1"/>
            </a:lvl2pPr>
            <a:lvl3pPr marL="1079998" indent="0">
              <a:buNone/>
              <a:defRPr sz="2126" b="1"/>
            </a:lvl3pPr>
            <a:lvl4pPr marL="1619997" indent="0">
              <a:buNone/>
              <a:defRPr sz="1890" b="1"/>
            </a:lvl4pPr>
            <a:lvl5pPr marL="2159996" indent="0">
              <a:buNone/>
              <a:defRPr sz="1890" b="1"/>
            </a:lvl5pPr>
            <a:lvl6pPr marL="2699995" indent="0">
              <a:buNone/>
              <a:defRPr sz="1890" b="1"/>
            </a:lvl6pPr>
            <a:lvl7pPr marL="3239994" indent="0">
              <a:buNone/>
              <a:defRPr sz="1890" b="1"/>
            </a:lvl7pPr>
            <a:lvl8pPr marL="3779992" indent="0">
              <a:buNone/>
              <a:defRPr sz="1890" b="1"/>
            </a:lvl8pPr>
            <a:lvl9pPr marL="4319991" indent="0">
              <a:buNone/>
              <a:defRPr sz="189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892" y="7889827"/>
            <a:ext cx="4568805" cy="11604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67381" y="5294885"/>
            <a:ext cx="4591306" cy="2594941"/>
          </a:xfrm>
        </p:spPr>
        <p:txBody>
          <a:bodyPr anchor="b"/>
          <a:lstStyle>
            <a:lvl1pPr marL="0" indent="0">
              <a:buNone/>
              <a:defRPr sz="2835" b="1"/>
            </a:lvl1pPr>
            <a:lvl2pPr marL="539999" indent="0">
              <a:buNone/>
              <a:defRPr sz="2362" b="1"/>
            </a:lvl2pPr>
            <a:lvl3pPr marL="1079998" indent="0">
              <a:buNone/>
              <a:defRPr sz="2126" b="1"/>
            </a:lvl3pPr>
            <a:lvl4pPr marL="1619997" indent="0">
              <a:buNone/>
              <a:defRPr sz="1890" b="1"/>
            </a:lvl4pPr>
            <a:lvl5pPr marL="2159996" indent="0">
              <a:buNone/>
              <a:defRPr sz="1890" b="1"/>
            </a:lvl5pPr>
            <a:lvl6pPr marL="2699995" indent="0">
              <a:buNone/>
              <a:defRPr sz="1890" b="1"/>
            </a:lvl6pPr>
            <a:lvl7pPr marL="3239994" indent="0">
              <a:buNone/>
              <a:defRPr sz="1890" b="1"/>
            </a:lvl7pPr>
            <a:lvl8pPr marL="3779992" indent="0">
              <a:buNone/>
              <a:defRPr sz="1890" b="1"/>
            </a:lvl8pPr>
            <a:lvl9pPr marL="4319991" indent="0">
              <a:buNone/>
              <a:defRPr sz="189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67381" y="7889827"/>
            <a:ext cx="4591306" cy="11604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73E5-2D5A-6540-82A1-DD367E5614FA}" type="datetimeFigureOut">
              <a:rPr kumimoji="1" lang="zh-CN" altLang="en-US" smtClean="0"/>
              <a:t>2023/9/22</a:t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A459-57C8-354A-9E81-289150FFB3E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68566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73E5-2D5A-6540-82A1-DD367E5614FA}" type="datetimeFigureOut">
              <a:rPr kumimoji="1" lang="zh-CN" altLang="en-US" smtClean="0"/>
              <a:t>2023/9/22</a:t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A459-57C8-354A-9E81-289150FFB3E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816640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73E5-2D5A-6540-82A1-DD367E5614FA}" type="datetimeFigureOut">
              <a:rPr kumimoji="1" lang="zh-CN" altLang="en-US" smtClean="0"/>
              <a:t>2023/9/22</a:t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A459-57C8-354A-9E81-289150FFB3E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13906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1439968"/>
            <a:ext cx="3483205" cy="5039889"/>
          </a:xfrm>
        </p:spPr>
        <p:txBody>
          <a:bodyPr anchor="b"/>
          <a:lstStyle>
            <a:lvl1pPr>
              <a:defRPr sz="378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1306" y="3109937"/>
            <a:ext cx="5467380" cy="15349662"/>
          </a:xfrm>
        </p:spPr>
        <p:txBody>
          <a:bodyPr/>
          <a:lstStyle>
            <a:lvl1pPr>
              <a:defRPr sz="3780"/>
            </a:lvl1pPr>
            <a:lvl2pPr>
              <a:defRPr sz="3307"/>
            </a:lvl2pPr>
            <a:lvl3pPr>
              <a:defRPr sz="2835"/>
            </a:lvl3pPr>
            <a:lvl4pPr>
              <a:defRPr sz="2362"/>
            </a:lvl4pPr>
            <a:lvl5pPr>
              <a:defRPr sz="2362"/>
            </a:lvl5pPr>
            <a:lvl6pPr>
              <a:defRPr sz="2362"/>
            </a:lvl6pPr>
            <a:lvl7pPr>
              <a:defRPr sz="2362"/>
            </a:lvl7pPr>
            <a:lvl8pPr>
              <a:defRPr sz="2362"/>
            </a:lvl8pPr>
            <a:lvl9pPr>
              <a:defRPr sz="2362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6479857"/>
            <a:ext cx="3483205" cy="12004738"/>
          </a:xfrm>
        </p:spPr>
        <p:txBody>
          <a:bodyPr/>
          <a:lstStyle>
            <a:lvl1pPr marL="0" indent="0">
              <a:buNone/>
              <a:defRPr sz="1890"/>
            </a:lvl1pPr>
            <a:lvl2pPr marL="539999" indent="0">
              <a:buNone/>
              <a:defRPr sz="1654"/>
            </a:lvl2pPr>
            <a:lvl3pPr marL="1079998" indent="0">
              <a:buNone/>
              <a:defRPr sz="1417"/>
            </a:lvl3pPr>
            <a:lvl4pPr marL="1619997" indent="0">
              <a:buNone/>
              <a:defRPr sz="1181"/>
            </a:lvl4pPr>
            <a:lvl5pPr marL="2159996" indent="0">
              <a:buNone/>
              <a:defRPr sz="1181"/>
            </a:lvl5pPr>
            <a:lvl6pPr marL="2699995" indent="0">
              <a:buNone/>
              <a:defRPr sz="1181"/>
            </a:lvl6pPr>
            <a:lvl7pPr marL="3239994" indent="0">
              <a:buNone/>
              <a:defRPr sz="1181"/>
            </a:lvl7pPr>
            <a:lvl8pPr marL="3779992" indent="0">
              <a:buNone/>
              <a:defRPr sz="1181"/>
            </a:lvl8pPr>
            <a:lvl9pPr marL="4319991" indent="0">
              <a:buNone/>
              <a:defRPr sz="118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73E5-2D5A-6540-82A1-DD367E5614FA}" type="datetimeFigureOut">
              <a:rPr kumimoji="1" lang="zh-CN" altLang="en-US" smtClean="0"/>
              <a:t>2023/9/22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A459-57C8-354A-9E81-289150FFB3E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136849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890" y="1439968"/>
            <a:ext cx="3483205" cy="5039889"/>
          </a:xfrm>
        </p:spPr>
        <p:txBody>
          <a:bodyPr anchor="b"/>
          <a:lstStyle>
            <a:lvl1pPr>
              <a:defRPr sz="378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91306" y="3109937"/>
            <a:ext cx="5467380" cy="15349662"/>
          </a:xfrm>
        </p:spPr>
        <p:txBody>
          <a:bodyPr anchor="t"/>
          <a:lstStyle>
            <a:lvl1pPr marL="0" indent="0">
              <a:buNone/>
              <a:defRPr sz="3780"/>
            </a:lvl1pPr>
            <a:lvl2pPr marL="539999" indent="0">
              <a:buNone/>
              <a:defRPr sz="3307"/>
            </a:lvl2pPr>
            <a:lvl3pPr marL="1079998" indent="0">
              <a:buNone/>
              <a:defRPr sz="2835"/>
            </a:lvl3pPr>
            <a:lvl4pPr marL="1619997" indent="0">
              <a:buNone/>
              <a:defRPr sz="2362"/>
            </a:lvl4pPr>
            <a:lvl5pPr marL="2159996" indent="0">
              <a:buNone/>
              <a:defRPr sz="2362"/>
            </a:lvl5pPr>
            <a:lvl6pPr marL="2699995" indent="0">
              <a:buNone/>
              <a:defRPr sz="2362"/>
            </a:lvl6pPr>
            <a:lvl7pPr marL="3239994" indent="0">
              <a:buNone/>
              <a:defRPr sz="2362"/>
            </a:lvl7pPr>
            <a:lvl8pPr marL="3779992" indent="0">
              <a:buNone/>
              <a:defRPr sz="2362"/>
            </a:lvl8pPr>
            <a:lvl9pPr marL="4319991" indent="0">
              <a:buNone/>
              <a:defRPr sz="2362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890" y="6479857"/>
            <a:ext cx="3483205" cy="12004738"/>
          </a:xfrm>
        </p:spPr>
        <p:txBody>
          <a:bodyPr/>
          <a:lstStyle>
            <a:lvl1pPr marL="0" indent="0">
              <a:buNone/>
              <a:defRPr sz="1890"/>
            </a:lvl1pPr>
            <a:lvl2pPr marL="539999" indent="0">
              <a:buNone/>
              <a:defRPr sz="1654"/>
            </a:lvl2pPr>
            <a:lvl3pPr marL="1079998" indent="0">
              <a:buNone/>
              <a:defRPr sz="1417"/>
            </a:lvl3pPr>
            <a:lvl4pPr marL="1619997" indent="0">
              <a:buNone/>
              <a:defRPr sz="1181"/>
            </a:lvl4pPr>
            <a:lvl5pPr marL="2159996" indent="0">
              <a:buNone/>
              <a:defRPr sz="1181"/>
            </a:lvl5pPr>
            <a:lvl6pPr marL="2699995" indent="0">
              <a:buNone/>
              <a:defRPr sz="1181"/>
            </a:lvl6pPr>
            <a:lvl7pPr marL="3239994" indent="0">
              <a:buNone/>
              <a:defRPr sz="1181"/>
            </a:lvl7pPr>
            <a:lvl8pPr marL="3779992" indent="0">
              <a:buNone/>
              <a:defRPr sz="1181"/>
            </a:lvl8pPr>
            <a:lvl9pPr marL="4319991" indent="0">
              <a:buNone/>
              <a:defRPr sz="118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873E5-2D5A-6540-82A1-DD367E5614FA}" type="datetimeFigureOut">
              <a:rPr kumimoji="1" lang="zh-CN" altLang="en-US" smtClean="0"/>
              <a:t>2023/9/22</a:t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575A459-57C8-354A-9E81-289150FFB3E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425423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2484" y="1149979"/>
            <a:ext cx="9314796" cy="41749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2484" y="5749874"/>
            <a:ext cx="9314796" cy="13704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2484" y="20019564"/>
            <a:ext cx="2429947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0873E5-2D5A-6540-82A1-DD367E5614FA}" type="datetimeFigureOut">
              <a:rPr kumimoji="1" lang="zh-CN" altLang="en-US" smtClean="0"/>
              <a:t>2023/9/22</a:t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77422" y="20019564"/>
            <a:ext cx="3644920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7332" y="20019564"/>
            <a:ext cx="2429947" cy="11499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1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75A459-57C8-354A-9E81-289150FFB3E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64319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79998" rtl="0" eaLnBrk="1" latinLnBrk="0" hangingPunct="1">
        <a:lnSpc>
          <a:spcPct val="90000"/>
        </a:lnSpc>
        <a:spcBef>
          <a:spcPct val="0"/>
        </a:spcBef>
        <a:buNone/>
        <a:defRPr sz="519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9999" indent="-269999" algn="l" defTabSz="1079998" rtl="0" eaLnBrk="1" latinLnBrk="0" hangingPunct="1">
        <a:lnSpc>
          <a:spcPct val="90000"/>
        </a:lnSpc>
        <a:spcBef>
          <a:spcPts val="1181"/>
        </a:spcBef>
        <a:buFont typeface="Arial" panose="020B0604020202020204" pitchFamily="34" charset="0"/>
        <a:buChar char="•"/>
        <a:defRPr sz="3307" kern="1200">
          <a:solidFill>
            <a:schemeClr val="tx1"/>
          </a:solidFill>
          <a:latin typeface="+mn-lt"/>
          <a:ea typeface="+mn-ea"/>
          <a:cs typeface="+mn-cs"/>
        </a:defRPr>
      </a:lvl1pPr>
      <a:lvl2pPr marL="809998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349997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362" kern="1200">
          <a:solidFill>
            <a:schemeClr val="tx1"/>
          </a:solidFill>
          <a:latin typeface="+mn-lt"/>
          <a:ea typeface="+mn-ea"/>
          <a:cs typeface="+mn-cs"/>
        </a:defRPr>
      </a:lvl3pPr>
      <a:lvl4pPr marL="1889996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429995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969994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509993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4049992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589991" indent="-269999" algn="l" defTabSz="1079998" rtl="0" eaLnBrk="1" latinLnBrk="0" hangingPunct="1">
        <a:lnSpc>
          <a:spcPct val="90000"/>
        </a:lnSpc>
        <a:spcBef>
          <a:spcPts val="591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1pPr>
      <a:lvl2pPr marL="539999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79998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3pPr>
      <a:lvl4pPr marL="1619997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4pPr>
      <a:lvl5pPr marL="2159996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5pPr>
      <a:lvl6pPr marL="2699995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6pPr>
      <a:lvl7pPr marL="3239994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7pPr>
      <a:lvl8pPr marL="3779992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8pPr>
      <a:lvl9pPr marL="4319991" algn="l" defTabSz="1079998" rtl="0" eaLnBrk="1" latinLnBrk="0" hangingPunct="1">
        <a:defRPr sz="212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3" Type="http://schemas.microsoft.com/office/2007/relationships/media" Target="../media/media63.mp4"/><Relationship Id="rId18" Type="http://schemas.openxmlformats.org/officeDocument/2006/relationships/video" Target="../media/media65.mp4"/><Relationship Id="rId26" Type="http://schemas.openxmlformats.org/officeDocument/2006/relationships/video" Target="../media/media69.mp4"/><Relationship Id="rId39" Type="http://schemas.openxmlformats.org/officeDocument/2006/relationships/image" Target="../media/image66.png"/><Relationship Id="rId21" Type="http://schemas.microsoft.com/office/2007/relationships/media" Target="../media/media67.mp4"/><Relationship Id="rId34" Type="http://schemas.openxmlformats.org/officeDocument/2006/relationships/image" Target="../media/image61.png"/><Relationship Id="rId42" Type="http://schemas.openxmlformats.org/officeDocument/2006/relationships/image" Target="../media/image69.png"/><Relationship Id="rId7" Type="http://schemas.microsoft.com/office/2007/relationships/media" Target="../media/media60.mp4"/><Relationship Id="rId2" Type="http://schemas.openxmlformats.org/officeDocument/2006/relationships/video" Target="../media/media57.mp4"/><Relationship Id="rId16" Type="http://schemas.openxmlformats.org/officeDocument/2006/relationships/video" Target="../media/media64.mp4"/><Relationship Id="rId20" Type="http://schemas.openxmlformats.org/officeDocument/2006/relationships/video" Target="../media/media66.mp4"/><Relationship Id="rId29" Type="http://schemas.openxmlformats.org/officeDocument/2006/relationships/slideLayout" Target="../slideLayouts/slideLayout7.xml"/><Relationship Id="rId41" Type="http://schemas.openxmlformats.org/officeDocument/2006/relationships/image" Target="../media/image68.png"/><Relationship Id="rId1" Type="http://schemas.microsoft.com/office/2007/relationships/media" Target="../media/media57.mp4"/><Relationship Id="rId6" Type="http://schemas.openxmlformats.org/officeDocument/2006/relationships/video" Target="../media/media59.mp4"/><Relationship Id="rId11" Type="http://schemas.microsoft.com/office/2007/relationships/media" Target="../media/media62.mp4"/><Relationship Id="rId24" Type="http://schemas.openxmlformats.org/officeDocument/2006/relationships/video" Target="../media/media68.mp4"/><Relationship Id="rId32" Type="http://schemas.openxmlformats.org/officeDocument/2006/relationships/image" Target="../media/image59.png"/><Relationship Id="rId37" Type="http://schemas.openxmlformats.org/officeDocument/2006/relationships/image" Target="../media/image64.png"/><Relationship Id="rId40" Type="http://schemas.openxmlformats.org/officeDocument/2006/relationships/image" Target="../media/image67.png"/><Relationship Id="rId5" Type="http://schemas.microsoft.com/office/2007/relationships/media" Target="../media/media59.mp4"/><Relationship Id="rId15" Type="http://schemas.microsoft.com/office/2007/relationships/media" Target="../media/media64.mp4"/><Relationship Id="rId23" Type="http://schemas.microsoft.com/office/2007/relationships/media" Target="../media/media68.mp4"/><Relationship Id="rId28" Type="http://schemas.openxmlformats.org/officeDocument/2006/relationships/video" Target="../media/media70.mp4"/><Relationship Id="rId36" Type="http://schemas.openxmlformats.org/officeDocument/2006/relationships/image" Target="../media/image63.png"/><Relationship Id="rId10" Type="http://schemas.openxmlformats.org/officeDocument/2006/relationships/video" Target="../media/media61.mp4"/><Relationship Id="rId19" Type="http://schemas.microsoft.com/office/2007/relationships/media" Target="../media/media66.mp4"/><Relationship Id="rId31" Type="http://schemas.openxmlformats.org/officeDocument/2006/relationships/image" Target="../media/image58.png"/><Relationship Id="rId4" Type="http://schemas.openxmlformats.org/officeDocument/2006/relationships/video" Target="../media/media58.mp4"/><Relationship Id="rId9" Type="http://schemas.microsoft.com/office/2007/relationships/media" Target="../media/media61.mp4"/><Relationship Id="rId14" Type="http://schemas.openxmlformats.org/officeDocument/2006/relationships/video" Target="../media/media63.mp4"/><Relationship Id="rId22" Type="http://schemas.openxmlformats.org/officeDocument/2006/relationships/video" Target="../media/media67.mp4"/><Relationship Id="rId27" Type="http://schemas.microsoft.com/office/2007/relationships/media" Target="../media/media70.mp4"/><Relationship Id="rId30" Type="http://schemas.openxmlformats.org/officeDocument/2006/relationships/image" Target="../media/image57.png"/><Relationship Id="rId35" Type="http://schemas.openxmlformats.org/officeDocument/2006/relationships/image" Target="../media/image62.png"/><Relationship Id="rId43" Type="http://schemas.openxmlformats.org/officeDocument/2006/relationships/image" Target="../media/image70.png"/><Relationship Id="rId8" Type="http://schemas.openxmlformats.org/officeDocument/2006/relationships/video" Target="../media/media60.mp4"/><Relationship Id="rId3" Type="http://schemas.microsoft.com/office/2007/relationships/media" Target="../media/media58.mp4"/><Relationship Id="rId12" Type="http://schemas.openxmlformats.org/officeDocument/2006/relationships/video" Target="../media/media62.mp4"/><Relationship Id="rId17" Type="http://schemas.microsoft.com/office/2007/relationships/media" Target="../media/media65.mp4"/><Relationship Id="rId25" Type="http://schemas.microsoft.com/office/2007/relationships/media" Target="../media/media69.mp4"/><Relationship Id="rId33" Type="http://schemas.openxmlformats.org/officeDocument/2006/relationships/image" Target="../media/image60.png"/><Relationship Id="rId38" Type="http://schemas.openxmlformats.org/officeDocument/2006/relationships/image" Target="../media/image65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3" Type="http://schemas.microsoft.com/office/2007/relationships/media" Target="../media/media77.mp4"/><Relationship Id="rId18" Type="http://schemas.openxmlformats.org/officeDocument/2006/relationships/video" Target="../media/media79.mp4"/><Relationship Id="rId26" Type="http://schemas.openxmlformats.org/officeDocument/2006/relationships/notesSlide" Target="../notesSlides/notesSlide1.xml"/><Relationship Id="rId21" Type="http://schemas.microsoft.com/office/2007/relationships/media" Target="../media/media81.mp4"/><Relationship Id="rId34" Type="http://schemas.openxmlformats.org/officeDocument/2006/relationships/image" Target="../media/image78.png"/><Relationship Id="rId7" Type="http://schemas.microsoft.com/office/2007/relationships/media" Target="../media/media74.mp4"/><Relationship Id="rId12" Type="http://schemas.openxmlformats.org/officeDocument/2006/relationships/video" Target="../media/media76.mp4"/><Relationship Id="rId17" Type="http://schemas.microsoft.com/office/2007/relationships/media" Target="../media/media79.mp4"/><Relationship Id="rId25" Type="http://schemas.openxmlformats.org/officeDocument/2006/relationships/slideLayout" Target="../slideLayouts/slideLayout7.xml"/><Relationship Id="rId33" Type="http://schemas.openxmlformats.org/officeDocument/2006/relationships/image" Target="../media/image77.png"/><Relationship Id="rId38" Type="http://schemas.openxmlformats.org/officeDocument/2006/relationships/image" Target="../media/image82.png"/><Relationship Id="rId2" Type="http://schemas.openxmlformats.org/officeDocument/2006/relationships/video" Target="../media/media71.mp4"/><Relationship Id="rId16" Type="http://schemas.openxmlformats.org/officeDocument/2006/relationships/video" Target="../media/media78.mp4"/><Relationship Id="rId20" Type="http://schemas.openxmlformats.org/officeDocument/2006/relationships/video" Target="../media/media80.mp4"/><Relationship Id="rId29" Type="http://schemas.openxmlformats.org/officeDocument/2006/relationships/image" Target="../media/image73.png"/><Relationship Id="rId1" Type="http://schemas.microsoft.com/office/2007/relationships/media" Target="../media/media71.mp4"/><Relationship Id="rId6" Type="http://schemas.openxmlformats.org/officeDocument/2006/relationships/video" Target="../media/media73.mp4"/><Relationship Id="rId11" Type="http://schemas.microsoft.com/office/2007/relationships/media" Target="../media/media76.mp4"/><Relationship Id="rId24" Type="http://schemas.openxmlformats.org/officeDocument/2006/relationships/video" Target="../media/media82.mp4"/><Relationship Id="rId32" Type="http://schemas.openxmlformats.org/officeDocument/2006/relationships/image" Target="../media/image76.png"/><Relationship Id="rId37" Type="http://schemas.openxmlformats.org/officeDocument/2006/relationships/image" Target="../media/image81.png"/><Relationship Id="rId5" Type="http://schemas.microsoft.com/office/2007/relationships/media" Target="../media/media73.mp4"/><Relationship Id="rId15" Type="http://schemas.microsoft.com/office/2007/relationships/media" Target="../media/media78.mp4"/><Relationship Id="rId23" Type="http://schemas.microsoft.com/office/2007/relationships/media" Target="../media/media82.mp4"/><Relationship Id="rId28" Type="http://schemas.openxmlformats.org/officeDocument/2006/relationships/image" Target="../media/image72.png"/><Relationship Id="rId36" Type="http://schemas.openxmlformats.org/officeDocument/2006/relationships/image" Target="../media/image80.png"/><Relationship Id="rId10" Type="http://schemas.openxmlformats.org/officeDocument/2006/relationships/video" Target="../media/media75.mp4"/><Relationship Id="rId19" Type="http://schemas.microsoft.com/office/2007/relationships/media" Target="../media/media80.mp4"/><Relationship Id="rId31" Type="http://schemas.openxmlformats.org/officeDocument/2006/relationships/image" Target="../media/image75.png"/><Relationship Id="rId4" Type="http://schemas.openxmlformats.org/officeDocument/2006/relationships/video" Target="../media/media72.mp4"/><Relationship Id="rId9" Type="http://schemas.microsoft.com/office/2007/relationships/media" Target="../media/media75.mp4"/><Relationship Id="rId14" Type="http://schemas.openxmlformats.org/officeDocument/2006/relationships/video" Target="../media/media77.mp4"/><Relationship Id="rId22" Type="http://schemas.openxmlformats.org/officeDocument/2006/relationships/video" Target="../media/media81.mp4"/><Relationship Id="rId27" Type="http://schemas.openxmlformats.org/officeDocument/2006/relationships/image" Target="../media/image71.png"/><Relationship Id="rId30" Type="http://schemas.openxmlformats.org/officeDocument/2006/relationships/image" Target="../media/image74.png"/><Relationship Id="rId35" Type="http://schemas.openxmlformats.org/officeDocument/2006/relationships/image" Target="../media/image79.png"/><Relationship Id="rId8" Type="http://schemas.openxmlformats.org/officeDocument/2006/relationships/video" Target="../media/media74.mp4"/><Relationship Id="rId3" Type="http://schemas.microsoft.com/office/2007/relationships/media" Target="../media/media72.mp4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video" Target="../media/media86.mp4"/><Relationship Id="rId13" Type="http://schemas.microsoft.com/office/2007/relationships/media" Target="../media/media89.mp4"/><Relationship Id="rId18" Type="http://schemas.openxmlformats.org/officeDocument/2006/relationships/notesSlide" Target="../notesSlides/notesSlide2.xml"/><Relationship Id="rId26" Type="http://schemas.openxmlformats.org/officeDocument/2006/relationships/image" Target="../media/image90.png"/><Relationship Id="rId3" Type="http://schemas.microsoft.com/office/2007/relationships/media" Target="../media/media84.mp4"/><Relationship Id="rId21" Type="http://schemas.openxmlformats.org/officeDocument/2006/relationships/image" Target="../media/image85.png"/><Relationship Id="rId7" Type="http://schemas.microsoft.com/office/2007/relationships/media" Target="../media/media86.mp4"/><Relationship Id="rId12" Type="http://schemas.openxmlformats.org/officeDocument/2006/relationships/video" Target="../media/media88.mp4"/><Relationship Id="rId17" Type="http://schemas.openxmlformats.org/officeDocument/2006/relationships/slideLayout" Target="../slideLayouts/slideLayout7.xml"/><Relationship Id="rId25" Type="http://schemas.openxmlformats.org/officeDocument/2006/relationships/image" Target="../media/image89.png"/><Relationship Id="rId2" Type="http://schemas.openxmlformats.org/officeDocument/2006/relationships/video" Target="../media/media83.mp4"/><Relationship Id="rId16" Type="http://schemas.openxmlformats.org/officeDocument/2006/relationships/video" Target="../media/media90.mp4"/><Relationship Id="rId20" Type="http://schemas.openxmlformats.org/officeDocument/2006/relationships/image" Target="../media/image84.png"/><Relationship Id="rId1" Type="http://schemas.microsoft.com/office/2007/relationships/media" Target="../media/media83.mp4"/><Relationship Id="rId6" Type="http://schemas.openxmlformats.org/officeDocument/2006/relationships/video" Target="../media/media85.mp4"/><Relationship Id="rId11" Type="http://schemas.microsoft.com/office/2007/relationships/media" Target="../media/media88.mp4"/><Relationship Id="rId24" Type="http://schemas.openxmlformats.org/officeDocument/2006/relationships/image" Target="../media/image88.png"/><Relationship Id="rId5" Type="http://schemas.microsoft.com/office/2007/relationships/media" Target="../media/media85.mp4"/><Relationship Id="rId15" Type="http://schemas.microsoft.com/office/2007/relationships/media" Target="../media/media90.mp4"/><Relationship Id="rId23" Type="http://schemas.openxmlformats.org/officeDocument/2006/relationships/image" Target="../media/image87.png"/><Relationship Id="rId10" Type="http://schemas.openxmlformats.org/officeDocument/2006/relationships/video" Target="../media/media87.mp4"/><Relationship Id="rId19" Type="http://schemas.openxmlformats.org/officeDocument/2006/relationships/image" Target="../media/image83.png"/><Relationship Id="rId4" Type="http://schemas.openxmlformats.org/officeDocument/2006/relationships/video" Target="../media/media84.mp4"/><Relationship Id="rId9" Type="http://schemas.microsoft.com/office/2007/relationships/media" Target="../media/media87.mp4"/><Relationship Id="rId14" Type="http://schemas.openxmlformats.org/officeDocument/2006/relationships/video" Target="../media/media89.mp4"/><Relationship Id="rId22" Type="http://schemas.openxmlformats.org/officeDocument/2006/relationships/image" Target="../media/image86.png"/></Relationships>
</file>

<file path=ppt/slides/_rels/slide2.xml.rels><?xml version="1.0" encoding="UTF-8" standalone="yes"?>
<Relationships xmlns="http://schemas.openxmlformats.org/package/2006/relationships"><Relationship Id="rId13" Type="http://schemas.microsoft.com/office/2007/relationships/media" Target="../media/media7.mp4"/><Relationship Id="rId18" Type="http://schemas.openxmlformats.org/officeDocument/2006/relationships/video" Target="../media/media9.mp4"/><Relationship Id="rId26" Type="http://schemas.openxmlformats.org/officeDocument/2006/relationships/video" Target="../media/media13.mp4"/><Relationship Id="rId39" Type="http://schemas.openxmlformats.org/officeDocument/2006/relationships/image" Target="../media/image10.png"/><Relationship Id="rId21" Type="http://schemas.microsoft.com/office/2007/relationships/media" Target="../media/media11.mp4"/><Relationship Id="rId34" Type="http://schemas.openxmlformats.org/officeDocument/2006/relationships/image" Target="../media/image5.png"/><Relationship Id="rId42" Type="http://schemas.openxmlformats.org/officeDocument/2006/relationships/image" Target="../media/image13.png"/><Relationship Id="rId7" Type="http://schemas.microsoft.com/office/2007/relationships/media" Target="../media/media4.mp4"/><Relationship Id="rId2" Type="http://schemas.openxmlformats.org/officeDocument/2006/relationships/video" Target="../media/media1.mp4"/><Relationship Id="rId16" Type="http://schemas.openxmlformats.org/officeDocument/2006/relationships/video" Target="../media/media8.mp4"/><Relationship Id="rId20" Type="http://schemas.openxmlformats.org/officeDocument/2006/relationships/video" Target="../media/media10.mp4"/><Relationship Id="rId29" Type="http://schemas.openxmlformats.org/officeDocument/2006/relationships/slideLayout" Target="../slideLayouts/slideLayout2.xml"/><Relationship Id="rId41" Type="http://schemas.openxmlformats.org/officeDocument/2006/relationships/image" Target="../media/image12.png"/><Relationship Id="rId1" Type="http://schemas.microsoft.com/office/2007/relationships/media" Target="../media/media1.mp4"/><Relationship Id="rId6" Type="http://schemas.openxmlformats.org/officeDocument/2006/relationships/video" Target="../media/media3.mp4"/><Relationship Id="rId11" Type="http://schemas.microsoft.com/office/2007/relationships/media" Target="../media/media6.mp4"/><Relationship Id="rId24" Type="http://schemas.openxmlformats.org/officeDocument/2006/relationships/video" Target="../media/media12.mp4"/><Relationship Id="rId32" Type="http://schemas.openxmlformats.org/officeDocument/2006/relationships/image" Target="../media/image3.png"/><Relationship Id="rId37" Type="http://schemas.openxmlformats.org/officeDocument/2006/relationships/image" Target="../media/image8.png"/><Relationship Id="rId40" Type="http://schemas.openxmlformats.org/officeDocument/2006/relationships/image" Target="../media/image11.png"/><Relationship Id="rId5" Type="http://schemas.microsoft.com/office/2007/relationships/media" Target="../media/media3.mp4"/><Relationship Id="rId15" Type="http://schemas.microsoft.com/office/2007/relationships/media" Target="../media/media8.mp4"/><Relationship Id="rId23" Type="http://schemas.microsoft.com/office/2007/relationships/media" Target="../media/media12.mp4"/><Relationship Id="rId28" Type="http://schemas.openxmlformats.org/officeDocument/2006/relationships/video" Target="../media/media14.mp4"/><Relationship Id="rId36" Type="http://schemas.openxmlformats.org/officeDocument/2006/relationships/image" Target="../media/image7.png"/><Relationship Id="rId10" Type="http://schemas.openxmlformats.org/officeDocument/2006/relationships/video" Target="../media/media5.mp4"/><Relationship Id="rId19" Type="http://schemas.microsoft.com/office/2007/relationships/media" Target="../media/media10.mp4"/><Relationship Id="rId31" Type="http://schemas.openxmlformats.org/officeDocument/2006/relationships/image" Target="../media/image2.png"/><Relationship Id="rId4" Type="http://schemas.openxmlformats.org/officeDocument/2006/relationships/video" Target="../media/media2.mp4"/><Relationship Id="rId9" Type="http://schemas.microsoft.com/office/2007/relationships/media" Target="../media/media5.mp4"/><Relationship Id="rId14" Type="http://schemas.openxmlformats.org/officeDocument/2006/relationships/video" Target="../media/media7.mp4"/><Relationship Id="rId22" Type="http://schemas.openxmlformats.org/officeDocument/2006/relationships/video" Target="../media/media11.mp4"/><Relationship Id="rId27" Type="http://schemas.microsoft.com/office/2007/relationships/media" Target="../media/media14.mp4"/><Relationship Id="rId30" Type="http://schemas.openxmlformats.org/officeDocument/2006/relationships/image" Target="../media/image1.png"/><Relationship Id="rId35" Type="http://schemas.openxmlformats.org/officeDocument/2006/relationships/image" Target="../media/image6.png"/><Relationship Id="rId43" Type="http://schemas.openxmlformats.org/officeDocument/2006/relationships/image" Target="../media/image14.png"/><Relationship Id="rId8" Type="http://schemas.openxmlformats.org/officeDocument/2006/relationships/video" Target="../media/media4.mp4"/><Relationship Id="rId3" Type="http://schemas.microsoft.com/office/2007/relationships/media" Target="../media/media2.mp4"/><Relationship Id="rId12" Type="http://schemas.openxmlformats.org/officeDocument/2006/relationships/video" Target="../media/media6.mp4"/><Relationship Id="rId17" Type="http://schemas.microsoft.com/office/2007/relationships/media" Target="../media/media9.mp4"/><Relationship Id="rId25" Type="http://schemas.microsoft.com/office/2007/relationships/media" Target="../media/media13.mp4"/><Relationship Id="rId33" Type="http://schemas.openxmlformats.org/officeDocument/2006/relationships/image" Target="../media/image4.png"/><Relationship Id="rId38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3" Type="http://schemas.microsoft.com/office/2007/relationships/media" Target="../media/media21.mp4"/><Relationship Id="rId18" Type="http://schemas.openxmlformats.org/officeDocument/2006/relationships/video" Target="../media/media23.mp4"/><Relationship Id="rId26" Type="http://schemas.openxmlformats.org/officeDocument/2006/relationships/video" Target="../media/media27.mp4"/><Relationship Id="rId39" Type="http://schemas.openxmlformats.org/officeDocument/2006/relationships/image" Target="../media/image24.png"/><Relationship Id="rId21" Type="http://schemas.microsoft.com/office/2007/relationships/media" Target="../media/media25.mp4"/><Relationship Id="rId34" Type="http://schemas.openxmlformats.org/officeDocument/2006/relationships/image" Target="../media/image19.png"/><Relationship Id="rId42" Type="http://schemas.openxmlformats.org/officeDocument/2006/relationships/image" Target="../media/image27.png"/><Relationship Id="rId7" Type="http://schemas.microsoft.com/office/2007/relationships/media" Target="../media/media18.mp4"/><Relationship Id="rId2" Type="http://schemas.openxmlformats.org/officeDocument/2006/relationships/video" Target="../media/media15.mp4"/><Relationship Id="rId16" Type="http://schemas.openxmlformats.org/officeDocument/2006/relationships/video" Target="../media/media22.mp4"/><Relationship Id="rId20" Type="http://schemas.openxmlformats.org/officeDocument/2006/relationships/video" Target="../media/media24.mp4"/><Relationship Id="rId29" Type="http://schemas.openxmlformats.org/officeDocument/2006/relationships/slideLayout" Target="../slideLayouts/slideLayout7.xml"/><Relationship Id="rId41" Type="http://schemas.openxmlformats.org/officeDocument/2006/relationships/image" Target="../media/image26.png"/><Relationship Id="rId1" Type="http://schemas.microsoft.com/office/2007/relationships/media" Target="../media/media15.mp4"/><Relationship Id="rId6" Type="http://schemas.openxmlformats.org/officeDocument/2006/relationships/video" Target="../media/media17.mp4"/><Relationship Id="rId11" Type="http://schemas.microsoft.com/office/2007/relationships/media" Target="../media/media20.mp4"/><Relationship Id="rId24" Type="http://schemas.openxmlformats.org/officeDocument/2006/relationships/video" Target="../media/media26.mp4"/><Relationship Id="rId32" Type="http://schemas.openxmlformats.org/officeDocument/2006/relationships/image" Target="../media/image17.png"/><Relationship Id="rId37" Type="http://schemas.openxmlformats.org/officeDocument/2006/relationships/image" Target="../media/image22.png"/><Relationship Id="rId40" Type="http://schemas.openxmlformats.org/officeDocument/2006/relationships/image" Target="../media/image25.png"/><Relationship Id="rId5" Type="http://schemas.microsoft.com/office/2007/relationships/media" Target="../media/media17.mp4"/><Relationship Id="rId15" Type="http://schemas.microsoft.com/office/2007/relationships/media" Target="../media/media22.mp4"/><Relationship Id="rId23" Type="http://schemas.microsoft.com/office/2007/relationships/media" Target="../media/media26.mp4"/><Relationship Id="rId28" Type="http://schemas.openxmlformats.org/officeDocument/2006/relationships/video" Target="../media/media28.mp4"/><Relationship Id="rId36" Type="http://schemas.openxmlformats.org/officeDocument/2006/relationships/image" Target="../media/image21.png"/><Relationship Id="rId10" Type="http://schemas.openxmlformats.org/officeDocument/2006/relationships/video" Target="../media/media19.mp4"/><Relationship Id="rId19" Type="http://schemas.microsoft.com/office/2007/relationships/media" Target="../media/media24.mp4"/><Relationship Id="rId31" Type="http://schemas.openxmlformats.org/officeDocument/2006/relationships/image" Target="../media/image16.png"/><Relationship Id="rId4" Type="http://schemas.openxmlformats.org/officeDocument/2006/relationships/video" Target="../media/media16.mp4"/><Relationship Id="rId9" Type="http://schemas.microsoft.com/office/2007/relationships/media" Target="../media/media19.mp4"/><Relationship Id="rId14" Type="http://schemas.openxmlformats.org/officeDocument/2006/relationships/video" Target="../media/media21.mp4"/><Relationship Id="rId22" Type="http://schemas.openxmlformats.org/officeDocument/2006/relationships/video" Target="../media/media25.mp4"/><Relationship Id="rId27" Type="http://schemas.microsoft.com/office/2007/relationships/media" Target="../media/media28.mp4"/><Relationship Id="rId30" Type="http://schemas.openxmlformats.org/officeDocument/2006/relationships/image" Target="../media/image15.png"/><Relationship Id="rId35" Type="http://schemas.openxmlformats.org/officeDocument/2006/relationships/image" Target="../media/image20.png"/><Relationship Id="rId43" Type="http://schemas.openxmlformats.org/officeDocument/2006/relationships/image" Target="../media/image28.png"/><Relationship Id="rId8" Type="http://schemas.openxmlformats.org/officeDocument/2006/relationships/video" Target="../media/media18.mp4"/><Relationship Id="rId3" Type="http://schemas.microsoft.com/office/2007/relationships/media" Target="../media/media16.mp4"/><Relationship Id="rId12" Type="http://schemas.openxmlformats.org/officeDocument/2006/relationships/video" Target="../media/media20.mp4"/><Relationship Id="rId17" Type="http://schemas.microsoft.com/office/2007/relationships/media" Target="../media/media23.mp4"/><Relationship Id="rId25" Type="http://schemas.microsoft.com/office/2007/relationships/media" Target="../media/media27.mp4"/><Relationship Id="rId33" Type="http://schemas.openxmlformats.org/officeDocument/2006/relationships/image" Target="../media/image18.png"/><Relationship Id="rId38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3" Type="http://schemas.microsoft.com/office/2007/relationships/media" Target="../media/media35.mp4"/><Relationship Id="rId18" Type="http://schemas.openxmlformats.org/officeDocument/2006/relationships/video" Target="../media/media37.mp4"/><Relationship Id="rId26" Type="http://schemas.openxmlformats.org/officeDocument/2006/relationships/video" Target="../media/media41.mp4"/><Relationship Id="rId39" Type="http://schemas.openxmlformats.org/officeDocument/2006/relationships/image" Target="../media/image38.png"/><Relationship Id="rId21" Type="http://schemas.microsoft.com/office/2007/relationships/media" Target="../media/media39.mp4"/><Relationship Id="rId34" Type="http://schemas.openxmlformats.org/officeDocument/2006/relationships/image" Target="../media/image33.png"/><Relationship Id="rId42" Type="http://schemas.openxmlformats.org/officeDocument/2006/relationships/image" Target="../media/image41.png"/><Relationship Id="rId7" Type="http://schemas.microsoft.com/office/2007/relationships/media" Target="../media/media32.mp4"/><Relationship Id="rId2" Type="http://schemas.openxmlformats.org/officeDocument/2006/relationships/video" Target="../media/media29.mp4"/><Relationship Id="rId16" Type="http://schemas.openxmlformats.org/officeDocument/2006/relationships/video" Target="../media/media36.mp4"/><Relationship Id="rId20" Type="http://schemas.openxmlformats.org/officeDocument/2006/relationships/video" Target="../media/media38.mp4"/><Relationship Id="rId29" Type="http://schemas.openxmlformats.org/officeDocument/2006/relationships/slideLayout" Target="../slideLayouts/slideLayout7.xml"/><Relationship Id="rId41" Type="http://schemas.openxmlformats.org/officeDocument/2006/relationships/image" Target="../media/image40.png"/><Relationship Id="rId1" Type="http://schemas.microsoft.com/office/2007/relationships/media" Target="../media/media29.mp4"/><Relationship Id="rId6" Type="http://schemas.openxmlformats.org/officeDocument/2006/relationships/video" Target="../media/media31.mp4"/><Relationship Id="rId11" Type="http://schemas.microsoft.com/office/2007/relationships/media" Target="../media/media34.mp4"/><Relationship Id="rId24" Type="http://schemas.openxmlformats.org/officeDocument/2006/relationships/video" Target="../media/media40.mp4"/><Relationship Id="rId32" Type="http://schemas.openxmlformats.org/officeDocument/2006/relationships/image" Target="../media/image31.png"/><Relationship Id="rId37" Type="http://schemas.openxmlformats.org/officeDocument/2006/relationships/image" Target="../media/image36.png"/><Relationship Id="rId40" Type="http://schemas.openxmlformats.org/officeDocument/2006/relationships/image" Target="../media/image39.png"/><Relationship Id="rId5" Type="http://schemas.microsoft.com/office/2007/relationships/media" Target="../media/media31.mp4"/><Relationship Id="rId15" Type="http://schemas.microsoft.com/office/2007/relationships/media" Target="../media/media36.mp4"/><Relationship Id="rId23" Type="http://schemas.microsoft.com/office/2007/relationships/media" Target="../media/media40.mp4"/><Relationship Id="rId28" Type="http://schemas.openxmlformats.org/officeDocument/2006/relationships/video" Target="../media/media42.mp4"/><Relationship Id="rId36" Type="http://schemas.openxmlformats.org/officeDocument/2006/relationships/image" Target="../media/image35.png"/><Relationship Id="rId10" Type="http://schemas.openxmlformats.org/officeDocument/2006/relationships/video" Target="../media/media33.mp4"/><Relationship Id="rId19" Type="http://schemas.microsoft.com/office/2007/relationships/media" Target="../media/media38.mp4"/><Relationship Id="rId31" Type="http://schemas.openxmlformats.org/officeDocument/2006/relationships/image" Target="../media/image30.png"/><Relationship Id="rId4" Type="http://schemas.openxmlformats.org/officeDocument/2006/relationships/video" Target="../media/media30.mp4"/><Relationship Id="rId9" Type="http://schemas.microsoft.com/office/2007/relationships/media" Target="../media/media33.mp4"/><Relationship Id="rId14" Type="http://schemas.openxmlformats.org/officeDocument/2006/relationships/video" Target="../media/media35.mp4"/><Relationship Id="rId22" Type="http://schemas.openxmlformats.org/officeDocument/2006/relationships/video" Target="../media/media39.mp4"/><Relationship Id="rId27" Type="http://schemas.microsoft.com/office/2007/relationships/media" Target="../media/media42.mp4"/><Relationship Id="rId30" Type="http://schemas.openxmlformats.org/officeDocument/2006/relationships/image" Target="../media/image29.png"/><Relationship Id="rId35" Type="http://schemas.openxmlformats.org/officeDocument/2006/relationships/image" Target="../media/image34.png"/><Relationship Id="rId43" Type="http://schemas.openxmlformats.org/officeDocument/2006/relationships/image" Target="../media/image42.png"/><Relationship Id="rId8" Type="http://schemas.openxmlformats.org/officeDocument/2006/relationships/video" Target="../media/media32.mp4"/><Relationship Id="rId3" Type="http://schemas.microsoft.com/office/2007/relationships/media" Target="../media/media30.mp4"/><Relationship Id="rId12" Type="http://schemas.openxmlformats.org/officeDocument/2006/relationships/video" Target="../media/media34.mp4"/><Relationship Id="rId17" Type="http://schemas.microsoft.com/office/2007/relationships/media" Target="../media/media37.mp4"/><Relationship Id="rId25" Type="http://schemas.microsoft.com/office/2007/relationships/media" Target="../media/media41.mp4"/><Relationship Id="rId33" Type="http://schemas.openxmlformats.org/officeDocument/2006/relationships/image" Target="../media/image32.png"/><Relationship Id="rId38" Type="http://schemas.openxmlformats.org/officeDocument/2006/relationships/image" Target="../media/image3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3" Type="http://schemas.microsoft.com/office/2007/relationships/media" Target="../media/media49.mp4"/><Relationship Id="rId18" Type="http://schemas.openxmlformats.org/officeDocument/2006/relationships/video" Target="../media/media51.mp4"/><Relationship Id="rId26" Type="http://schemas.openxmlformats.org/officeDocument/2006/relationships/video" Target="../media/media55.mp4"/><Relationship Id="rId39" Type="http://schemas.openxmlformats.org/officeDocument/2006/relationships/image" Target="../media/image52.png"/><Relationship Id="rId21" Type="http://schemas.microsoft.com/office/2007/relationships/media" Target="../media/media53.mp4"/><Relationship Id="rId34" Type="http://schemas.openxmlformats.org/officeDocument/2006/relationships/image" Target="../media/image47.png"/><Relationship Id="rId42" Type="http://schemas.openxmlformats.org/officeDocument/2006/relationships/image" Target="../media/image55.png"/><Relationship Id="rId7" Type="http://schemas.microsoft.com/office/2007/relationships/media" Target="../media/media46.mp4"/><Relationship Id="rId2" Type="http://schemas.openxmlformats.org/officeDocument/2006/relationships/video" Target="../media/media43.mp4"/><Relationship Id="rId16" Type="http://schemas.openxmlformats.org/officeDocument/2006/relationships/video" Target="../media/media50.mp4"/><Relationship Id="rId20" Type="http://schemas.openxmlformats.org/officeDocument/2006/relationships/video" Target="../media/media52.mp4"/><Relationship Id="rId29" Type="http://schemas.openxmlformats.org/officeDocument/2006/relationships/slideLayout" Target="../slideLayouts/slideLayout7.xml"/><Relationship Id="rId41" Type="http://schemas.openxmlformats.org/officeDocument/2006/relationships/image" Target="../media/image54.png"/><Relationship Id="rId1" Type="http://schemas.microsoft.com/office/2007/relationships/media" Target="../media/media43.mp4"/><Relationship Id="rId6" Type="http://schemas.openxmlformats.org/officeDocument/2006/relationships/video" Target="../media/media45.mp4"/><Relationship Id="rId11" Type="http://schemas.microsoft.com/office/2007/relationships/media" Target="../media/media48.mp4"/><Relationship Id="rId24" Type="http://schemas.openxmlformats.org/officeDocument/2006/relationships/video" Target="../media/media54.mp4"/><Relationship Id="rId32" Type="http://schemas.openxmlformats.org/officeDocument/2006/relationships/image" Target="../media/image45.png"/><Relationship Id="rId37" Type="http://schemas.openxmlformats.org/officeDocument/2006/relationships/image" Target="../media/image50.png"/><Relationship Id="rId40" Type="http://schemas.openxmlformats.org/officeDocument/2006/relationships/image" Target="../media/image53.png"/><Relationship Id="rId5" Type="http://schemas.microsoft.com/office/2007/relationships/media" Target="../media/media45.mp4"/><Relationship Id="rId15" Type="http://schemas.microsoft.com/office/2007/relationships/media" Target="../media/media50.mp4"/><Relationship Id="rId23" Type="http://schemas.microsoft.com/office/2007/relationships/media" Target="../media/media54.mp4"/><Relationship Id="rId28" Type="http://schemas.openxmlformats.org/officeDocument/2006/relationships/video" Target="../media/media56.mp4"/><Relationship Id="rId36" Type="http://schemas.openxmlformats.org/officeDocument/2006/relationships/image" Target="../media/image49.png"/><Relationship Id="rId10" Type="http://schemas.openxmlformats.org/officeDocument/2006/relationships/video" Target="../media/media47.mp4"/><Relationship Id="rId19" Type="http://schemas.microsoft.com/office/2007/relationships/media" Target="../media/media52.mp4"/><Relationship Id="rId31" Type="http://schemas.openxmlformats.org/officeDocument/2006/relationships/image" Target="../media/image44.png"/><Relationship Id="rId4" Type="http://schemas.openxmlformats.org/officeDocument/2006/relationships/video" Target="../media/media44.mp4"/><Relationship Id="rId9" Type="http://schemas.microsoft.com/office/2007/relationships/media" Target="../media/media47.mp4"/><Relationship Id="rId14" Type="http://schemas.openxmlformats.org/officeDocument/2006/relationships/video" Target="../media/media49.mp4"/><Relationship Id="rId22" Type="http://schemas.openxmlformats.org/officeDocument/2006/relationships/video" Target="../media/media53.mp4"/><Relationship Id="rId27" Type="http://schemas.microsoft.com/office/2007/relationships/media" Target="../media/media56.mp4"/><Relationship Id="rId30" Type="http://schemas.openxmlformats.org/officeDocument/2006/relationships/image" Target="../media/image43.png"/><Relationship Id="rId35" Type="http://schemas.openxmlformats.org/officeDocument/2006/relationships/image" Target="../media/image48.png"/><Relationship Id="rId43" Type="http://schemas.openxmlformats.org/officeDocument/2006/relationships/image" Target="../media/image56.png"/><Relationship Id="rId8" Type="http://schemas.openxmlformats.org/officeDocument/2006/relationships/video" Target="../media/media46.mp4"/><Relationship Id="rId3" Type="http://schemas.microsoft.com/office/2007/relationships/media" Target="../media/media44.mp4"/><Relationship Id="rId12" Type="http://schemas.openxmlformats.org/officeDocument/2006/relationships/video" Target="../media/media48.mp4"/><Relationship Id="rId17" Type="http://schemas.microsoft.com/office/2007/relationships/media" Target="../media/media51.mp4"/><Relationship Id="rId25" Type="http://schemas.microsoft.com/office/2007/relationships/media" Target="../media/media55.mp4"/><Relationship Id="rId33" Type="http://schemas.openxmlformats.org/officeDocument/2006/relationships/image" Target="../media/image46.png"/><Relationship Id="rId38" Type="http://schemas.openxmlformats.org/officeDocument/2006/relationships/image" Target="../media/image51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B1EB351-04BD-97E5-7006-B55A80C55B9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zh-CN" dirty="0"/>
              <a:t>OJ</a:t>
            </a:r>
            <a:endParaRPr kumimoji="1"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997C09C-00BB-DB08-7611-DC22958B959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34395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95967BE9-3EBC-DBD9-C6CC-CCD19758DDB2}"/>
              </a:ext>
            </a:extLst>
          </p:cNvPr>
          <p:cNvSpPr txBox="1"/>
          <p:nvPr/>
        </p:nvSpPr>
        <p:spPr>
          <a:xfrm>
            <a:off x="13771993" y="6541235"/>
            <a:ext cx="22669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bumblebee sitting on a pink flower.</a:t>
            </a:r>
            <a:endParaRPr kumimoji="1" lang="zh-CN" altLang="en-US" sz="1000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DDEF1FC-12E6-06C3-6B2A-503DCDA5D995}"/>
              </a:ext>
            </a:extLst>
          </p:cNvPr>
          <p:cNvSpPr txBox="1"/>
          <p:nvPr/>
        </p:nvSpPr>
        <p:spPr>
          <a:xfrm>
            <a:off x="13771993" y="6969188"/>
            <a:ext cx="137890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classic Packard car.</a:t>
            </a:r>
            <a:endParaRPr kumimoji="1" lang="zh-CN" altLang="en-US" sz="1000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034757A-9D24-2EEC-F53D-86DC65B85424}"/>
              </a:ext>
            </a:extLst>
          </p:cNvPr>
          <p:cNvSpPr txBox="1"/>
          <p:nvPr/>
        </p:nvSpPr>
        <p:spPr>
          <a:xfrm>
            <a:off x="13771993" y="7400963"/>
            <a:ext cx="15792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knight chopping wood.</a:t>
            </a:r>
            <a:endParaRPr kumimoji="1" lang="zh-CN" altLang="en-US" sz="1000" dirty="0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6E5577B-8696-F51A-32FC-2BB739BC942F}"/>
              </a:ext>
            </a:extLst>
          </p:cNvPr>
          <p:cNvSpPr txBox="1"/>
          <p:nvPr/>
        </p:nvSpPr>
        <p:spPr>
          <a:xfrm>
            <a:off x="13771993" y="7804044"/>
            <a:ext cx="181652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lion reading the newspaper.</a:t>
            </a:r>
            <a:endParaRPr kumimoji="1" lang="zh-CN" altLang="en-US" sz="1000" dirty="0"/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DB80CD2-E94B-C5A2-8D24-2DE0D50FF26D}"/>
              </a:ext>
            </a:extLst>
          </p:cNvPr>
          <p:cNvSpPr txBox="1"/>
          <p:nvPr/>
        </p:nvSpPr>
        <p:spPr>
          <a:xfrm>
            <a:off x="13771993" y="8162527"/>
            <a:ext cx="214834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pirate collie dog, high resolution.</a:t>
            </a:r>
            <a:endParaRPr kumimoji="1" lang="zh-CN" altLang="en-US" sz="1000" dirty="0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D4AF2940-E921-DD4F-C171-E70CB10753AF}"/>
              </a:ext>
            </a:extLst>
          </p:cNvPr>
          <p:cNvSpPr txBox="1"/>
          <p:nvPr/>
        </p:nvSpPr>
        <p:spPr>
          <a:xfrm>
            <a:off x="13771993" y="8535047"/>
            <a:ext cx="24336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red convertible car with the top down.</a:t>
            </a:r>
            <a:endParaRPr kumimoji="1" lang="zh-CN" altLang="en-US" sz="1000" dirty="0"/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4FEA9B4E-C2FE-1ECB-9B79-B44109EDDCEB}"/>
              </a:ext>
            </a:extLst>
          </p:cNvPr>
          <p:cNvSpPr txBox="1"/>
          <p:nvPr/>
        </p:nvSpPr>
        <p:spPr>
          <a:xfrm>
            <a:off x="13771993" y="8839889"/>
            <a:ext cx="252344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red pickup truck driving across a stream.</a:t>
            </a:r>
            <a:endParaRPr kumimoji="1" lang="zh-CN" altLang="en-US" sz="1000" dirty="0"/>
          </a:p>
        </p:txBody>
      </p:sp>
      <p:sp>
        <p:nvSpPr>
          <p:cNvPr id="88" name="文本框 87">
            <a:extLst>
              <a:ext uri="{FF2B5EF4-FFF2-40B4-BE49-F238E27FC236}">
                <a16:creationId xmlns:a16="http://schemas.microsoft.com/office/drawing/2014/main" id="{810D1DFB-3AC2-4BA5-3FCC-66C3E0D67E2F}"/>
              </a:ext>
            </a:extLst>
          </p:cNvPr>
          <p:cNvSpPr txBox="1"/>
          <p:nvPr/>
        </p:nvSpPr>
        <p:spPr>
          <a:xfrm>
            <a:off x="13758207" y="9173349"/>
            <a:ext cx="9220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robot tiger.</a:t>
            </a:r>
            <a:endParaRPr kumimoji="1" lang="zh-CN" altLang="en-US" sz="1000" dirty="0"/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2D214BA1-B13F-C319-1761-B1AAC0398BFB}"/>
              </a:ext>
            </a:extLst>
          </p:cNvPr>
          <p:cNvSpPr txBox="1"/>
          <p:nvPr/>
        </p:nvSpPr>
        <p:spPr>
          <a:xfrm>
            <a:off x="13765238" y="9422758"/>
            <a:ext cx="179568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yorkie dog eating a donut.</a:t>
            </a:r>
            <a:endParaRPr kumimoji="1" lang="zh-CN" altLang="en-US" sz="1000" dirty="0"/>
          </a:p>
        </p:txBody>
      </p:sp>
      <p:sp>
        <p:nvSpPr>
          <p:cNvPr id="112" name="文本框 111">
            <a:extLst>
              <a:ext uri="{FF2B5EF4-FFF2-40B4-BE49-F238E27FC236}">
                <a16:creationId xmlns:a16="http://schemas.microsoft.com/office/drawing/2014/main" id="{6564FC22-AAEE-5A76-4E7F-E5DE5E40293C}"/>
              </a:ext>
            </a:extLst>
          </p:cNvPr>
          <p:cNvSpPr txBox="1"/>
          <p:nvPr/>
        </p:nvSpPr>
        <p:spPr>
          <a:xfrm>
            <a:off x="13749965" y="9708792"/>
            <a:ext cx="17395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An adorable piglet in a field.</a:t>
            </a:r>
            <a:endParaRPr kumimoji="1" lang="zh-CN" altLang="en-US" sz="1000" dirty="0"/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81A4D3EB-7F0E-9226-608C-FA43C5BCF7F0}"/>
              </a:ext>
            </a:extLst>
          </p:cNvPr>
          <p:cNvSpPr txBox="1"/>
          <p:nvPr/>
        </p:nvSpPr>
        <p:spPr>
          <a:xfrm>
            <a:off x="13776316" y="9964200"/>
            <a:ext cx="158889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cat riding a motorcycle.</a:t>
            </a:r>
            <a:endParaRPr kumimoji="1" lang="zh-CN" altLang="en-US" sz="1000" dirty="0"/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7DAC6000-F98A-BE41-17C3-6EF2087DA818}"/>
              </a:ext>
            </a:extLst>
          </p:cNvPr>
          <p:cNvSpPr txBox="1"/>
          <p:nvPr/>
        </p:nvSpPr>
        <p:spPr>
          <a:xfrm>
            <a:off x="13784817" y="10243577"/>
            <a:ext cx="24978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koala bear is playing piano in the forest.</a:t>
            </a:r>
            <a:endParaRPr kumimoji="1" lang="zh-CN" altLang="en-US" sz="1000" dirty="0"/>
          </a:p>
        </p:txBody>
      </p:sp>
      <p:sp>
        <p:nvSpPr>
          <p:cNvPr id="148" name="文本框 147">
            <a:extLst>
              <a:ext uri="{FF2B5EF4-FFF2-40B4-BE49-F238E27FC236}">
                <a16:creationId xmlns:a16="http://schemas.microsoft.com/office/drawing/2014/main" id="{AA136796-91A7-FC9B-E78C-1CF3020B085A}"/>
              </a:ext>
            </a:extLst>
          </p:cNvPr>
          <p:cNvSpPr txBox="1"/>
          <p:nvPr/>
        </p:nvSpPr>
        <p:spPr>
          <a:xfrm>
            <a:off x="13749965" y="10549358"/>
            <a:ext cx="24144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man is riding a bicycle in the sunshine.</a:t>
            </a:r>
            <a:endParaRPr kumimoji="1" lang="zh-CN" altLang="en-US" sz="1000" dirty="0"/>
          </a:p>
        </p:txBody>
      </p:sp>
      <p:sp>
        <p:nvSpPr>
          <p:cNvPr id="160" name="文本框 159">
            <a:extLst>
              <a:ext uri="{FF2B5EF4-FFF2-40B4-BE49-F238E27FC236}">
                <a16:creationId xmlns:a16="http://schemas.microsoft.com/office/drawing/2014/main" id="{011C49C6-7DE8-3F0C-01D2-F683BF8F5085}"/>
              </a:ext>
            </a:extLst>
          </p:cNvPr>
          <p:cNvSpPr txBox="1"/>
          <p:nvPr/>
        </p:nvSpPr>
        <p:spPr>
          <a:xfrm>
            <a:off x="13749550" y="10814603"/>
            <a:ext cx="21932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toad catching a fly with its tongue.</a:t>
            </a:r>
            <a:endParaRPr kumimoji="1" lang="zh-CN" altLang="en-US" sz="1000" dirty="0"/>
          </a:p>
        </p:txBody>
      </p:sp>
      <p:pic>
        <p:nvPicPr>
          <p:cNvPr id="13" name="a_bumblebee_sitting_on_a_pink_flower">
            <a:hlinkClick r:id="" action="ppaction://media"/>
            <a:extLst>
              <a:ext uri="{FF2B5EF4-FFF2-40B4-BE49-F238E27FC236}">
                <a16:creationId xmlns:a16="http://schemas.microsoft.com/office/drawing/2014/main" id="{14A4727E-F522-AD3D-C139-E1A75FF17602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9269418" y="1080000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25" name="a_DSLR_photo_of_a_classic_Packard_car">
            <a:hlinkClick r:id="" action="ppaction://media"/>
            <a:extLst>
              <a:ext uri="{FF2B5EF4-FFF2-40B4-BE49-F238E27FC236}">
                <a16:creationId xmlns:a16="http://schemas.microsoft.com/office/drawing/2014/main" id="{6DE5A59E-C0FA-0D72-F529-A3C854A6B810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9269418" y="2182851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37" name="a_DSLR_photo_of_a_knight_chopping_wood">
            <a:hlinkClick r:id="" action="ppaction://media"/>
            <a:extLst>
              <a:ext uri="{FF2B5EF4-FFF2-40B4-BE49-F238E27FC236}">
                <a16:creationId xmlns:a16="http://schemas.microsoft.com/office/drawing/2014/main" id="{5E9AD2C7-FC65-3C34-53E9-C44F72E8B0E3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9269418" y="3285702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49" name="a_DSLR_photo_of_a_lion_reading_the_newspaper">
            <a:hlinkClick r:id="" action="ppaction://media"/>
            <a:extLst>
              <a:ext uri="{FF2B5EF4-FFF2-40B4-BE49-F238E27FC236}">
                <a16:creationId xmlns:a16="http://schemas.microsoft.com/office/drawing/2014/main" id="{CF1618D3-6370-3533-B5AC-BF467E815959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9269418" y="4388553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61" name="a_DSLR_photo_of_a_pirate_collie_dog,_high_resolution">
            <a:hlinkClick r:id="" action="ppaction://media"/>
            <a:extLst>
              <a:ext uri="{FF2B5EF4-FFF2-40B4-BE49-F238E27FC236}">
                <a16:creationId xmlns:a16="http://schemas.microsoft.com/office/drawing/2014/main" id="{58C6EA5C-F9BF-A5E5-7E60-3F7B008B367E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9269418" y="5491404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73" name="a_DSLR_photo_of_a_red_convertible_car_with_the_top_down">
            <a:hlinkClick r:id="" action="ppaction://media"/>
            <a:extLst>
              <a:ext uri="{FF2B5EF4-FFF2-40B4-BE49-F238E27FC236}">
                <a16:creationId xmlns:a16="http://schemas.microsoft.com/office/drawing/2014/main" id="{0C021BB6-CA63-247D-6375-29C8D6923338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9269418" y="6594255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85" name="a_DSLR_photo_of_a_red_pickup_truck_driving_across_a_stream">
            <a:hlinkClick r:id="" action="ppaction://media"/>
            <a:extLst>
              <a:ext uri="{FF2B5EF4-FFF2-40B4-BE49-F238E27FC236}">
                <a16:creationId xmlns:a16="http://schemas.microsoft.com/office/drawing/2014/main" id="{EC078C52-736A-C113-AAB3-29CE146BA20E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9269418" y="7697106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97" name="a_DSLR_photo_of_a_robot_tiger">
            <a:hlinkClick r:id="" action="ppaction://media"/>
            <a:extLst>
              <a:ext uri="{FF2B5EF4-FFF2-40B4-BE49-F238E27FC236}">
                <a16:creationId xmlns:a16="http://schemas.microsoft.com/office/drawing/2014/main" id="{C7AE0928-3F9F-2FF8-82F9-FFC675326425}"/>
              </a:ext>
            </a:extLst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7"/>
          <a:stretch>
            <a:fillRect/>
          </a:stretch>
        </p:blipFill>
        <p:spPr>
          <a:xfrm>
            <a:off x="9269418" y="8799957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09" name="a_DSLR_photo_of_a_yorkie_dog_eating_a_donut">
            <a:hlinkClick r:id="" action="ppaction://media"/>
            <a:extLst>
              <a:ext uri="{FF2B5EF4-FFF2-40B4-BE49-F238E27FC236}">
                <a16:creationId xmlns:a16="http://schemas.microsoft.com/office/drawing/2014/main" id="{9E579368-87A4-F1D2-C07F-CB4BE575F565}"/>
              </a:ext>
            </a:extLst>
          </p:cNvPr>
          <p:cNvPicPr>
            <a:picLocks noChangeAspect="1"/>
          </p:cNvPicPr>
          <p:nvPr>
            <a:vide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8"/>
          <a:stretch>
            <a:fillRect/>
          </a:stretch>
        </p:blipFill>
        <p:spPr>
          <a:xfrm>
            <a:off x="9269418" y="9902808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21" name="a_DSLR_photo_of_an_adorable_piglet_in_a_field">
            <a:hlinkClick r:id="" action="ppaction://media"/>
            <a:extLst>
              <a:ext uri="{FF2B5EF4-FFF2-40B4-BE49-F238E27FC236}">
                <a16:creationId xmlns:a16="http://schemas.microsoft.com/office/drawing/2014/main" id="{0292A2DE-2C9C-016C-B54C-A32D514C367A}"/>
              </a:ext>
            </a:extLst>
          </p:cNvPr>
          <p:cNvPicPr>
            <a:picLocks noChangeAspect="1"/>
          </p:cNvPicPr>
          <p:nvPr>
            <a:vide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9269418" y="11005659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33" name="a_DSLR_photo_of_cat,_riding_a_motorcycle">
            <a:hlinkClick r:id="" action="ppaction://media"/>
            <a:extLst>
              <a:ext uri="{FF2B5EF4-FFF2-40B4-BE49-F238E27FC236}">
                <a16:creationId xmlns:a16="http://schemas.microsoft.com/office/drawing/2014/main" id="{EB4A2748-86CB-9E6A-9E41-E4BD59CE14EA}"/>
              </a:ext>
            </a:extLst>
          </p:cNvPr>
          <p:cNvPicPr>
            <a:picLocks noChangeAspect="1"/>
          </p:cNvPicPr>
          <p:nvPr>
            <a:vide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0"/>
          <a:stretch>
            <a:fillRect/>
          </a:stretch>
        </p:blipFill>
        <p:spPr>
          <a:xfrm>
            <a:off x="9269418" y="12108510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45" name="A_koala_bear_is_playing_piano_in_the_forest">
            <a:hlinkClick r:id="" action="ppaction://media"/>
            <a:extLst>
              <a:ext uri="{FF2B5EF4-FFF2-40B4-BE49-F238E27FC236}">
                <a16:creationId xmlns:a16="http://schemas.microsoft.com/office/drawing/2014/main" id="{556EFB11-342D-9C0F-85B4-EDB680B1DE1D}"/>
              </a:ext>
            </a:extLst>
          </p:cNvPr>
          <p:cNvPicPr>
            <a:picLocks noChangeAspect="1"/>
          </p:cNvPicPr>
          <p:nvPr>
            <a:vide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9269418" y="13211361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57" name="A_man_is_riding_a_bicycle_in_the_sunshine">
            <a:hlinkClick r:id="" action="ppaction://media"/>
            <a:extLst>
              <a:ext uri="{FF2B5EF4-FFF2-40B4-BE49-F238E27FC236}">
                <a16:creationId xmlns:a16="http://schemas.microsoft.com/office/drawing/2014/main" id="{FFCBCF0B-453A-718B-AF39-E57F066F15AA}"/>
              </a:ext>
            </a:extLst>
          </p:cNvPr>
          <p:cNvPicPr>
            <a:picLocks noChangeAspect="1"/>
          </p:cNvPicPr>
          <p:nvPr>
            <a:vide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9269418" y="14314212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69" name="a_zoomed_out_DSLR_photo_of_a_toad_catching_a_fly_with_its_tongue">
            <a:hlinkClick r:id="" action="ppaction://media"/>
            <a:extLst>
              <a:ext uri="{FF2B5EF4-FFF2-40B4-BE49-F238E27FC236}">
                <a16:creationId xmlns:a16="http://schemas.microsoft.com/office/drawing/2014/main" id="{5E219D6F-FE0D-52C5-5E75-E4698C4203CD}"/>
              </a:ext>
            </a:extLst>
          </p:cNvPr>
          <p:cNvPicPr>
            <a:picLocks noChangeAspect="1"/>
          </p:cNvPicPr>
          <p:nvPr>
            <a:vide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9269418" y="15417069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2497234500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video>
              <p:cMediaNode vol="80000">
                <p:cTn id="3" fill="hold" display="0">
                  <p:stCondLst>
                    <p:cond delay="indefinite"/>
                  </p:stCondLst>
                </p:cTn>
                <p:tgtEl>
                  <p:spTgt spid="25"/>
                </p:tgtEl>
              </p:cMediaNode>
            </p:video>
            <p:video>
              <p:cMediaNode vol="80000">
                <p:cTn id="4" fill="hold" display="0">
                  <p:stCondLst>
                    <p:cond delay="indefinite"/>
                  </p:stCondLst>
                </p:cTn>
                <p:tgtEl>
                  <p:spTgt spid="37"/>
                </p:tgtEl>
              </p:cMediaNode>
            </p:video>
            <p:video>
              <p:cMediaNode vol="80000">
                <p:cTn id="5" fill="hold" display="0">
                  <p:stCondLst>
                    <p:cond delay="indefinite"/>
                  </p:stCondLst>
                </p:cTn>
                <p:tgtEl>
                  <p:spTgt spid="49"/>
                </p:tgtEl>
              </p:cMediaNode>
            </p:video>
            <p:video>
              <p:cMediaNode vol="80000">
                <p:cTn id="6" fill="hold" display="0">
                  <p:stCondLst>
                    <p:cond delay="indefinite"/>
                  </p:stCondLst>
                </p:cTn>
                <p:tgtEl>
                  <p:spTgt spid="61"/>
                </p:tgtEl>
              </p:cMediaNode>
            </p:video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3"/>
                </p:tgtEl>
              </p:cMediaNode>
            </p:video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85"/>
                </p:tgtEl>
              </p:cMediaNode>
            </p:video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97"/>
                </p:tgtEl>
              </p:cMediaNode>
            </p:video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109"/>
                </p:tgtEl>
              </p:cMediaNode>
            </p:video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21"/>
                </p:tgtEl>
              </p:cMediaNode>
            </p:video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33"/>
                </p:tgtEl>
              </p:cMediaNode>
            </p:video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45"/>
                </p:tgtEl>
              </p:cMediaNode>
            </p:video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157"/>
                </p:tgtEl>
              </p:cMediaNode>
            </p:video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169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173EBF-7029-F3E2-0FED-1A68ECD325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zh-CN" dirty="0"/>
              <a:t>Pose and Edge Guidance</a:t>
            </a:r>
            <a:endParaRPr kumimoji="1"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8C3116F-061E-C14E-B834-D41306455A1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42192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output">
            <a:hlinkClick r:id="" action="ppaction://media"/>
            <a:extLst>
              <a:ext uri="{FF2B5EF4-FFF2-40B4-BE49-F238E27FC236}">
                <a16:creationId xmlns:a16="http://schemas.microsoft.com/office/drawing/2014/main" id="{8A66CC11-C6B2-AE7C-C9A5-C572EA0F748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7"/>
          <a:stretch>
            <a:fillRect/>
          </a:stretch>
        </p:blipFill>
        <p:spPr>
          <a:xfrm>
            <a:off x="8562394" y="581446"/>
            <a:ext cx="956672" cy="956672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64" name="文本框 163">
            <a:extLst>
              <a:ext uri="{FF2B5EF4-FFF2-40B4-BE49-F238E27FC236}">
                <a16:creationId xmlns:a16="http://schemas.microsoft.com/office/drawing/2014/main" id="{3039B3DB-781E-E569-329D-E1C609199339}"/>
              </a:ext>
            </a:extLst>
          </p:cNvPr>
          <p:cNvSpPr txBox="1"/>
          <p:nvPr/>
        </p:nvSpPr>
        <p:spPr>
          <a:xfrm>
            <a:off x="524196" y="832476"/>
            <a:ext cx="307777" cy="45461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" altLang="zh-CN" sz="800" dirty="0"/>
              <a:t>Sampled</a:t>
            </a:r>
            <a:endParaRPr kumimoji="1" lang="zh-CN" altLang="en-US" sz="800" dirty="0"/>
          </a:p>
        </p:txBody>
      </p:sp>
      <p:pic>
        <p:nvPicPr>
          <p:cNvPr id="154" name="output">
            <a:hlinkClick r:id="" action="ppaction://media"/>
            <a:extLst>
              <a:ext uri="{FF2B5EF4-FFF2-40B4-BE49-F238E27FC236}">
                <a16:creationId xmlns:a16="http://schemas.microsoft.com/office/drawing/2014/main" id="{58F8C81D-1861-BF81-0FD9-4C64BA4A84BE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8"/>
          <a:stretch>
            <a:fillRect/>
          </a:stretch>
        </p:blipFill>
        <p:spPr>
          <a:xfrm>
            <a:off x="8562394" y="2525048"/>
            <a:ext cx="956672" cy="956672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65" name="文本框 164">
            <a:extLst>
              <a:ext uri="{FF2B5EF4-FFF2-40B4-BE49-F238E27FC236}">
                <a16:creationId xmlns:a16="http://schemas.microsoft.com/office/drawing/2014/main" id="{B0263BA8-F7F9-4329-A075-247E032DEEC7}"/>
              </a:ext>
            </a:extLst>
          </p:cNvPr>
          <p:cNvSpPr txBox="1"/>
          <p:nvPr/>
        </p:nvSpPr>
        <p:spPr>
          <a:xfrm>
            <a:off x="524196" y="2776078"/>
            <a:ext cx="307777" cy="45461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" altLang="zh-CN" sz="800" dirty="0"/>
              <a:t>Sampled</a:t>
            </a:r>
            <a:endParaRPr kumimoji="1" lang="zh-CN" altLang="en-US" sz="800" dirty="0"/>
          </a:p>
        </p:txBody>
      </p:sp>
      <p:pic>
        <p:nvPicPr>
          <p:cNvPr id="156" name="fox_edge_guidance_A fox walking on the water surface.">
            <a:hlinkClick r:id="" action="ppaction://media"/>
            <a:extLst>
              <a:ext uri="{FF2B5EF4-FFF2-40B4-BE49-F238E27FC236}">
                <a16:creationId xmlns:a16="http://schemas.microsoft.com/office/drawing/2014/main" id="{99A1CDFF-7A51-91B1-FE3A-4F72D8D28483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9"/>
          <a:stretch>
            <a:fillRect/>
          </a:stretch>
        </p:blipFill>
        <p:spPr>
          <a:xfrm>
            <a:off x="8562394" y="4468650"/>
            <a:ext cx="956672" cy="956672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66" name="文本框 165">
            <a:extLst>
              <a:ext uri="{FF2B5EF4-FFF2-40B4-BE49-F238E27FC236}">
                <a16:creationId xmlns:a16="http://schemas.microsoft.com/office/drawing/2014/main" id="{BCEC12DB-DB08-F916-9064-B49872755045}"/>
              </a:ext>
            </a:extLst>
          </p:cNvPr>
          <p:cNvSpPr txBox="1"/>
          <p:nvPr/>
        </p:nvSpPr>
        <p:spPr>
          <a:xfrm>
            <a:off x="524196" y="4719680"/>
            <a:ext cx="307777" cy="45461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" altLang="zh-CN" sz="800" dirty="0"/>
              <a:t>Sampled</a:t>
            </a:r>
            <a:endParaRPr kumimoji="1" lang="zh-CN" altLang="en-US" sz="800" dirty="0"/>
          </a:p>
        </p:txBody>
      </p:sp>
      <p:pic>
        <p:nvPicPr>
          <p:cNvPr id="158" name="halloween_edge_guidance_A handsome man halloween style">
            <a:hlinkClick r:id="" action="ppaction://media"/>
            <a:extLst>
              <a:ext uri="{FF2B5EF4-FFF2-40B4-BE49-F238E27FC236}">
                <a16:creationId xmlns:a16="http://schemas.microsoft.com/office/drawing/2014/main" id="{DBF69662-846D-432B-D5EC-73776D9101E5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8562394" y="6412252"/>
            <a:ext cx="956672" cy="956672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67" name="文本框 166">
            <a:extLst>
              <a:ext uri="{FF2B5EF4-FFF2-40B4-BE49-F238E27FC236}">
                <a16:creationId xmlns:a16="http://schemas.microsoft.com/office/drawing/2014/main" id="{D9BFBC95-6977-5C05-DB10-0A023F1B5F09}"/>
              </a:ext>
            </a:extLst>
          </p:cNvPr>
          <p:cNvSpPr txBox="1"/>
          <p:nvPr/>
        </p:nvSpPr>
        <p:spPr>
          <a:xfrm>
            <a:off x="524196" y="6663282"/>
            <a:ext cx="307777" cy="45461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" altLang="zh-CN" sz="800" dirty="0"/>
              <a:t>Sampled</a:t>
            </a:r>
            <a:endParaRPr kumimoji="1" lang="zh-CN" altLang="en-US" sz="800" dirty="0"/>
          </a:p>
        </p:txBody>
      </p:sp>
      <p:pic>
        <p:nvPicPr>
          <p:cNvPr id="160" name="output">
            <a:hlinkClick r:id="" action="ppaction://media"/>
            <a:extLst>
              <a:ext uri="{FF2B5EF4-FFF2-40B4-BE49-F238E27FC236}">
                <a16:creationId xmlns:a16="http://schemas.microsoft.com/office/drawing/2014/main" id="{82CE0D47-08BC-0FFC-24B2-C13CD12A3616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8562394" y="8355854"/>
            <a:ext cx="956672" cy="956672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69" name="文本框 168">
            <a:extLst>
              <a:ext uri="{FF2B5EF4-FFF2-40B4-BE49-F238E27FC236}">
                <a16:creationId xmlns:a16="http://schemas.microsoft.com/office/drawing/2014/main" id="{853FF809-DE75-E644-7152-6B3A34A83249}"/>
              </a:ext>
            </a:extLst>
          </p:cNvPr>
          <p:cNvSpPr txBox="1"/>
          <p:nvPr/>
        </p:nvSpPr>
        <p:spPr>
          <a:xfrm>
            <a:off x="524196" y="8606884"/>
            <a:ext cx="307777" cy="45461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" altLang="zh-CN" sz="800" dirty="0"/>
              <a:t>Sampled</a:t>
            </a:r>
            <a:endParaRPr kumimoji="1" lang="zh-CN" altLang="en-US" sz="800" dirty="0"/>
          </a:p>
        </p:txBody>
      </p:sp>
      <p:pic>
        <p:nvPicPr>
          <p:cNvPr id="162" name="output">
            <a:hlinkClick r:id="" action="ppaction://media"/>
            <a:extLst>
              <a:ext uri="{FF2B5EF4-FFF2-40B4-BE49-F238E27FC236}">
                <a16:creationId xmlns:a16="http://schemas.microsoft.com/office/drawing/2014/main" id="{C3D2D050-7EE3-1659-1DF8-A25104C3E6AC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8562394" y="10299456"/>
            <a:ext cx="957600" cy="1094400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70" name="文本框 169">
            <a:extLst>
              <a:ext uri="{FF2B5EF4-FFF2-40B4-BE49-F238E27FC236}">
                <a16:creationId xmlns:a16="http://schemas.microsoft.com/office/drawing/2014/main" id="{26BA16DD-DB7F-2755-C3DF-B264E42DA210}"/>
              </a:ext>
            </a:extLst>
          </p:cNvPr>
          <p:cNvSpPr txBox="1"/>
          <p:nvPr/>
        </p:nvSpPr>
        <p:spPr>
          <a:xfrm>
            <a:off x="524196" y="10619350"/>
            <a:ext cx="307777" cy="45461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" altLang="zh-CN" sz="800" dirty="0"/>
              <a:t>Sampled</a:t>
            </a:r>
            <a:endParaRPr kumimoji="1" lang="zh-CN" altLang="en-US" sz="800" dirty="0"/>
          </a:p>
        </p:txBody>
      </p:sp>
      <p:pic>
        <p:nvPicPr>
          <p:cNvPr id="153" name="dance1_corr">
            <a:hlinkClick r:id="" action="ppaction://media"/>
            <a:extLst>
              <a:ext uri="{FF2B5EF4-FFF2-40B4-BE49-F238E27FC236}">
                <a16:creationId xmlns:a16="http://schemas.microsoft.com/office/drawing/2014/main" id="{5E33324C-84A3-B388-3CF7-6C1CFBE935E6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8562394" y="1553247"/>
            <a:ext cx="956672" cy="956672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72" name="文本框 171">
            <a:extLst>
              <a:ext uri="{FF2B5EF4-FFF2-40B4-BE49-F238E27FC236}">
                <a16:creationId xmlns:a16="http://schemas.microsoft.com/office/drawing/2014/main" id="{A56D85F6-2E59-717F-32A7-E942417B48CB}"/>
              </a:ext>
            </a:extLst>
          </p:cNvPr>
          <p:cNvSpPr txBox="1"/>
          <p:nvPr/>
        </p:nvSpPr>
        <p:spPr>
          <a:xfrm>
            <a:off x="524196" y="1787446"/>
            <a:ext cx="307777" cy="4882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" altLang="zh-CN" sz="800" dirty="0"/>
              <a:t>Guidance</a:t>
            </a:r>
            <a:endParaRPr kumimoji="1" lang="zh-CN" altLang="en-US" sz="800" dirty="0"/>
          </a:p>
        </p:txBody>
      </p:sp>
      <p:pic>
        <p:nvPicPr>
          <p:cNvPr id="155" name="dance2_corr">
            <a:hlinkClick r:id="" action="ppaction://media"/>
            <a:extLst>
              <a:ext uri="{FF2B5EF4-FFF2-40B4-BE49-F238E27FC236}">
                <a16:creationId xmlns:a16="http://schemas.microsoft.com/office/drawing/2014/main" id="{F098B2E9-E8C7-B3F5-1FD9-A556E6E045B1}"/>
              </a:ext>
            </a:extLst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8562394" y="3496849"/>
            <a:ext cx="956672" cy="956672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73" name="文本框 172">
            <a:extLst>
              <a:ext uri="{FF2B5EF4-FFF2-40B4-BE49-F238E27FC236}">
                <a16:creationId xmlns:a16="http://schemas.microsoft.com/office/drawing/2014/main" id="{4C9395CB-F30E-2268-3EFD-91E355E218F2}"/>
              </a:ext>
            </a:extLst>
          </p:cNvPr>
          <p:cNvSpPr txBox="1"/>
          <p:nvPr/>
        </p:nvSpPr>
        <p:spPr>
          <a:xfrm>
            <a:off x="524196" y="3731048"/>
            <a:ext cx="307777" cy="4882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" altLang="zh-CN" sz="800" dirty="0"/>
              <a:t>Guidance</a:t>
            </a:r>
            <a:endParaRPr kumimoji="1" lang="zh-CN" altLang="en-US" sz="800" dirty="0"/>
          </a:p>
        </p:txBody>
      </p:sp>
      <p:pic>
        <p:nvPicPr>
          <p:cNvPr id="157" name="fox">
            <a:hlinkClick r:id="" action="ppaction://media"/>
            <a:extLst>
              <a:ext uri="{FF2B5EF4-FFF2-40B4-BE49-F238E27FC236}">
                <a16:creationId xmlns:a16="http://schemas.microsoft.com/office/drawing/2014/main" id="{9F125ABF-B827-EA47-E611-77106FCE37AB}"/>
              </a:ext>
            </a:extLst>
          </p:cNvPr>
          <p:cNvPicPr>
            <a:picLocks noChangeAspect="1"/>
          </p:cNvPicPr>
          <p:nvPr>
            <a:vide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8562394" y="5440451"/>
            <a:ext cx="956672" cy="956672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74" name="文本框 173">
            <a:extLst>
              <a:ext uri="{FF2B5EF4-FFF2-40B4-BE49-F238E27FC236}">
                <a16:creationId xmlns:a16="http://schemas.microsoft.com/office/drawing/2014/main" id="{DFB15952-F0AE-10A5-8A68-A84702EF5AE4}"/>
              </a:ext>
            </a:extLst>
          </p:cNvPr>
          <p:cNvSpPr txBox="1"/>
          <p:nvPr/>
        </p:nvSpPr>
        <p:spPr>
          <a:xfrm>
            <a:off x="524196" y="5674650"/>
            <a:ext cx="307777" cy="4882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" altLang="zh-CN" sz="800" dirty="0"/>
              <a:t>Guidance</a:t>
            </a:r>
            <a:endParaRPr kumimoji="1" lang="zh-CN" altLang="en-US" sz="800" dirty="0"/>
          </a:p>
        </p:txBody>
      </p:sp>
      <p:pic>
        <p:nvPicPr>
          <p:cNvPr id="159" name="halloween">
            <a:hlinkClick r:id="" action="ppaction://media"/>
            <a:extLst>
              <a:ext uri="{FF2B5EF4-FFF2-40B4-BE49-F238E27FC236}">
                <a16:creationId xmlns:a16="http://schemas.microsoft.com/office/drawing/2014/main" id="{2CB6C03C-B1C1-4184-947D-8EBA7E05EC70}"/>
              </a:ext>
            </a:extLst>
          </p:cNvPr>
          <p:cNvPicPr>
            <a:picLocks noChangeAspect="1"/>
          </p:cNvPicPr>
          <p:nvPr>
            <a:vide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8562394" y="7384053"/>
            <a:ext cx="956672" cy="956672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75" name="文本框 174">
            <a:extLst>
              <a:ext uri="{FF2B5EF4-FFF2-40B4-BE49-F238E27FC236}">
                <a16:creationId xmlns:a16="http://schemas.microsoft.com/office/drawing/2014/main" id="{9BE3BFA1-6E49-7519-2F60-39B3BCB9CA4A}"/>
              </a:ext>
            </a:extLst>
          </p:cNvPr>
          <p:cNvSpPr txBox="1"/>
          <p:nvPr/>
        </p:nvSpPr>
        <p:spPr>
          <a:xfrm>
            <a:off x="524196" y="7618252"/>
            <a:ext cx="307777" cy="4882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" altLang="zh-CN" sz="800" dirty="0"/>
              <a:t>Guidance</a:t>
            </a:r>
            <a:endParaRPr kumimoji="1" lang="zh-CN" altLang="en-US" sz="800" dirty="0"/>
          </a:p>
        </p:txBody>
      </p:sp>
      <p:pic>
        <p:nvPicPr>
          <p:cNvPr id="161" name="woman1">
            <a:hlinkClick r:id="" action="ppaction://media"/>
            <a:extLst>
              <a:ext uri="{FF2B5EF4-FFF2-40B4-BE49-F238E27FC236}">
                <a16:creationId xmlns:a16="http://schemas.microsoft.com/office/drawing/2014/main" id="{3548D64F-8A38-7F77-AB0F-9A1FE6AAEFFC}"/>
              </a:ext>
            </a:extLst>
          </p:cNvPr>
          <p:cNvPicPr>
            <a:picLocks noChangeAspect="1"/>
          </p:cNvPicPr>
          <p:nvPr>
            <a:vide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37"/>
          <a:stretch>
            <a:fillRect/>
          </a:stretch>
        </p:blipFill>
        <p:spPr>
          <a:xfrm>
            <a:off x="8562394" y="9327655"/>
            <a:ext cx="967523" cy="956672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76" name="文本框 175">
            <a:extLst>
              <a:ext uri="{FF2B5EF4-FFF2-40B4-BE49-F238E27FC236}">
                <a16:creationId xmlns:a16="http://schemas.microsoft.com/office/drawing/2014/main" id="{A0C1BD58-88D4-7517-501D-098F247624C3}"/>
              </a:ext>
            </a:extLst>
          </p:cNvPr>
          <p:cNvSpPr txBox="1"/>
          <p:nvPr/>
        </p:nvSpPr>
        <p:spPr>
          <a:xfrm>
            <a:off x="524196" y="9561854"/>
            <a:ext cx="307777" cy="4882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" altLang="zh-CN" sz="800" dirty="0"/>
              <a:t>Guidance</a:t>
            </a:r>
            <a:endParaRPr kumimoji="1" lang="zh-CN" altLang="en-US" sz="800" dirty="0"/>
          </a:p>
        </p:txBody>
      </p:sp>
      <p:pic>
        <p:nvPicPr>
          <p:cNvPr id="163" name="man1">
            <a:hlinkClick r:id="" action="ppaction://media"/>
            <a:extLst>
              <a:ext uri="{FF2B5EF4-FFF2-40B4-BE49-F238E27FC236}">
                <a16:creationId xmlns:a16="http://schemas.microsoft.com/office/drawing/2014/main" id="{8576B41C-A0A7-E554-AD10-27159AAAD565}"/>
              </a:ext>
            </a:extLst>
          </p:cNvPr>
          <p:cNvPicPr>
            <a:picLocks noChangeAspect="1"/>
          </p:cNvPicPr>
          <p:nvPr>
            <a:vide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38"/>
          <a:stretch>
            <a:fillRect/>
          </a:stretch>
        </p:blipFill>
        <p:spPr>
          <a:xfrm>
            <a:off x="8562394" y="11408985"/>
            <a:ext cx="957600" cy="1027784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77" name="文本框 176">
            <a:extLst>
              <a:ext uri="{FF2B5EF4-FFF2-40B4-BE49-F238E27FC236}">
                <a16:creationId xmlns:a16="http://schemas.microsoft.com/office/drawing/2014/main" id="{7A123529-F301-82F6-968C-D494A7B99954}"/>
              </a:ext>
            </a:extLst>
          </p:cNvPr>
          <p:cNvSpPr txBox="1"/>
          <p:nvPr/>
        </p:nvSpPr>
        <p:spPr>
          <a:xfrm>
            <a:off x="524196" y="11678740"/>
            <a:ext cx="307777" cy="4882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" altLang="zh-CN" sz="800" dirty="0"/>
              <a:t>Guidance</a:t>
            </a:r>
            <a:endParaRPr kumimoji="1" lang="zh-CN" altLang="en-US" sz="800" dirty="0"/>
          </a:p>
        </p:txBody>
      </p:sp>
    </p:spTree>
    <p:extLst>
      <p:ext uri="{BB962C8B-B14F-4D97-AF65-F5344CB8AC3E}">
        <p14:creationId xmlns:p14="http://schemas.microsoft.com/office/powerpoint/2010/main" val="3078064230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152"/>
                </p:tgtEl>
              </p:cMediaNode>
            </p:video>
            <p:video>
              <p:cMediaNode vol="80000">
                <p:cTn id="3" fill="hold" display="0">
                  <p:stCondLst>
                    <p:cond delay="indefinite"/>
                  </p:stCondLst>
                </p:cTn>
                <p:tgtEl>
                  <p:spTgt spid="153"/>
                </p:tgtEl>
              </p:cMediaNode>
            </p:video>
            <p:video>
              <p:cMediaNode vol="80000">
                <p:cTn id="4" fill="hold" display="0">
                  <p:stCondLst>
                    <p:cond delay="indefinite"/>
                  </p:stCondLst>
                </p:cTn>
                <p:tgtEl>
                  <p:spTgt spid="154"/>
                </p:tgtEl>
              </p:cMediaNode>
            </p:video>
            <p:video>
              <p:cMediaNode vol="80000">
                <p:cTn id="5" fill="hold" display="0">
                  <p:stCondLst>
                    <p:cond delay="indefinite"/>
                  </p:stCondLst>
                </p:cTn>
                <p:tgtEl>
                  <p:spTgt spid="155"/>
                </p:tgtEl>
              </p:cMediaNode>
            </p:video>
            <p:video>
              <p:cMediaNode vol="80000">
                <p:cTn id="6" fill="hold" display="0">
                  <p:stCondLst>
                    <p:cond delay="indefinite"/>
                  </p:stCondLst>
                </p:cTn>
                <p:tgtEl>
                  <p:spTgt spid="156"/>
                </p:tgtEl>
              </p:cMediaNode>
            </p:video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57"/>
                </p:tgtEl>
              </p:cMediaNode>
            </p:video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158"/>
                </p:tgtEl>
              </p:cMediaNode>
            </p:video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159"/>
                </p:tgtEl>
              </p:cMediaNode>
            </p:video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160"/>
                </p:tgtEl>
              </p:cMediaNode>
            </p:video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61"/>
                </p:tgtEl>
              </p:cMediaNode>
            </p:video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62"/>
                </p:tgtEl>
              </p:cMediaNode>
            </p:video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6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deer_depth_control_oil painting of a deer, a high-quality, detailed, and professional photo">
            <a:hlinkClick r:id="" action="ppaction://media"/>
            <a:extLst>
              <a:ext uri="{FF2B5EF4-FFF2-40B4-BE49-F238E27FC236}">
                <a16:creationId xmlns:a16="http://schemas.microsoft.com/office/drawing/2014/main" id="{53557EE2-BFE5-7FB7-2531-8FD7B52B7DF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613901" y="2325014"/>
            <a:ext cx="956672" cy="956672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30" name="文本框 129">
            <a:extLst>
              <a:ext uri="{FF2B5EF4-FFF2-40B4-BE49-F238E27FC236}">
                <a16:creationId xmlns:a16="http://schemas.microsoft.com/office/drawing/2014/main" id="{1A633D07-0AE9-33DC-4C05-1C743CC4DACD}"/>
              </a:ext>
            </a:extLst>
          </p:cNvPr>
          <p:cNvSpPr txBox="1"/>
          <p:nvPr/>
        </p:nvSpPr>
        <p:spPr>
          <a:xfrm>
            <a:off x="580532" y="2576044"/>
            <a:ext cx="307777" cy="45461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" altLang="zh-CN" sz="800" dirty="0"/>
              <a:t>Sampled</a:t>
            </a:r>
            <a:endParaRPr kumimoji="1" lang="zh-CN" altLang="en-US" sz="800" dirty="0"/>
          </a:p>
        </p:txBody>
      </p:sp>
      <p:pic>
        <p:nvPicPr>
          <p:cNvPr id="112" name="girl_dancing_depth_control_A dancing beautiful girl">
            <a:hlinkClick r:id="" action="ppaction://media"/>
            <a:extLst>
              <a:ext uri="{FF2B5EF4-FFF2-40B4-BE49-F238E27FC236}">
                <a16:creationId xmlns:a16="http://schemas.microsoft.com/office/drawing/2014/main" id="{AE4C7AAB-97AA-B7F1-B2D6-7C7CE29AC0E9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0"/>
          <a:stretch>
            <a:fillRect/>
          </a:stretch>
        </p:blipFill>
        <p:spPr>
          <a:xfrm>
            <a:off x="8613901" y="4156300"/>
            <a:ext cx="956672" cy="956672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31" name="文本框 130">
            <a:extLst>
              <a:ext uri="{FF2B5EF4-FFF2-40B4-BE49-F238E27FC236}">
                <a16:creationId xmlns:a16="http://schemas.microsoft.com/office/drawing/2014/main" id="{2F466631-6B18-D097-D76F-D722F590115A}"/>
              </a:ext>
            </a:extLst>
          </p:cNvPr>
          <p:cNvSpPr txBox="1"/>
          <p:nvPr/>
        </p:nvSpPr>
        <p:spPr>
          <a:xfrm>
            <a:off x="580532" y="4407330"/>
            <a:ext cx="307777" cy="45461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" altLang="zh-CN" sz="800" dirty="0"/>
              <a:t>Sampled</a:t>
            </a:r>
            <a:endParaRPr kumimoji="1" lang="zh-CN" altLang="en-US" sz="800" dirty="0"/>
          </a:p>
        </p:txBody>
      </p:sp>
      <p:pic>
        <p:nvPicPr>
          <p:cNvPr id="114" name="mini-cooper_instruct_pix2pix_Make it Expressionism style">
            <a:hlinkClick r:id="" action="ppaction://media"/>
            <a:extLst>
              <a:ext uri="{FF2B5EF4-FFF2-40B4-BE49-F238E27FC236}">
                <a16:creationId xmlns:a16="http://schemas.microsoft.com/office/drawing/2014/main" id="{9ABC5A65-96FB-FE94-237B-8A456A5A6996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613901" y="5748418"/>
            <a:ext cx="956672" cy="956672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32" name="文本框 131">
            <a:extLst>
              <a:ext uri="{FF2B5EF4-FFF2-40B4-BE49-F238E27FC236}">
                <a16:creationId xmlns:a16="http://schemas.microsoft.com/office/drawing/2014/main" id="{1F23DD89-6CEB-EE65-908F-7FC97D959CA2}"/>
              </a:ext>
            </a:extLst>
          </p:cNvPr>
          <p:cNvSpPr txBox="1"/>
          <p:nvPr/>
        </p:nvSpPr>
        <p:spPr>
          <a:xfrm>
            <a:off x="580532" y="5999448"/>
            <a:ext cx="307777" cy="45461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" altLang="zh-CN" sz="800" dirty="0"/>
              <a:t>Sampled</a:t>
            </a:r>
            <a:endParaRPr kumimoji="1" lang="zh-CN" altLang="en-US" sz="800" dirty="0"/>
          </a:p>
        </p:txBody>
      </p:sp>
      <p:pic>
        <p:nvPicPr>
          <p:cNvPr id="116" name="white-swan_instruct_pix2pix_Make it autumn">
            <a:hlinkClick r:id="" action="ppaction://media"/>
            <a:extLst>
              <a:ext uri="{FF2B5EF4-FFF2-40B4-BE49-F238E27FC236}">
                <a16:creationId xmlns:a16="http://schemas.microsoft.com/office/drawing/2014/main" id="{BC413C20-2A46-A4B2-5563-4A2E71F41011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613901" y="7699288"/>
            <a:ext cx="956672" cy="956672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33" name="文本框 132">
            <a:extLst>
              <a:ext uri="{FF2B5EF4-FFF2-40B4-BE49-F238E27FC236}">
                <a16:creationId xmlns:a16="http://schemas.microsoft.com/office/drawing/2014/main" id="{FF9E2FAA-76C8-7C34-6CC3-A5DF07C54386}"/>
              </a:ext>
            </a:extLst>
          </p:cNvPr>
          <p:cNvSpPr txBox="1"/>
          <p:nvPr/>
        </p:nvSpPr>
        <p:spPr>
          <a:xfrm>
            <a:off x="580532" y="7950318"/>
            <a:ext cx="307777" cy="45461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" altLang="zh-CN" sz="800" dirty="0"/>
              <a:t>Sampled</a:t>
            </a:r>
            <a:endParaRPr kumimoji="1" lang="zh-CN" altLang="en-US" sz="800" dirty="0"/>
          </a:p>
        </p:txBody>
      </p:sp>
      <p:pic>
        <p:nvPicPr>
          <p:cNvPr id="111" name="deer">
            <a:hlinkClick r:id="" action="ppaction://media"/>
            <a:extLst>
              <a:ext uri="{FF2B5EF4-FFF2-40B4-BE49-F238E27FC236}">
                <a16:creationId xmlns:a16="http://schemas.microsoft.com/office/drawing/2014/main" id="{E795DEC9-E4DE-3AEC-B86A-0085582CBF4B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3"/>
          <a:stretch>
            <a:fillRect/>
          </a:stretch>
        </p:blipFill>
        <p:spPr>
          <a:xfrm>
            <a:off x="8613901" y="3300449"/>
            <a:ext cx="956672" cy="837088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34" name="文本框 133">
            <a:extLst>
              <a:ext uri="{FF2B5EF4-FFF2-40B4-BE49-F238E27FC236}">
                <a16:creationId xmlns:a16="http://schemas.microsoft.com/office/drawing/2014/main" id="{8EC74BFB-986F-C043-66A1-DBE1B0A7B016}"/>
              </a:ext>
            </a:extLst>
          </p:cNvPr>
          <p:cNvSpPr txBox="1"/>
          <p:nvPr/>
        </p:nvSpPr>
        <p:spPr>
          <a:xfrm>
            <a:off x="580532" y="3474856"/>
            <a:ext cx="307777" cy="4882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" altLang="zh-CN" sz="800" dirty="0"/>
              <a:t>Guidance</a:t>
            </a:r>
            <a:endParaRPr kumimoji="1" lang="zh-CN" altLang="en-US" sz="800" dirty="0"/>
          </a:p>
        </p:txBody>
      </p:sp>
      <p:pic>
        <p:nvPicPr>
          <p:cNvPr id="113" name="girl_dancing">
            <a:hlinkClick r:id="" action="ppaction://media"/>
            <a:extLst>
              <a:ext uri="{FF2B5EF4-FFF2-40B4-BE49-F238E27FC236}">
                <a16:creationId xmlns:a16="http://schemas.microsoft.com/office/drawing/2014/main" id="{E8F3D092-B6A2-DB66-B5A2-0A7A6408C609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24"/>
          <a:stretch>
            <a:fillRect/>
          </a:stretch>
        </p:blipFill>
        <p:spPr>
          <a:xfrm>
            <a:off x="8613901" y="5131735"/>
            <a:ext cx="956672" cy="597920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35" name="文本框 134">
            <a:extLst>
              <a:ext uri="{FF2B5EF4-FFF2-40B4-BE49-F238E27FC236}">
                <a16:creationId xmlns:a16="http://schemas.microsoft.com/office/drawing/2014/main" id="{C049B93F-C1A3-4536-919F-CEB75D19609A}"/>
              </a:ext>
            </a:extLst>
          </p:cNvPr>
          <p:cNvSpPr txBox="1"/>
          <p:nvPr/>
        </p:nvSpPr>
        <p:spPr>
          <a:xfrm>
            <a:off x="580532" y="5186558"/>
            <a:ext cx="307777" cy="4882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" altLang="zh-CN" sz="800" dirty="0"/>
              <a:t>Guidance</a:t>
            </a:r>
            <a:endParaRPr kumimoji="1" lang="zh-CN" altLang="en-US" sz="800" dirty="0"/>
          </a:p>
        </p:txBody>
      </p:sp>
      <p:pic>
        <p:nvPicPr>
          <p:cNvPr id="115" name="mini-cooper">
            <a:hlinkClick r:id="" action="ppaction://media"/>
            <a:extLst>
              <a:ext uri="{FF2B5EF4-FFF2-40B4-BE49-F238E27FC236}">
                <a16:creationId xmlns:a16="http://schemas.microsoft.com/office/drawing/2014/main" id="{67B38CC2-C30D-D0A8-5C0B-867881935656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25"/>
          <a:stretch>
            <a:fillRect/>
          </a:stretch>
        </p:blipFill>
        <p:spPr>
          <a:xfrm>
            <a:off x="8613901" y="6723853"/>
            <a:ext cx="956672" cy="956672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36" name="文本框 135">
            <a:extLst>
              <a:ext uri="{FF2B5EF4-FFF2-40B4-BE49-F238E27FC236}">
                <a16:creationId xmlns:a16="http://schemas.microsoft.com/office/drawing/2014/main" id="{FCEA5B4C-B4EC-D989-B595-027A155CE41F}"/>
              </a:ext>
            </a:extLst>
          </p:cNvPr>
          <p:cNvSpPr txBox="1"/>
          <p:nvPr/>
        </p:nvSpPr>
        <p:spPr>
          <a:xfrm>
            <a:off x="580532" y="6958052"/>
            <a:ext cx="307777" cy="4882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" altLang="zh-CN" sz="800" dirty="0"/>
              <a:t>Guidance</a:t>
            </a:r>
            <a:endParaRPr kumimoji="1" lang="zh-CN" altLang="en-US" sz="800" dirty="0"/>
          </a:p>
        </p:txBody>
      </p:sp>
      <p:pic>
        <p:nvPicPr>
          <p:cNvPr id="117" name="white-swan">
            <a:hlinkClick r:id="" action="ppaction://media"/>
            <a:extLst>
              <a:ext uri="{FF2B5EF4-FFF2-40B4-BE49-F238E27FC236}">
                <a16:creationId xmlns:a16="http://schemas.microsoft.com/office/drawing/2014/main" id="{B175FBC7-A978-FB41-13CA-AC3CE79BB490}"/>
              </a:ext>
            </a:extLst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26"/>
          <a:stretch>
            <a:fillRect/>
          </a:stretch>
        </p:blipFill>
        <p:spPr>
          <a:xfrm>
            <a:off x="8613901" y="8674722"/>
            <a:ext cx="956672" cy="956672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137" name="文本框 136">
            <a:extLst>
              <a:ext uri="{FF2B5EF4-FFF2-40B4-BE49-F238E27FC236}">
                <a16:creationId xmlns:a16="http://schemas.microsoft.com/office/drawing/2014/main" id="{CCF4DEB6-7853-9DD9-02B2-A790C17D78FE}"/>
              </a:ext>
            </a:extLst>
          </p:cNvPr>
          <p:cNvSpPr txBox="1"/>
          <p:nvPr/>
        </p:nvSpPr>
        <p:spPr>
          <a:xfrm>
            <a:off x="580532" y="8908921"/>
            <a:ext cx="307777" cy="48827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kumimoji="1" lang="en" altLang="zh-CN" sz="800" dirty="0"/>
              <a:t>Guidance</a:t>
            </a:r>
            <a:endParaRPr kumimoji="1" lang="zh-CN" altLang="en-US" sz="800" dirty="0"/>
          </a:p>
        </p:txBody>
      </p:sp>
    </p:spTree>
    <p:extLst>
      <p:ext uri="{BB962C8B-B14F-4D97-AF65-F5344CB8AC3E}">
        <p14:creationId xmlns:p14="http://schemas.microsoft.com/office/powerpoint/2010/main" val="1980849342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110"/>
                </p:tgtEl>
              </p:cMediaNode>
            </p:video>
            <p:video>
              <p:cMediaNode vol="80000">
                <p:cTn id="3" fill="hold" display="0">
                  <p:stCondLst>
                    <p:cond delay="indefinite"/>
                  </p:stCondLst>
                </p:cTn>
                <p:tgtEl>
                  <p:spTgt spid="111"/>
                </p:tgtEl>
              </p:cMediaNode>
            </p:video>
            <p:video>
              <p:cMediaNode vol="80000">
                <p:cTn id="4" fill="hold" display="0">
                  <p:stCondLst>
                    <p:cond delay="indefinite"/>
                  </p:stCondLst>
                </p:cTn>
                <p:tgtEl>
                  <p:spTgt spid="112"/>
                </p:tgtEl>
              </p:cMediaNode>
            </p:video>
            <p:video>
              <p:cMediaNode vol="80000">
                <p:cTn id="5" fill="hold" display="0">
                  <p:stCondLst>
                    <p:cond delay="indefinite"/>
                  </p:stCondLst>
                </p:cTn>
                <p:tgtEl>
                  <p:spTgt spid="113"/>
                </p:tgtEl>
              </p:cMediaNode>
            </p:video>
            <p:video>
              <p:cMediaNode vol="80000">
                <p:cTn id="6" fill="hold" display="0">
                  <p:stCondLst>
                    <p:cond delay="indefinite"/>
                  </p:stCondLst>
                </p:cTn>
                <p:tgtEl>
                  <p:spTgt spid="114"/>
                </p:tgtEl>
              </p:cMediaNode>
            </p:video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5"/>
                </p:tgtEl>
              </p:cMediaNode>
            </p:video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116"/>
                </p:tgtEl>
              </p:cMediaNode>
            </p:video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117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29">
            <a:extLst>
              <a:ext uri="{FF2B5EF4-FFF2-40B4-BE49-F238E27FC236}">
                <a16:creationId xmlns:a16="http://schemas.microsoft.com/office/drawing/2014/main" id="{ADF41F0F-1E74-8B84-2D60-AF4164EA0384}"/>
              </a:ext>
            </a:extLst>
          </p:cNvPr>
          <p:cNvSpPr txBox="1"/>
          <p:nvPr/>
        </p:nvSpPr>
        <p:spPr>
          <a:xfrm>
            <a:off x="3998301" y="18965000"/>
            <a:ext cx="416812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teapot shaped like an elephant head where its snout acts as the spout.</a:t>
            </a:r>
            <a:endParaRPr kumimoji="1" lang="zh-CN" altLang="en-US" sz="1000" dirty="0"/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4B11B0C6-5CB5-C29B-C09A-8C2DF2DEF2A0}"/>
              </a:ext>
            </a:extLst>
          </p:cNvPr>
          <p:cNvSpPr txBox="1"/>
          <p:nvPr/>
        </p:nvSpPr>
        <p:spPr>
          <a:xfrm>
            <a:off x="3998301" y="19211221"/>
            <a:ext cx="14879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</a:t>
            </a:r>
            <a:r>
              <a:rPr kumimoji="1" lang="en" altLang="zh-CN" sz="1000" dirty="0" err="1"/>
              <a:t>ficus</a:t>
            </a:r>
            <a:r>
              <a:rPr kumimoji="1" lang="en" altLang="zh-CN" sz="1000" dirty="0"/>
              <a:t> planted in a pot.</a:t>
            </a:r>
            <a:endParaRPr kumimoji="1" lang="zh-CN" altLang="en-US" sz="1000" dirty="0"/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7CB2B87B-6F01-01A7-7247-E50119DA91A6}"/>
              </a:ext>
            </a:extLst>
          </p:cNvPr>
          <p:cNvSpPr txBox="1"/>
          <p:nvPr/>
        </p:nvSpPr>
        <p:spPr>
          <a:xfrm>
            <a:off x="3998301" y="19457442"/>
            <a:ext cx="154080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monkey-rabbit hybrid.</a:t>
            </a:r>
            <a:endParaRPr kumimoji="1" lang="zh-CN" altLang="en-US" sz="1000" dirty="0"/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9EB2C27E-9ECE-6927-3A85-3F26E3BC904A}"/>
              </a:ext>
            </a:extLst>
          </p:cNvPr>
          <p:cNvSpPr txBox="1"/>
          <p:nvPr/>
        </p:nvSpPr>
        <p:spPr>
          <a:xfrm>
            <a:off x="3998301" y="19675668"/>
            <a:ext cx="353975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shiny golden waterfall is flowing through a glacier at night.</a:t>
            </a:r>
            <a:endParaRPr kumimoji="1" lang="zh-CN" altLang="en-US" sz="1000" dirty="0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5E5A65B6-79EB-F4C7-7D3C-A4DFEE015DB3}"/>
              </a:ext>
            </a:extLst>
          </p:cNvPr>
          <p:cNvSpPr txBox="1"/>
          <p:nvPr/>
        </p:nvSpPr>
        <p:spPr>
          <a:xfrm>
            <a:off x="3998301" y="19921889"/>
            <a:ext cx="45801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teddy bear is walking down 5</a:t>
            </a:r>
            <a:r>
              <a:rPr kumimoji="1" lang="en" altLang="zh-CN" sz="1000" baseline="30000" dirty="0"/>
              <a:t>th</a:t>
            </a:r>
            <a:r>
              <a:rPr kumimoji="1" lang="en" altLang="zh-CN" sz="1000" dirty="0"/>
              <a:t> Avenue, front view, beautiful sunset, close up.</a:t>
            </a:r>
            <a:endParaRPr kumimoji="1" lang="zh-CN" altLang="en-US" sz="1000" dirty="0"/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B50C2D8A-7C3D-1BAE-B74E-2DDD19B25D23}"/>
              </a:ext>
            </a:extLst>
          </p:cNvPr>
          <p:cNvSpPr txBox="1"/>
          <p:nvPr/>
        </p:nvSpPr>
        <p:spPr>
          <a:xfrm>
            <a:off x="3998301" y="20140115"/>
            <a:ext cx="552747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video is showcasing the beauty of nature, from mountains and waterfalls to forests and oceans.</a:t>
            </a:r>
            <a:endParaRPr kumimoji="1" lang="zh-CN" altLang="en-US" sz="1000" dirty="0"/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6EEC9F68-8EB0-327C-DE7B-D0A4241EFCE2}"/>
              </a:ext>
            </a:extLst>
          </p:cNvPr>
          <p:cNvSpPr txBox="1"/>
          <p:nvPr/>
        </p:nvSpPr>
        <p:spPr>
          <a:xfrm>
            <a:off x="3998301" y="20358341"/>
            <a:ext cx="98296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blue lobster.</a:t>
            </a:r>
            <a:endParaRPr kumimoji="1" lang="zh-CN" altLang="en-US" sz="1000" dirty="0"/>
          </a:p>
        </p:txBody>
      </p:sp>
      <p:sp>
        <p:nvSpPr>
          <p:cNvPr id="114" name="文本框 113">
            <a:extLst>
              <a:ext uri="{FF2B5EF4-FFF2-40B4-BE49-F238E27FC236}">
                <a16:creationId xmlns:a16="http://schemas.microsoft.com/office/drawing/2014/main" id="{63C34900-62F6-1F0D-6257-0C97C7BC508E}"/>
              </a:ext>
            </a:extLst>
          </p:cNvPr>
          <p:cNvSpPr txBox="1"/>
          <p:nvPr/>
        </p:nvSpPr>
        <p:spPr>
          <a:xfrm>
            <a:off x="3998301" y="20628435"/>
            <a:ext cx="19656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chihuahua lying in a pool ring.</a:t>
            </a:r>
            <a:endParaRPr kumimoji="1" lang="zh-CN" altLang="en-US" sz="1000" dirty="0"/>
          </a:p>
        </p:txBody>
      </p:sp>
      <p:sp>
        <p:nvSpPr>
          <p:cNvPr id="126" name="文本框 125">
            <a:extLst>
              <a:ext uri="{FF2B5EF4-FFF2-40B4-BE49-F238E27FC236}">
                <a16:creationId xmlns:a16="http://schemas.microsoft.com/office/drawing/2014/main" id="{CE6BD8F6-A4AA-91D3-46D2-AE152429DAEE}"/>
              </a:ext>
            </a:extLst>
          </p:cNvPr>
          <p:cNvSpPr txBox="1"/>
          <p:nvPr/>
        </p:nvSpPr>
        <p:spPr>
          <a:xfrm>
            <a:off x="3998301" y="20846661"/>
            <a:ext cx="40495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An animated painting is showing fluffy white clouds moving in the sky.</a:t>
            </a:r>
            <a:endParaRPr kumimoji="1" lang="zh-CN" altLang="en-US" sz="1000" dirty="0"/>
          </a:p>
        </p:txBody>
      </p:sp>
      <p:sp>
        <p:nvSpPr>
          <p:cNvPr id="138" name="文本框 137">
            <a:extLst>
              <a:ext uri="{FF2B5EF4-FFF2-40B4-BE49-F238E27FC236}">
                <a16:creationId xmlns:a16="http://schemas.microsoft.com/office/drawing/2014/main" id="{0F545B09-CF90-8372-8C42-3DCC09DD37AE}"/>
              </a:ext>
            </a:extLst>
          </p:cNvPr>
          <p:cNvSpPr txBox="1"/>
          <p:nvPr/>
        </p:nvSpPr>
        <p:spPr>
          <a:xfrm>
            <a:off x="3998301" y="21050169"/>
            <a:ext cx="26789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There is a time-lapse of a fantasy landscape.</a:t>
            </a:r>
            <a:endParaRPr kumimoji="1" lang="zh-CN" altLang="en-US" sz="1000" dirty="0"/>
          </a:p>
        </p:txBody>
      </p:sp>
      <p:sp>
        <p:nvSpPr>
          <p:cNvPr id="150" name="文本框 149">
            <a:extLst>
              <a:ext uri="{FF2B5EF4-FFF2-40B4-BE49-F238E27FC236}">
                <a16:creationId xmlns:a16="http://schemas.microsoft.com/office/drawing/2014/main" id="{7711BFC2-33AE-8764-5C32-ED567EF704E4}"/>
              </a:ext>
            </a:extLst>
          </p:cNvPr>
          <p:cNvSpPr txBox="1"/>
          <p:nvPr/>
        </p:nvSpPr>
        <p:spPr>
          <a:xfrm>
            <a:off x="3998301" y="21261304"/>
            <a:ext cx="36054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There is a time-lapse of the snow land with aurora in the sky.</a:t>
            </a:r>
            <a:endParaRPr kumimoji="1" lang="zh-CN" altLang="en-US" sz="1000" dirty="0"/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A724B341-4C69-CC0A-E8F2-C1DB0D6D432C}"/>
              </a:ext>
            </a:extLst>
          </p:cNvPr>
          <p:cNvSpPr txBox="1"/>
          <p:nvPr/>
        </p:nvSpPr>
        <p:spPr>
          <a:xfrm>
            <a:off x="3998301" y="21391712"/>
            <a:ext cx="18473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en" altLang="zh-CN" sz="1000" dirty="0"/>
          </a:p>
        </p:txBody>
      </p:sp>
      <p:pic>
        <p:nvPicPr>
          <p:cNvPr id="15" name="a_DSLR_photo_of_a_lion_reading_the_newspaper">
            <a:hlinkClick r:id="" action="ppaction://media"/>
            <a:extLst>
              <a:ext uri="{FF2B5EF4-FFF2-40B4-BE49-F238E27FC236}">
                <a16:creationId xmlns:a16="http://schemas.microsoft.com/office/drawing/2014/main" id="{C5C7F924-B420-A0DD-5ABA-BBD693139CD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9319871" y="3129749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27" name="a_DSLR_photo_of_a_small_cherry_tomato_plant_in_a_pot_with_a_few_red_tomatoes_growing_on_it">
            <a:hlinkClick r:id="" action="ppaction://media"/>
            <a:extLst>
              <a:ext uri="{FF2B5EF4-FFF2-40B4-BE49-F238E27FC236}">
                <a16:creationId xmlns:a16="http://schemas.microsoft.com/office/drawing/2014/main" id="{1F924347-2189-C80F-B725-0D0FA3C44631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9319871" y="4226674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39" name="a_DSLR_photo_of_a_teapot_shaped_like_an_elephant_head_where_its_snout_acts_as_the_spout">
            <a:hlinkClick r:id="" action="ppaction://media"/>
            <a:extLst>
              <a:ext uri="{FF2B5EF4-FFF2-40B4-BE49-F238E27FC236}">
                <a16:creationId xmlns:a16="http://schemas.microsoft.com/office/drawing/2014/main" id="{1B5BAC76-95A3-5865-7BCA-1B49CEA6733B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9319871" y="5323599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51" name="a_ficus_planted_in_a_pot">
            <a:hlinkClick r:id="" action="ppaction://media"/>
            <a:extLst>
              <a:ext uri="{FF2B5EF4-FFF2-40B4-BE49-F238E27FC236}">
                <a16:creationId xmlns:a16="http://schemas.microsoft.com/office/drawing/2014/main" id="{AA77CBB9-7D4D-72CD-6F55-5873AC3D27F3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9319871" y="6420524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63" name="a_monkey-rabbit_hybrid">
            <a:hlinkClick r:id="" action="ppaction://media"/>
            <a:extLst>
              <a:ext uri="{FF2B5EF4-FFF2-40B4-BE49-F238E27FC236}">
                <a16:creationId xmlns:a16="http://schemas.microsoft.com/office/drawing/2014/main" id="{B02A282D-A5F5-FF87-1F74-6ABF0ACF26C9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9319871" y="7517449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75" name="A_shiny_golden_waterfall_is_flowing_through_a_glacier_at_night">
            <a:hlinkClick r:id="" action="ppaction://media"/>
            <a:extLst>
              <a:ext uri="{FF2B5EF4-FFF2-40B4-BE49-F238E27FC236}">
                <a16:creationId xmlns:a16="http://schemas.microsoft.com/office/drawing/2014/main" id="{BC36FCA3-2999-E6D4-067F-AD9B232E763F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9319871" y="8614374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87" name="A_teddy_bear_is_walking_down_5th_Avenue,_front_view,_beautiful_sunset,_close_up_">
            <a:hlinkClick r:id="" action="ppaction://media"/>
            <a:extLst>
              <a:ext uri="{FF2B5EF4-FFF2-40B4-BE49-F238E27FC236}">
                <a16:creationId xmlns:a16="http://schemas.microsoft.com/office/drawing/2014/main" id="{93E56AAC-3A6D-9113-859E-909BA81F2203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9319871" y="9711299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99" name="A_video_is_showcasing_the_beauty_of_nature,_from_mountains_and_waterfalls_to_forests_and_oceans">
            <a:hlinkClick r:id="" action="ppaction://media"/>
            <a:extLst>
              <a:ext uri="{FF2B5EF4-FFF2-40B4-BE49-F238E27FC236}">
                <a16:creationId xmlns:a16="http://schemas.microsoft.com/office/drawing/2014/main" id="{17A20A20-952C-104E-A2E5-10AD923D32B0}"/>
              </a:ext>
            </a:extLst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7"/>
          <a:stretch>
            <a:fillRect/>
          </a:stretch>
        </p:blipFill>
        <p:spPr>
          <a:xfrm>
            <a:off x="9319871" y="10808224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11" name="a_zoomed_out_DSLR_photo_of_a_blue_lobster">
            <a:hlinkClick r:id="" action="ppaction://media"/>
            <a:extLst>
              <a:ext uri="{FF2B5EF4-FFF2-40B4-BE49-F238E27FC236}">
                <a16:creationId xmlns:a16="http://schemas.microsoft.com/office/drawing/2014/main" id="{3320C015-DF28-F3AD-0F4A-D7A4CA41C1A0}"/>
              </a:ext>
            </a:extLst>
          </p:cNvPr>
          <p:cNvPicPr>
            <a:picLocks noChangeAspect="1"/>
          </p:cNvPicPr>
          <p:nvPr>
            <a:vide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8"/>
          <a:stretch>
            <a:fillRect/>
          </a:stretch>
        </p:blipFill>
        <p:spPr>
          <a:xfrm>
            <a:off x="9319871" y="11905149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23" name="a_zoomed_out_DSLR_photo_of_a_chihuahua_lying_in_a_pool_ring">
            <a:hlinkClick r:id="" action="ppaction://media"/>
            <a:extLst>
              <a:ext uri="{FF2B5EF4-FFF2-40B4-BE49-F238E27FC236}">
                <a16:creationId xmlns:a16="http://schemas.microsoft.com/office/drawing/2014/main" id="{3649A883-92F5-07E7-0687-B6CF20611E36}"/>
              </a:ext>
            </a:extLst>
          </p:cNvPr>
          <p:cNvPicPr>
            <a:picLocks noChangeAspect="1"/>
          </p:cNvPicPr>
          <p:nvPr>
            <a:vide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9319871" y="13002074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35" name="An_animated_painting_is_showing_fluffy_white_clouds_moving_in_the_sky">
            <a:hlinkClick r:id="" action="ppaction://media"/>
            <a:extLst>
              <a:ext uri="{FF2B5EF4-FFF2-40B4-BE49-F238E27FC236}">
                <a16:creationId xmlns:a16="http://schemas.microsoft.com/office/drawing/2014/main" id="{AB1AA77E-1EEF-A003-12C6-B505B660308A}"/>
              </a:ext>
            </a:extLst>
          </p:cNvPr>
          <p:cNvPicPr>
            <a:picLocks noChangeAspect="1"/>
          </p:cNvPicPr>
          <p:nvPr>
            <a:vide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0"/>
          <a:stretch>
            <a:fillRect/>
          </a:stretch>
        </p:blipFill>
        <p:spPr>
          <a:xfrm>
            <a:off x="9319871" y="14098999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47" name="There_is_a_time-lapse_of_a_fantasy_landscape">
            <a:hlinkClick r:id="" action="ppaction://media"/>
            <a:extLst>
              <a:ext uri="{FF2B5EF4-FFF2-40B4-BE49-F238E27FC236}">
                <a16:creationId xmlns:a16="http://schemas.microsoft.com/office/drawing/2014/main" id="{8DBDB6B3-B893-B5FA-891C-3570D86D1058}"/>
              </a:ext>
            </a:extLst>
          </p:cNvPr>
          <p:cNvPicPr>
            <a:picLocks noChangeAspect="1"/>
          </p:cNvPicPr>
          <p:nvPr>
            <a:vide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9319871" y="15195924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59" name="There_is_a_time-lapse_of_the_snow_land_with_aurora_in_the_sky">
            <a:hlinkClick r:id="" action="ppaction://media"/>
            <a:extLst>
              <a:ext uri="{FF2B5EF4-FFF2-40B4-BE49-F238E27FC236}">
                <a16:creationId xmlns:a16="http://schemas.microsoft.com/office/drawing/2014/main" id="{F6271A12-2D0B-46D3-8E7E-D3A402522104}"/>
              </a:ext>
            </a:extLst>
          </p:cNvPr>
          <p:cNvPicPr>
            <a:picLocks noChangeAspect="1"/>
          </p:cNvPicPr>
          <p:nvPr>
            <a:vide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9319871" y="16292849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71" name="Yellow_flowers_are_swaying_in_the_wind">
            <a:hlinkClick r:id="" action="ppaction://media"/>
            <a:extLst>
              <a:ext uri="{FF2B5EF4-FFF2-40B4-BE49-F238E27FC236}">
                <a16:creationId xmlns:a16="http://schemas.microsoft.com/office/drawing/2014/main" id="{19E4632B-7414-299E-47B0-140F5F690D3B}"/>
              </a:ext>
            </a:extLst>
          </p:cNvPr>
          <p:cNvPicPr>
            <a:picLocks noChangeAspect="1"/>
          </p:cNvPicPr>
          <p:nvPr>
            <a:vide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9319871" y="17389775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9460D18E-03F6-734D-44E5-14EF53B91DDE}"/>
              </a:ext>
            </a:extLst>
          </p:cNvPr>
          <p:cNvSpPr txBox="1"/>
          <p:nvPr/>
        </p:nvSpPr>
        <p:spPr>
          <a:xfrm>
            <a:off x="3848930" y="21836043"/>
            <a:ext cx="53975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/>
              <a:t>Yellow flowers are swaying in the wind.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79D09BB-6A58-3362-385A-2B37C969798F}"/>
              </a:ext>
            </a:extLst>
          </p:cNvPr>
          <p:cNvSpPr txBox="1"/>
          <p:nvPr/>
        </p:nvSpPr>
        <p:spPr>
          <a:xfrm>
            <a:off x="1306286" y="1740625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8481169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video>
              <p:cMediaNode vol="80000">
                <p:cTn id="3" fill="hold" display="0">
                  <p:stCondLst>
                    <p:cond delay="indefinite"/>
                  </p:stCondLst>
                </p:cTn>
                <p:tgtEl>
                  <p:spTgt spid="27"/>
                </p:tgtEl>
              </p:cMediaNode>
            </p:video>
            <p:video>
              <p:cMediaNode vol="80000">
                <p:cTn id="4" fill="hold" display="0">
                  <p:stCondLst>
                    <p:cond delay="indefinite"/>
                  </p:stCondLst>
                </p:cTn>
                <p:tgtEl>
                  <p:spTgt spid="39"/>
                </p:tgtEl>
              </p:cMediaNode>
            </p:video>
            <p:video>
              <p:cMediaNode vol="80000">
                <p:cTn id="5" fill="hold" display="0">
                  <p:stCondLst>
                    <p:cond delay="indefinite"/>
                  </p:stCondLst>
                </p:cTn>
                <p:tgtEl>
                  <p:spTgt spid="51"/>
                </p:tgtEl>
              </p:cMediaNode>
            </p:video>
            <p:video>
              <p:cMediaNode vol="80000">
                <p:cTn id="6" fill="hold" display="0">
                  <p:stCondLst>
                    <p:cond delay="indefinite"/>
                  </p:stCondLst>
                </p:cTn>
                <p:tgtEl>
                  <p:spTgt spid="63"/>
                </p:tgtEl>
              </p:cMediaNode>
            </p:video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5"/>
                </p:tgtEl>
              </p:cMediaNode>
            </p:video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87"/>
                </p:tgtEl>
              </p:cMediaNode>
            </p:video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99"/>
                </p:tgtEl>
              </p:cMediaNode>
            </p:video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111"/>
                </p:tgtEl>
              </p:cMediaNode>
            </p:video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23"/>
                </p:tgtEl>
              </p:cMediaNode>
            </p:video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35"/>
                </p:tgtEl>
              </p:cMediaNode>
            </p:video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47"/>
                </p:tgtEl>
              </p:cMediaNode>
            </p:video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159"/>
                </p:tgtEl>
              </p:cMediaNode>
            </p:video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171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96453D-C8E6-8F9B-B89B-290E706184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br>
              <a:rPr kumimoji="1" lang="en-US" altLang="zh-CN" dirty="0"/>
            </a:br>
            <a:r>
              <a:rPr kumimoji="1" lang="en-US" altLang="zh-CN" dirty="0"/>
              <a:t>Results of SD v1.4</a:t>
            </a:r>
            <a:endParaRPr kumimoji="1"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4B544B3-8730-6313-D883-537E4E35B5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74094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E497D96F-5ED4-0042-DDBD-54EF37A36551}"/>
              </a:ext>
            </a:extLst>
          </p:cNvPr>
          <p:cNvSpPr txBox="1"/>
          <p:nvPr/>
        </p:nvSpPr>
        <p:spPr>
          <a:xfrm>
            <a:off x="10281932" y="551969"/>
            <a:ext cx="187743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" altLang="zh-CN" sz="1000" dirty="0"/>
              <a:t>A beagle in a detective’s outfit.</a:t>
            </a:r>
            <a:endParaRPr kumimoji="1" lang="zh-CN" altLang="en-US" sz="1000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E988F46-A010-1323-2E4E-EBB1F4A15702}"/>
              </a:ext>
            </a:extLst>
          </p:cNvPr>
          <p:cNvSpPr txBox="1"/>
          <p:nvPr/>
        </p:nvSpPr>
        <p:spPr>
          <a:xfrm>
            <a:off x="10281932" y="1910676"/>
            <a:ext cx="22381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bumblebee sitting on a pink flower.</a:t>
            </a:r>
            <a:endParaRPr kumimoji="1" lang="zh-CN" altLang="en-US" sz="1000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E0088C9D-3584-BAB5-0D26-32DECCE1347A}"/>
              </a:ext>
            </a:extLst>
          </p:cNvPr>
          <p:cNvSpPr txBox="1"/>
          <p:nvPr/>
        </p:nvSpPr>
        <p:spPr>
          <a:xfrm>
            <a:off x="10281932" y="3023162"/>
            <a:ext cx="17155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completely destroyed car.</a:t>
            </a:r>
            <a:endParaRPr kumimoji="1" lang="zh-CN" altLang="en-US" sz="1000" dirty="0"/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DF31C41-4156-86F7-F783-648652F13E5C}"/>
              </a:ext>
            </a:extLst>
          </p:cNvPr>
          <p:cNvSpPr txBox="1"/>
          <p:nvPr/>
        </p:nvSpPr>
        <p:spPr>
          <a:xfrm>
            <a:off x="10281932" y="4436740"/>
            <a:ext cx="25058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red pickup truck driving across a stream.</a:t>
            </a:r>
            <a:endParaRPr kumimoji="1" lang="zh-CN" altLang="en-US" sz="1000" dirty="0"/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FE7406D0-B5CA-EB15-4609-EDEF01BCBE2B}"/>
              </a:ext>
            </a:extLst>
          </p:cNvPr>
          <p:cNvSpPr txBox="1"/>
          <p:nvPr/>
        </p:nvSpPr>
        <p:spPr>
          <a:xfrm>
            <a:off x="10281932" y="6556074"/>
            <a:ext cx="356059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steaming hot plate piled high with spaghetti and meatballs.</a:t>
            </a:r>
            <a:endParaRPr kumimoji="1" lang="zh-CN" altLang="en-US" sz="1000" dirty="0"/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C5B7D7F4-C227-4795-7E31-B3C3B3DFB537}"/>
              </a:ext>
            </a:extLst>
          </p:cNvPr>
          <p:cNvSpPr txBox="1"/>
          <p:nvPr/>
        </p:nvSpPr>
        <p:spPr>
          <a:xfrm>
            <a:off x="10281932" y="7958699"/>
            <a:ext cx="173957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An adorable piglet in a field.</a:t>
            </a:r>
            <a:endParaRPr kumimoji="1" lang="zh-CN" altLang="en-US" sz="1000" dirty="0"/>
          </a:p>
        </p:txBody>
      </p:sp>
      <p:sp>
        <p:nvSpPr>
          <p:cNvPr id="83" name="文本框 82">
            <a:extLst>
              <a:ext uri="{FF2B5EF4-FFF2-40B4-BE49-F238E27FC236}">
                <a16:creationId xmlns:a16="http://schemas.microsoft.com/office/drawing/2014/main" id="{8DF2A407-3C59-145F-E467-9634371DBF4A}"/>
              </a:ext>
            </a:extLst>
          </p:cNvPr>
          <p:cNvSpPr txBox="1"/>
          <p:nvPr/>
        </p:nvSpPr>
        <p:spPr>
          <a:xfrm>
            <a:off x="10281932" y="9714213"/>
            <a:ext cx="218361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An extravagant mansion, aerial view.</a:t>
            </a:r>
            <a:endParaRPr kumimoji="1" lang="zh-CN" altLang="en-US" sz="1000" dirty="0"/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3E52B163-EB1E-BE6F-FD15-C29C43136A0D}"/>
              </a:ext>
            </a:extLst>
          </p:cNvPr>
          <p:cNvSpPr txBox="1"/>
          <p:nvPr/>
        </p:nvSpPr>
        <p:spPr>
          <a:xfrm>
            <a:off x="10281932" y="11194340"/>
            <a:ext cx="184537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horse galloping on a street.</a:t>
            </a:r>
            <a:endParaRPr kumimoji="1" lang="zh-CN" altLang="en-US" sz="1000" dirty="0"/>
          </a:p>
        </p:txBody>
      </p:sp>
      <p:sp>
        <p:nvSpPr>
          <p:cNvPr id="109" name="文本框 108">
            <a:extLst>
              <a:ext uri="{FF2B5EF4-FFF2-40B4-BE49-F238E27FC236}">
                <a16:creationId xmlns:a16="http://schemas.microsoft.com/office/drawing/2014/main" id="{502E1C8D-6D30-5CEE-25AB-6BD265C3BAC5}"/>
              </a:ext>
            </a:extLst>
          </p:cNvPr>
          <p:cNvSpPr txBox="1"/>
          <p:nvPr/>
        </p:nvSpPr>
        <p:spPr>
          <a:xfrm>
            <a:off x="10281932" y="12725515"/>
            <a:ext cx="553388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video is showcasing the beauty of nature from mountains and waterfalls to forests and oceans.</a:t>
            </a:r>
            <a:endParaRPr kumimoji="1" lang="zh-CN" altLang="en-US" sz="1000" dirty="0"/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197EF75F-6F5C-FFDA-267F-BEEC82A91259}"/>
              </a:ext>
            </a:extLst>
          </p:cNvPr>
          <p:cNvSpPr txBox="1"/>
          <p:nvPr/>
        </p:nvSpPr>
        <p:spPr>
          <a:xfrm>
            <a:off x="10281932" y="14239927"/>
            <a:ext cx="450636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An aerial view is showing a white sandy beach on the shore of a beautiful sea.</a:t>
            </a:r>
            <a:endParaRPr kumimoji="1" lang="zh-CN" altLang="en-US" sz="1000" dirty="0"/>
          </a:p>
        </p:txBody>
      </p:sp>
      <p:sp>
        <p:nvSpPr>
          <p:cNvPr id="161" name="文本框 160">
            <a:extLst>
              <a:ext uri="{FF2B5EF4-FFF2-40B4-BE49-F238E27FC236}">
                <a16:creationId xmlns:a16="http://schemas.microsoft.com/office/drawing/2014/main" id="{33235D68-1940-6606-53F0-9F6D9ABA0DEC}"/>
              </a:ext>
            </a:extLst>
          </p:cNvPr>
          <p:cNvSpPr txBox="1"/>
          <p:nvPr/>
        </p:nvSpPr>
        <p:spPr>
          <a:xfrm>
            <a:off x="10825245" y="18771845"/>
            <a:ext cx="47035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There is a flying through an intense battle between pirate ships in a stormy ocean.</a:t>
            </a:r>
            <a:endParaRPr kumimoji="1" lang="zh-CN" altLang="en-US" sz="1000" dirty="0"/>
          </a:p>
        </p:txBody>
      </p:sp>
      <p:sp>
        <p:nvSpPr>
          <p:cNvPr id="174" name="文本框 173">
            <a:extLst>
              <a:ext uri="{FF2B5EF4-FFF2-40B4-BE49-F238E27FC236}">
                <a16:creationId xmlns:a16="http://schemas.microsoft.com/office/drawing/2014/main" id="{9CEE0D90-B91D-66E9-3718-5E8507D1BAC6}"/>
              </a:ext>
            </a:extLst>
          </p:cNvPr>
          <p:cNvSpPr txBox="1"/>
          <p:nvPr/>
        </p:nvSpPr>
        <p:spPr>
          <a:xfrm>
            <a:off x="11656229" y="19944175"/>
            <a:ext cx="323518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Balloon full of water exploding in extreme slow motion.</a:t>
            </a:r>
            <a:endParaRPr kumimoji="1" lang="zh-CN" altLang="en-US" sz="1000" dirty="0"/>
          </a:p>
        </p:txBody>
      </p:sp>
      <p:sp>
        <p:nvSpPr>
          <p:cNvPr id="187" name="文本框 186">
            <a:extLst>
              <a:ext uri="{FF2B5EF4-FFF2-40B4-BE49-F238E27FC236}">
                <a16:creationId xmlns:a16="http://schemas.microsoft.com/office/drawing/2014/main" id="{3C1AC3D3-6EF0-219E-0F14-CB7735359EA1}"/>
              </a:ext>
            </a:extLst>
          </p:cNvPr>
          <p:cNvSpPr txBox="1"/>
          <p:nvPr/>
        </p:nvSpPr>
        <p:spPr>
          <a:xfrm>
            <a:off x="11656229" y="21789351"/>
            <a:ext cx="213552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An astronaut is skiing down the hill.</a:t>
            </a:r>
            <a:endParaRPr kumimoji="1" lang="zh-CN" altLang="en-US" sz="1000" dirty="0"/>
          </a:p>
        </p:txBody>
      </p:sp>
      <p:sp>
        <p:nvSpPr>
          <p:cNvPr id="200" name="文本框 199">
            <a:extLst>
              <a:ext uri="{FF2B5EF4-FFF2-40B4-BE49-F238E27FC236}">
                <a16:creationId xmlns:a16="http://schemas.microsoft.com/office/drawing/2014/main" id="{EBD819F8-CB40-5431-099F-F071F0E392A8}"/>
              </a:ext>
            </a:extLst>
          </p:cNvPr>
          <p:cNvSpPr txBox="1"/>
          <p:nvPr/>
        </p:nvSpPr>
        <p:spPr>
          <a:xfrm>
            <a:off x="11314789" y="22528380"/>
            <a:ext cx="28184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An astronaut is waving his hands on the moon.</a:t>
            </a:r>
            <a:endParaRPr kumimoji="1" lang="zh-CN" altLang="en-US" sz="1000" dirty="0"/>
          </a:p>
        </p:txBody>
      </p:sp>
      <p:pic>
        <p:nvPicPr>
          <p:cNvPr id="13" name="a_beagle_in_a_detective's_outfit">
            <a:hlinkClick r:id="" action="ppaction://media"/>
            <a:extLst>
              <a:ext uri="{FF2B5EF4-FFF2-40B4-BE49-F238E27FC236}">
                <a16:creationId xmlns:a16="http://schemas.microsoft.com/office/drawing/2014/main" id="{4B097B95-354A-ABA3-246C-00CA7A99137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7511155" y="4093400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6" name="a_bumblebee_sitting_on_a_pink_flower">
            <a:hlinkClick r:id="" action="ppaction://media"/>
            <a:extLst>
              <a:ext uri="{FF2B5EF4-FFF2-40B4-BE49-F238E27FC236}">
                <a16:creationId xmlns:a16="http://schemas.microsoft.com/office/drawing/2014/main" id="{8DB448A1-DBA4-932E-81F6-E4E062BC8176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7511155" y="5186390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29" name="a_completely_destroyed_car">
            <a:hlinkClick r:id="" action="ppaction://media"/>
            <a:extLst>
              <a:ext uri="{FF2B5EF4-FFF2-40B4-BE49-F238E27FC236}">
                <a16:creationId xmlns:a16="http://schemas.microsoft.com/office/drawing/2014/main" id="{6192F44A-A19C-5B5A-1868-63A966AE6DC8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7511155" y="6279380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42" name="a_DSLR_photo_of_a_red_pickup_truck_driving_across_a_stream">
            <a:hlinkClick r:id="" action="ppaction://media"/>
            <a:extLst>
              <a:ext uri="{FF2B5EF4-FFF2-40B4-BE49-F238E27FC236}">
                <a16:creationId xmlns:a16="http://schemas.microsoft.com/office/drawing/2014/main" id="{B3CEE3C4-7C5C-9F95-B612-EDB85595A558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7511155" y="7372370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55" name="a_DSLR_photo_of_a_steaming_hot_plate_piled_high_with_spaghetti_and_meatballs">
            <a:hlinkClick r:id="" action="ppaction://media"/>
            <a:extLst>
              <a:ext uri="{FF2B5EF4-FFF2-40B4-BE49-F238E27FC236}">
                <a16:creationId xmlns:a16="http://schemas.microsoft.com/office/drawing/2014/main" id="{04D7DD00-9046-814E-3252-A6670EAFC772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7511155" y="8465360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68" name="a_DSLR_photo_of_an_adorable_piglet_in_a_field">
            <a:hlinkClick r:id="" action="ppaction://media"/>
            <a:extLst>
              <a:ext uri="{FF2B5EF4-FFF2-40B4-BE49-F238E27FC236}">
                <a16:creationId xmlns:a16="http://schemas.microsoft.com/office/drawing/2014/main" id="{DA988B8D-E9DF-5FE9-CBB3-DF8466C8DCD4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7511155" y="9558350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81" name="a_DSLR_photo_of_an_extravagant_mansion,_aerial_view">
            <a:hlinkClick r:id="" action="ppaction://media"/>
            <a:extLst>
              <a:ext uri="{FF2B5EF4-FFF2-40B4-BE49-F238E27FC236}">
                <a16:creationId xmlns:a16="http://schemas.microsoft.com/office/drawing/2014/main" id="{C33A6DE4-1788-1B8B-00D5-1CCDEB920126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7511155" y="10651340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94" name="A_horse_galloping_on_a_street">
            <a:hlinkClick r:id="" action="ppaction://media"/>
            <a:extLst>
              <a:ext uri="{FF2B5EF4-FFF2-40B4-BE49-F238E27FC236}">
                <a16:creationId xmlns:a16="http://schemas.microsoft.com/office/drawing/2014/main" id="{85408494-B2E2-61EA-2D8D-CC84CD1F095A}"/>
              </a:ext>
            </a:extLst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7"/>
          <a:stretch>
            <a:fillRect/>
          </a:stretch>
        </p:blipFill>
        <p:spPr>
          <a:xfrm>
            <a:off x="7511155" y="11744330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07" name="A_video_is_showcasing_the_beauty_of_nature,_from_mountains_and_waterfalls_to_forests_and_oceans">
            <a:hlinkClick r:id="" action="ppaction://media"/>
            <a:extLst>
              <a:ext uri="{FF2B5EF4-FFF2-40B4-BE49-F238E27FC236}">
                <a16:creationId xmlns:a16="http://schemas.microsoft.com/office/drawing/2014/main" id="{6B839005-1A22-24D6-5523-57A53F0772D2}"/>
              </a:ext>
            </a:extLst>
          </p:cNvPr>
          <p:cNvPicPr>
            <a:picLocks noChangeAspect="1"/>
          </p:cNvPicPr>
          <p:nvPr>
            <a:vide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8"/>
          <a:stretch>
            <a:fillRect/>
          </a:stretch>
        </p:blipFill>
        <p:spPr>
          <a:xfrm>
            <a:off x="7511155" y="12837320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20" name="An_aerial_view_is_showing_a_white_sandy_beach_on_the_shore_of_a_beautiful_sea">
            <a:hlinkClick r:id="" action="ppaction://media"/>
            <a:extLst>
              <a:ext uri="{FF2B5EF4-FFF2-40B4-BE49-F238E27FC236}">
                <a16:creationId xmlns:a16="http://schemas.microsoft.com/office/drawing/2014/main" id="{AE981319-364D-1EF9-F0D2-66AB0BD76269}"/>
              </a:ext>
            </a:extLst>
          </p:cNvPr>
          <p:cNvPicPr>
            <a:picLocks noChangeAspect="1"/>
          </p:cNvPicPr>
          <p:nvPr>
            <a:vide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7511155" y="13930310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33" name="An_animated_painting_is_showing_fluffy_white_clouds_moving_in_the_sky">
            <a:hlinkClick r:id="" action="ppaction://media"/>
            <a:extLst>
              <a:ext uri="{FF2B5EF4-FFF2-40B4-BE49-F238E27FC236}">
                <a16:creationId xmlns:a16="http://schemas.microsoft.com/office/drawing/2014/main" id="{71C4F854-8F37-7E18-F56F-A355CF158AB7}"/>
              </a:ext>
            </a:extLst>
          </p:cNvPr>
          <p:cNvPicPr>
            <a:picLocks noChangeAspect="1"/>
          </p:cNvPicPr>
          <p:nvPr>
            <a:vide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0"/>
          <a:stretch>
            <a:fillRect/>
          </a:stretch>
        </p:blipFill>
        <p:spPr>
          <a:xfrm>
            <a:off x="7511155" y="15023300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46" name="There_is_a_time-lapse_of_the_snow_land_with_aurora_in_the_sky">
            <a:hlinkClick r:id="" action="ppaction://media"/>
            <a:extLst>
              <a:ext uri="{FF2B5EF4-FFF2-40B4-BE49-F238E27FC236}">
                <a16:creationId xmlns:a16="http://schemas.microsoft.com/office/drawing/2014/main" id="{CED39A74-6C2E-0AA5-D9B5-04A8643D6F18}"/>
              </a:ext>
            </a:extLst>
          </p:cNvPr>
          <p:cNvPicPr>
            <a:picLocks noChangeAspect="1"/>
          </p:cNvPicPr>
          <p:nvPr>
            <a:vide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7511155" y="16116290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59" name="There_is_a_flying_through_an_intense_battle_between_pirate_ships_in_a_stormy_ocean">
            <a:hlinkClick r:id="" action="ppaction://media"/>
            <a:extLst>
              <a:ext uri="{FF2B5EF4-FFF2-40B4-BE49-F238E27FC236}">
                <a16:creationId xmlns:a16="http://schemas.microsoft.com/office/drawing/2014/main" id="{0BE5D87F-CF7B-03D6-3BBC-FB1D36DF29CD}"/>
              </a:ext>
            </a:extLst>
          </p:cNvPr>
          <p:cNvPicPr>
            <a:picLocks noChangeAspect="1"/>
          </p:cNvPicPr>
          <p:nvPr>
            <a:vide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7511155" y="17209280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72" name="An_astronaut_is_flying_in_space">
            <a:hlinkClick r:id="" action="ppaction://media"/>
            <a:extLst>
              <a:ext uri="{FF2B5EF4-FFF2-40B4-BE49-F238E27FC236}">
                <a16:creationId xmlns:a16="http://schemas.microsoft.com/office/drawing/2014/main" id="{F17F95A5-BC28-BDCA-9658-9AD45FFF946C}"/>
              </a:ext>
            </a:extLst>
          </p:cNvPr>
          <p:cNvPicPr>
            <a:picLocks noChangeAspect="1"/>
          </p:cNvPicPr>
          <p:nvPr>
            <a:vide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7511155" y="18302270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3459362132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13"/>
                </p:tgtEl>
              </p:cMediaNode>
            </p:video>
            <p:video>
              <p:cMediaNode vol="80000">
                <p:cTn id="3" fill="hold" display="0">
                  <p:stCondLst>
                    <p:cond delay="indefinite"/>
                  </p:stCondLst>
                </p:cTn>
                <p:tgtEl>
                  <p:spTgt spid="16"/>
                </p:tgtEl>
              </p:cMediaNode>
            </p:video>
            <p:video>
              <p:cMediaNode vol="80000">
                <p:cTn id="4" fill="hold" display="0">
                  <p:stCondLst>
                    <p:cond delay="indefinite"/>
                  </p:stCondLst>
                </p:cTn>
                <p:tgtEl>
                  <p:spTgt spid="29"/>
                </p:tgtEl>
              </p:cMediaNode>
            </p:video>
            <p:video>
              <p:cMediaNode vol="80000">
                <p:cTn id="5" fill="hold" display="0">
                  <p:stCondLst>
                    <p:cond delay="indefinite"/>
                  </p:stCondLst>
                </p:cTn>
                <p:tgtEl>
                  <p:spTgt spid="42"/>
                </p:tgtEl>
              </p:cMediaNode>
            </p:video>
            <p:video>
              <p:cMediaNode vol="80000">
                <p:cTn id="6" fill="hold" display="0">
                  <p:stCondLst>
                    <p:cond delay="indefinite"/>
                  </p:stCondLst>
                </p:cTn>
                <p:tgtEl>
                  <p:spTgt spid="55"/>
                </p:tgtEl>
              </p:cMediaNode>
            </p:video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8"/>
                </p:tgtEl>
              </p:cMediaNode>
            </p:video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81"/>
                </p:tgtEl>
              </p:cMediaNode>
            </p:video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94"/>
                </p:tgtEl>
              </p:cMediaNode>
            </p:video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107"/>
                </p:tgtEl>
              </p:cMediaNode>
            </p:video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20"/>
                </p:tgtEl>
              </p:cMediaNode>
            </p:video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33"/>
                </p:tgtEl>
              </p:cMediaNode>
            </p:video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46"/>
                </p:tgtEl>
              </p:cMediaNode>
            </p:video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159"/>
                </p:tgtEl>
              </p:cMediaNode>
            </p:video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17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96453D-C8E6-8F9B-B89B-290E706184E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br>
              <a:rPr kumimoji="1" lang="en-US" altLang="zh-CN" dirty="0"/>
            </a:br>
            <a:r>
              <a:rPr kumimoji="1" lang="en-US" altLang="zh-CN" dirty="0"/>
              <a:t>Results of SD v1.5</a:t>
            </a:r>
            <a:endParaRPr kumimoji="1"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4B544B3-8730-6313-D883-537E4E35B5C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46194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9D55577A-79EB-F77B-6A2E-679C1B20B429}"/>
              </a:ext>
            </a:extLst>
          </p:cNvPr>
          <p:cNvSpPr txBox="1"/>
          <p:nvPr/>
        </p:nvSpPr>
        <p:spPr>
          <a:xfrm>
            <a:off x="12246274" y="910153"/>
            <a:ext cx="223811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bumblebee sitting on a pink flower.</a:t>
            </a:r>
            <a:endParaRPr kumimoji="1" lang="zh-CN" altLang="en-US" sz="1000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D23FA8C-EC47-2343-B6E1-D3720F5451D9}"/>
              </a:ext>
            </a:extLst>
          </p:cNvPr>
          <p:cNvSpPr txBox="1"/>
          <p:nvPr/>
        </p:nvSpPr>
        <p:spPr>
          <a:xfrm>
            <a:off x="12748815" y="2113263"/>
            <a:ext cx="12330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cat with a mullet.</a:t>
            </a:r>
            <a:endParaRPr kumimoji="1" lang="zh-CN" altLang="en-US" sz="1000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453C2675-A7DE-C3D1-907A-1F857366C50A}"/>
              </a:ext>
            </a:extLst>
          </p:cNvPr>
          <p:cNvSpPr txBox="1"/>
          <p:nvPr/>
        </p:nvSpPr>
        <p:spPr>
          <a:xfrm>
            <a:off x="12462679" y="3562595"/>
            <a:ext cx="18053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bunny, riding a broomstick.</a:t>
            </a:r>
            <a:endParaRPr kumimoji="1" lang="zh-CN" altLang="en-US" sz="1000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10602FDD-014F-AC9C-315B-F32024ED8329}"/>
              </a:ext>
            </a:extLst>
          </p:cNvPr>
          <p:cNvSpPr txBox="1"/>
          <p:nvPr/>
        </p:nvSpPr>
        <p:spPr>
          <a:xfrm>
            <a:off x="12697519" y="3979484"/>
            <a:ext cx="133562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chow chow puppy.</a:t>
            </a:r>
            <a:endParaRPr kumimoji="1" lang="zh-CN" altLang="en-US" sz="1000" dirty="0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0EA3936A-0A15-7F4B-0C6D-5EFA09F23783}"/>
              </a:ext>
            </a:extLst>
          </p:cNvPr>
          <p:cNvSpPr txBox="1"/>
          <p:nvPr/>
        </p:nvSpPr>
        <p:spPr>
          <a:xfrm>
            <a:off x="12530807" y="4394308"/>
            <a:ext cx="166904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goose made out of gold.</a:t>
            </a:r>
            <a:endParaRPr kumimoji="1" lang="zh-CN" altLang="en-US" sz="1000" dirty="0"/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C181CFB3-DF9F-73A9-CA7C-7599364D1B13}"/>
              </a:ext>
            </a:extLst>
          </p:cNvPr>
          <p:cNvSpPr txBox="1"/>
          <p:nvPr/>
        </p:nvSpPr>
        <p:spPr>
          <a:xfrm>
            <a:off x="12148490" y="4686021"/>
            <a:ext cx="24336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red convertible car with the top down.</a:t>
            </a:r>
            <a:endParaRPr kumimoji="1" lang="zh-CN" altLang="en-US" sz="1000" dirty="0"/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4D2A9E8C-E1A4-2955-7EE2-57EA93C6EFCE}"/>
              </a:ext>
            </a:extLst>
          </p:cNvPr>
          <p:cNvSpPr txBox="1"/>
          <p:nvPr/>
        </p:nvSpPr>
        <p:spPr>
          <a:xfrm>
            <a:off x="12517983" y="5010108"/>
            <a:ext cx="169469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</a:t>
            </a:r>
            <a:r>
              <a:rPr kumimoji="1" lang="zh-CN" altLang="en-US" sz="1000" dirty="0"/>
              <a:t> </a:t>
            </a:r>
            <a:r>
              <a:rPr kumimoji="1" lang="en" altLang="zh-CN" sz="1000" dirty="0"/>
              <a:t>tiger</a:t>
            </a:r>
            <a:r>
              <a:rPr kumimoji="1" lang="zh-CN" altLang="en-US" sz="1000" dirty="0"/>
              <a:t> </a:t>
            </a:r>
            <a:r>
              <a:rPr kumimoji="1" lang="en" altLang="zh-CN" sz="1000" dirty="0"/>
              <a:t>dressed</a:t>
            </a:r>
            <a:r>
              <a:rPr kumimoji="1" lang="zh-CN" altLang="en-US" sz="1000" dirty="0"/>
              <a:t> </a:t>
            </a:r>
            <a:r>
              <a:rPr kumimoji="1" lang="en" altLang="zh-CN" sz="1000" dirty="0"/>
              <a:t>as</a:t>
            </a:r>
            <a:r>
              <a:rPr kumimoji="1" lang="zh-CN" altLang="en-US" sz="1000" dirty="0"/>
              <a:t> </a:t>
            </a:r>
            <a:r>
              <a:rPr kumimoji="1" lang="en" altLang="zh-CN" sz="1000" dirty="0"/>
              <a:t>a</a:t>
            </a:r>
            <a:r>
              <a:rPr kumimoji="1" lang="zh-CN" altLang="en-US" sz="1000" dirty="0"/>
              <a:t> </a:t>
            </a:r>
            <a:r>
              <a:rPr kumimoji="1" lang="en" altLang="zh-CN" sz="1000" dirty="0"/>
              <a:t>doctor</a:t>
            </a:r>
            <a:r>
              <a:rPr kumimoji="1" lang="en-US" altLang="zh-CN" sz="1000" dirty="0"/>
              <a:t>.</a:t>
            </a:r>
            <a:endParaRPr kumimoji="1" lang="zh-CN" altLang="en-US" sz="1000" dirty="0"/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54549777-0191-88A6-B1A4-472E9293EC47}"/>
              </a:ext>
            </a:extLst>
          </p:cNvPr>
          <p:cNvSpPr txBox="1"/>
          <p:nvPr/>
        </p:nvSpPr>
        <p:spPr>
          <a:xfrm>
            <a:off x="11947314" y="5334195"/>
            <a:ext cx="28360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An unstable rock cairn in the middle of a stream.</a:t>
            </a:r>
            <a:endParaRPr kumimoji="1" lang="zh-CN" altLang="en-US" sz="1000" dirty="0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903FFBFD-6FB6-8DDE-22B4-176327A7AA6F}"/>
              </a:ext>
            </a:extLst>
          </p:cNvPr>
          <p:cNvSpPr txBox="1"/>
          <p:nvPr/>
        </p:nvSpPr>
        <p:spPr>
          <a:xfrm>
            <a:off x="12610155" y="5572817"/>
            <a:ext cx="151035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Ficus planted in a pot.</a:t>
            </a:r>
            <a:endParaRPr kumimoji="1" lang="zh-CN" altLang="en-US" sz="1000" dirty="0"/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3D024298-88BC-C9D0-C68E-1F949EF86678}"/>
              </a:ext>
            </a:extLst>
          </p:cNvPr>
          <p:cNvSpPr txBox="1"/>
          <p:nvPr/>
        </p:nvSpPr>
        <p:spPr>
          <a:xfrm>
            <a:off x="12343256" y="5819038"/>
            <a:ext cx="204414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turtle is swimming in the ocean.</a:t>
            </a:r>
            <a:endParaRPr kumimoji="1" lang="zh-CN" altLang="en-US" sz="1000" dirty="0"/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8F60B6D2-729B-AC5C-D938-1F6B8C852FA2}"/>
              </a:ext>
            </a:extLst>
          </p:cNvPr>
          <p:cNvSpPr txBox="1"/>
          <p:nvPr/>
        </p:nvSpPr>
        <p:spPr>
          <a:xfrm>
            <a:off x="12064333" y="6645584"/>
            <a:ext cx="26019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waterfall flowing through glacier at night.</a:t>
            </a:r>
            <a:endParaRPr kumimoji="1" lang="zh-CN" altLang="en-US" sz="1000" dirty="0"/>
          </a:p>
        </p:txBody>
      </p:sp>
      <p:sp>
        <p:nvSpPr>
          <p:cNvPr id="149" name="文本框 148">
            <a:extLst>
              <a:ext uri="{FF2B5EF4-FFF2-40B4-BE49-F238E27FC236}">
                <a16:creationId xmlns:a16="http://schemas.microsoft.com/office/drawing/2014/main" id="{04D96651-588B-C2B2-4744-8D821267CF13}"/>
              </a:ext>
            </a:extLst>
          </p:cNvPr>
          <p:cNvSpPr txBox="1"/>
          <p:nvPr/>
        </p:nvSpPr>
        <p:spPr>
          <a:xfrm>
            <a:off x="12941977" y="6923639"/>
            <a:ext cx="8467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blue tulip.</a:t>
            </a:r>
            <a:endParaRPr kumimoji="1" lang="zh-CN" altLang="en-US" sz="1000" dirty="0"/>
          </a:p>
        </p:txBody>
      </p:sp>
      <p:sp>
        <p:nvSpPr>
          <p:cNvPr id="162" name="文本框 161">
            <a:extLst>
              <a:ext uri="{FF2B5EF4-FFF2-40B4-BE49-F238E27FC236}">
                <a16:creationId xmlns:a16="http://schemas.microsoft.com/office/drawing/2014/main" id="{E3B1AF4A-09F6-BD66-82D8-07DA62CBE371}"/>
              </a:ext>
            </a:extLst>
          </p:cNvPr>
          <p:cNvSpPr txBox="1"/>
          <p:nvPr/>
        </p:nvSpPr>
        <p:spPr>
          <a:xfrm>
            <a:off x="12391346" y="7202771"/>
            <a:ext cx="194796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chihuahua lying in a pool ring.</a:t>
            </a:r>
            <a:endParaRPr kumimoji="1" lang="zh-CN" altLang="en-US" sz="1000" dirty="0"/>
          </a:p>
        </p:txBody>
      </p:sp>
      <p:sp>
        <p:nvSpPr>
          <p:cNvPr id="175" name="文本框 174">
            <a:extLst>
              <a:ext uri="{FF2B5EF4-FFF2-40B4-BE49-F238E27FC236}">
                <a16:creationId xmlns:a16="http://schemas.microsoft.com/office/drawing/2014/main" id="{1FF678F4-6EE1-06AA-93B9-75C2D7B12B05}"/>
              </a:ext>
            </a:extLst>
          </p:cNvPr>
          <p:cNvSpPr txBox="1"/>
          <p:nvPr/>
        </p:nvSpPr>
        <p:spPr>
          <a:xfrm>
            <a:off x="12746411" y="7755352"/>
            <a:ext cx="123783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majestic sailboat.</a:t>
            </a:r>
            <a:endParaRPr kumimoji="1" lang="zh-CN" altLang="en-US" sz="1000" dirty="0"/>
          </a:p>
        </p:txBody>
      </p:sp>
      <p:pic>
        <p:nvPicPr>
          <p:cNvPr id="4" name="a_bumblebee_sitting_on_a_pink_flower">
            <a:hlinkClick r:id="" action="ppaction://media"/>
            <a:extLst>
              <a:ext uri="{FF2B5EF4-FFF2-40B4-BE49-F238E27FC236}">
                <a16:creationId xmlns:a16="http://schemas.microsoft.com/office/drawing/2014/main" id="{3B2D1763-4D2B-8EF0-46AB-A0DF821E34E4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9603704" y="727963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7" name="a_cat_with_a_mullet">
            <a:hlinkClick r:id="" action="ppaction://media"/>
            <a:extLst>
              <a:ext uri="{FF2B5EF4-FFF2-40B4-BE49-F238E27FC236}">
                <a16:creationId xmlns:a16="http://schemas.microsoft.com/office/drawing/2014/main" id="{34AF58BF-69A6-249A-C4E7-CA65927985DB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9603704" y="1827407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30" name="a_DSLR_photo_of_a_bunny,_riding_a_broomstick">
            <a:hlinkClick r:id="" action="ppaction://media"/>
            <a:extLst>
              <a:ext uri="{FF2B5EF4-FFF2-40B4-BE49-F238E27FC236}">
                <a16:creationId xmlns:a16="http://schemas.microsoft.com/office/drawing/2014/main" id="{B37EBDDC-3FE1-5EA6-852B-C8DD61715133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9603704" y="2926851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43" name="a_DSLR_photo_of_a_chow_chow_puppy">
            <a:hlinkClick r:id="" action="ppaction://media"/>
            <a:extLst>
              <a:ext uri="{FF2B5EF4-FFF2-40B4-BE49-F238E27FC236}">
                <a16:creationId xmlns:a16="http://schemas.microsoft.com/office/drawing/2014/main" id="{06D4FC66-A76E-A5C4-A53C-76AB38EF9351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9603704" y="4026295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56" name="a_DSLR_photo_of_a_goose_made_out_of_gold">
            <a:hlinkClick r:id="" action="ppaction://media"/>
            <a:extLst>
              <a:ext uri="{FF2B5EF4-FFF2-40B4-BE49-F238E27FC236}">
                <a16:creationId xmlns:a16="http://schemas.microsoft.com/office/drawing/2014/main" id="{2F548172-2772-4935-5770-7000C9B99D63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9603704" y="5125739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69" name="a_DSLR_photo_of_a_red_convertible_car_with_the_top_down">
            <a:hlinkClick r:id="" action="ppaction://media"/>
            <a:extLst>
              <a:ext uri="{FF2B5EF4-FFF2-40B4-BE49-F238E27FC236}">
                <a16:creationId xmlns:a16="http://schemas.microsoft.com/office/drawing/2014/main" id="{9F82160B-13F8-F564-8881-F2DDEB3D18EE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9603704" y="6225183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82" name="a_DSLR_photo_of_a_tiger_dressed_as_a_doctor">
            <a:hlinkClick r:id="" action="ppaction://media"/>
            <a:extLst>
              <a:ext uri="{FF2B5EF4-FFF2-40B4-BE49-F238E27FC236}">
                <a16:creationId xmlns:a16="http://schemas.microsoft.com/office/drawing/2014/main" id="{09F96B59-D530-D22C-6B20-781DD24AF86F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9603704" y="7324627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95" name="a_DSLR_photo_of_an_unstable_rock_cairn_in_the_middle_of_a_stream">
            <a:hlinkClick r:id="" action="ppaction://media"/>
            <a:extLst>
              <a:ext uri="{FF2B5EF4-FFF2-40B4-BE49-F238E27FC236}">
                <a16:creationId xmlns:a16="http://schemas.microsoft.com/office/drawing/2014/main" id="{65EDD528-11A2-7FF6-08AB-E41CDE6D910B}"/>
              </a:ext>
            </a:extLst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7"/>
          <a:stretch>
            <a:fillRect/>
          </a:stretch>
        </p:blipFill>
        <p:spPr>
          <a:xfrm>
            <a:off x="9603704" y="8424071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08" name="a_ficus_planted_in_a_pot">
            <a:hlinkClick r:id="" action="ppaction://media"/>
            <a:extLst>
              <a:ext uri="{FF2B5EF4-FFF2-40B4-BE49-F238E27FC236}">
                <a16:creationId xmlns:a16="http://schemas.microsoft.com/office/drawing/2014/main" id="{420BEBE6-C8C3-859D-48DC-99CC803662B5}"/>
              </a:ext>
            </a:extLst>
          </p:cNvPr>
          <p:cNvPicPr>
            <a:picLocks noChangeAspect="1"/>
          </p:cNvPicPr>
          <p:nvPr>
            <a:vide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8"/>
          <a:stretch>
            <a:fillRect/>
          </a:stretch>
        </p:blipFill>
        <p:spPr>
          <a:xfrm>
            <a:off x="9603704" y="9523515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21" name="A_turtle_is_swimming_in_the_ocean">
            <a:hlinkClick r:id="" action="ppaction://media"/>
            <a:extLst>
              <a:ext uri="{FF2B5EF4-FFF2-40B4-BE49-F238E27FC236}">
                <a16:creationId xmlns:a16="http://schemas.microsoft.com/office/drawing/2014/main" id="{7D8DC617-146A-3A08-99C8-2512B741F516}"/>
              </a:ext>
            </a:extLst>
          </p:cNvPr>
          <p:cNvPicPr>
            <a:picLocks noChangeAspect="1"/>
          </p:cNvPicPr>
          <p:nvPr>
            <a:vide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9603704" y="10622959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34" name="A_waterfall_flowing_through_glacier_at_night">
            <a:hlinkClick r:id="" action="ppaction://media"/>
            <a:extLst>
              <a:ext uri="{FF2B5EF4-FFF2-40B4-BE49-F238E27FC236}">
                <a16:creationId xmlns:a16="http://schemas.microsoft.com/office/drawing/2014/main" id="{ADE8B6C9-7C18-CEC9-0911-2AE849657532}"/>
              </a:ext>
            </a:extLst>
          </p:cNvPr>
          <p:cNvPicPr>
            <a:picLocks noChangeAspect="1"/>
          </p:cNvPicPr>
          <p:nvPr>
            <a:vide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0"/>
          <a:stretch>
            <a:fillRect/>
          </a:stretch>
        </p:blipFill>
        <p:spPr>
          <a:xfrm>
            <a:off x="9603704" y="11722403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47" name="a_zoomed_out_DSLR_photo_of_a_blue_tulip">
            <a:hlinkClick r:id="" action="ppaction://media"/>
            <a:extLst>
              <a:ext uri="{FF2B5EF4-FFF2-40B4-BE49-F238E27FC236}">
                <a16:creationId xmlns:a16="http://schemas.microsoft.com/office/drawing/2014/main" id="{C163D6B0-B415-5350-5EF2-1F9567E4822D}"/>
              </a:ext>
            </a:extLst>
          </p:cNvPr>
          <p:cNvPicPr>
            <a:picLocks noChangeAspect="1"/>
          </p:cNvPicPr>
          <p:nvPr>
            <a:vide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9603704" y="12821847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60" name="a_zoomed_out_DSLR_photo_of_a_chihuahua_lying_in_a_pool_ring">
            <a:hlinkClick r:id="" action="ppaction://media"/>
            <a:extLst>
              <a:ext uri="{FF2B5EF4-FFF2-40B4-BE49-F238E27FC236}">
                <a16:creationId xmlns:a16="http://schemas.microsoft.com/office/drawing/2014/main" id="{5DC4F13F-4A89-779E-4081-8E811FFBDB24}"/>
              </a:ext>
            </a:extLst>
          </p:cNvPr>
          <p:cNvPicPr>
            <a:picLocks noChangeAspect="1"/>
          </p:cNvPicPr>
          <p:nvPr>
            <a:vide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9603704" y="13921291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73" name="a_zoomed_out_DSLR_photo_of_a_majestic_sailboat">
            <a:hlinkClick r:id="" action="ppaction://media"/>
            <a:extLst>
              <a:ext uri="{FF2B5EF4-FFF2-40B4-BE49-F238E27FC236}">
                <a16:creationId xmlns:a16="http://schemas.microsoft.com/office/drawing/2014/main" id="{3E081044-04BB-B669-A85E-8432B193FD62}"/>
              </a:ext>
            </a:extLst>
          </p:cNvPr>
          <p:cNvPicPr>
            <a:picLocks noChangeAspect="1"/>
          </p:cNvPicPr>
          <p:nvPr>
            <a:vide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9603704" y="15020736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1410950087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3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>
              <p:cMediaNode vol="80000">
                <p:cTn id="4" fill="hold" display="0">
                  <p:stCondLst>
                    <p:cond delay="indefinite"/>
                  </p:stCondLst>
                </p:cTn>
                <p:tgtEl>
                  <p:spTgt spid="30"/>
                </p:tgtEl>
              </p:cMediaNode>
            </p:video>
            <p:video>
              <p:cMediaNode vol="80000">
                <p:cTn id="5" fill="hold" display="0">
                  <p:stCondLst>
                    <p:cond delay="indefinite"/>
                  </p:stCondLst>
                </p:cTn>
                <p:tgtEl>
                  <p:spTgt spid="43"/>
                </p:tgtEl>
              </p:cMediaNode>
            </p:video>
            <p:video>
              <p:cMediaNode vol="80000">
                <p:cTn id="6" fill="hold" display="0">
                  <p:stCondLst>
                    <p:cond delay="indefinite"/>
                  </p:stCondLst>
                </p:cTn>
                <p:tgtEl>
                  <p:spTgt spid="56"/>
                </p:tgtEl>
              </p:cMediaNode>
            </p:video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9"/>
                </p:tgtEl>
              </p:cMediaNode>
            </p:video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82"/>
                </p:tgtEl>
              </p:cMediaNode>
            </p:video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95"/>
                </p:tgtEl>
              </p:cMediaNode>
            </p:video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108"/>
                </p:tgtEl>
              </p:cMediaNode>
            </p:video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21"/>
                </p:tgtEl>
              </p:cMediaNode>
            </p:video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34"/>
                </p:tgtEl>
              </p:cMediaNode>
            </p:video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47"/>
                </p:tgtEl>
              </p:cMediaNode>
            </p:video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160"/>
                </p:tgtEl>
              </p:cMediaNode>
            </p:video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17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0DF357-15B0-C214-3BD0-825DCDFE6CD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zh-CN"/>
              <a:t>DP1.0</a:t>
            </a:r>
            <a:endParaRPr kumimoji="1" lang="zh-CN" altLang="en-US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0FEB374-E9BC-092D-69AE-9B2358E105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538568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01FA4B1A-6C96-DF94-2CA6-F603E1E1EA16}"/>
              </a:ext>
            </a:extLst>
          </p:cNvPr>
          <p:cNvSpPr txBox="1"/>
          <p:nvPr/>
        </p:nvSpPr>
        <p:spPr>
          <a:xfrm>
            <a:off x="13120087" y="8432791"/>
            <a:ext cx="2002471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bear dancing on times square.</a:t>
            </a:r>
            <a:endParaRPr kumimoji="1" lang="zh-CN" altLang="en-US" sz="1000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F0819CC9-2A51-72F3-281A-08B2E495ECD1}"/>
              </a:ext>
            </a:extLst>
          </p:cNvPr>
          <p:cNvSpPr txBox="1"/>
          <p:nvPr/>
        </p:nvSpPr>
        <p:spPr>
          <a:xfrm>
            <a:off x="13099890" y="8747724"/>
            <a:ext cx="10214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beautiful girl.</a:t>
            </a:r>
            <a:endParaRPr kumimoji="1" lang="zh-CN" altLang="en-US" sz="1000" dirty="0"/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C53BF9D-B6BD-9416-D32B-B04A9337D68F}"/>
              </a:ext>
            </a:extLst>
          </p:cNvPr>
          <p:cNvSpPr txBox="1"/>
          <p:nvPr/>
        </p:nvSpPr>
        <p:spPr>
          <a:xfrm>
            <a:off x="13098744" y="8947552"/>
            <a:ext cx="220925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Bigfoot is walking in a snowstorm.</a:t>
            </a:r>
            <a:endParaRPr kumimoji="1" lang="zh-CN" altLang="en-US" sz="1000" dirty="0"/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0D6533C9-C8D1-3B27-304D-BAA327D8C6F1}"/>
              </a:ext>
            </a:extLst>
          </p:cNvPr>
          <p:cNvSpPr txBox="1"/>
          <p:nvPr/>
        </p:nvSpPr>
        <p:spPr>
          <a:xfrm>
            <a:off x="13085431" y="9256407"/>
            <a:ext cx="281519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brightly colored mushroom growing on a log.</a:t>
            </a:r>
            <a:endParaRPr kumimoji="1" lang="zh-CN" altLang="en-US" sz="1000" dirty="0"/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4AEF2EA4-0856-464A-708E-BC77EFAAAA83}"/>
              </a:ext>
            </a:extLst>
          </p:cNvPr>
          <p:cNvSpPr txBox="1"/>
          <p:nvPr/>
        </p:nvSpPr>
        <p:spPr>
          <a:xfrm>
            <a:off x="13086577" y="9596668"/>
            <a:ext cx="22669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bumblebee sitting on a pink flower.</a:t>
            </a:r>
            <a:endParaRPr kumimoji="1" lang="zh-CN" altLang="en-US" sz="1000" dirty="0"/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6A1A71F1-AEA5-D372-CB2B-6FF4222F43D7}"/>
              </a:ext>
            </a:extLst>
          </p:cNvPr>
          <p:cNvSpPr txBox="1"/>
          <p:nvPr/>
        </p:nvSpPr>
        <p:spPr>
          <a:xfrm>
            <a:off x="13098744" y="10272286"/>
            <a:ext cx="181652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lion reading the newspaper.</a:t>
            </a:r>
            <a:endParaRPr kumimoji="1" lang="zh-CN" altLang="en-US" sz="1000" dirty="0"/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F18DA30F-17FB-E17D-9823-018AAFAB58C3}"/>
              </a:ext>
            </a:extLst>
          </p:cNvPr>
          <p:cNvSpPr txBox="1"/>
          <p:nvPr/>
        </p:nvSpPr>
        <p:spPr>
          <a:xfrm>
            <a:off x="13098744" y="9904487"/>
            <a:ext cx="464903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Dreamlike Photoreal v1.0: A horse is galloping through Van Gogh’s "Starry Night”.</a:t>
            </a:r>
            <a:endParaRPr kumimoji="1" lang="zh-CN" altLang="en-US" sz="1000" dirty="0"/>
          </a:p>
        </p:txBody>
      </p:sp>
      <p:sp>
        <p:nvSpPr>
          <p:cNvPr id="130" name="文本框 129">
            <a:extLst>
              <a:ext uri="{FF2B5EF4-FFF2-40B4-BE49-F238E27FC236}">
                <a16:creationId xmlns:a16="http://schemas.microsoft.com/office/drawing/2014/main" id="{534E525D-E5B4-1D62-781D-13D8E1C758EC}"/>
              </a:ext>
            </a:extLst>
          </p:cNvPr>
          <p:cNvSpPr txBox="1"/>
          <p:nvPr/>
        </p:nvSpPr>
        <p:spPr>
          <a:xfrm>
            <a:off x="13091957" y="10641702"/>
            <a:ext cx="13436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sheepdog running.</a:t>
            </a:r>
            <a:endParaRPr kumimoji="1" lang="zh-CN" altLang="en-US" sz="1000" dirty="0"/>
          </a:p>
        </p:txBody>
      </p:sp>
      <p:sp>
        <p:nvSpPr>
          <p:cNvPr id="142" name="文本框 141">
            <a:extLst>
              <a:ext uri="{FF2B5EF4-FFF2-40B4-BE49-F238E27FC236}">
                <a16:creationId xmlns:a16="http://schemas.microsoft.com/office/drawing/2014/main" id="{E6436F22-36F0-34B5-723B-E50E5435D706}"/>
              </a:ext>
            </a:extLst>
          </p:cNvPr>
          <p:cNvSpPr txBox="1"/>
          <p:nvPr/>
        </p:nvSpPr>
        <p:spPr>
          <a:xfrm>
            <a:off x="13085431" y="11053425"/>
            <a:ext cx="450796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squirrel, wearing a leather jacket, riding a motorcycle, on a road made of ice.</a:t>
            </a:r>
            <a:endParaRPr kumimoji="1" lang="zh-CN" altLang="en-US" sz="1000" dirty="0"/>
          </a:p>
        </p:txBody>
      </p:sp>
      <p:sp>
        <p:nvSpPr>
          <p:cNvPr id="154" name="文本框 153">
            <a:extLst>
              <a:ext uri="{FF2B5EF4-FFF2-40B4-BE49-F238E27FC236}">
                <a16:creationId xmlns:a16="http://schemas.microsoft.com/office/drawing/2014/main" id="{430D9D3C-9621-1EA8-4A58-8E919187E4E9}"/>
              </a:ext>
            </a:extLst>
          </p:cNvPr>
          <p:cNvSpPr txBox="1"/>
          <p:nvPr/>
        </p:nvSpPr>
        <p:spPr>
          <a:xfrm>
            <a:off x="13096608" y="11460152"/>
            <a:ext cx="283603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An unstable rock cairn in the middle of a stream.</a:t>
            </a:r>
            <a:endParaRPr kumimoji="1" lang="zh-CN" altLang="en-US" sz="1000" dirty="0"/>
          </a:p>
        </p:txBody>
      </p:sp>
      <p:sp>
        <p:nvSpPr>
          <p:cNvPr id="166" name="文本框 165">
            <a:extLst>
              <a:ext uri="{FF2B5EF4-FFF2-40B4-BE49-F238E27FC236}">
                <a16:creationId xmlns:a16="http://schemas.microsoft.com/office/drawing/2014/main" id="{5A88DBEF-9BF9-F949-A4D7-2D08133D2219}"/>
              </a:ext>
            </a:extLst>
          </p:cNvPr>
          <p:cNvSpPr txBox="1"/>
          <p:nvPr/>
        </p:nvSpPr>
        <p:spPr>
          <a:xfrm>
            <a:off x="13085431" y="11798864"/>
            <a:ext cx="458010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teddy bear is walking down 5</a:t>
            </a:r>
            <a:r>
              <a:rPr kumimoji="1" lang="en" altLang="zh-CN" sz="1000" baseline="30000" dirty="0"/>
              <a:t>th</a:t>
            </a:r>
            <a:r>
              <a:rPr kumimoji="1" lang="en" altLang="zh-CN" sz="1000" dirty="0"/>
              <a:t> Avenue, front view, beautiful sunset, close up.</a:t>
            </a:r>
            <a:endParaRPr kumimoji="1" lang="zh-CN" altLang="en-US" sz="1000" dirty="0"/>
          </a:p>
        </p:txBody>
      </p:sp>
      <p:sp>
        <p:nvSpPr>
          <p:cNvPr id="178" name="文本框 177">
            <a:extLst>
              <a:ext uri="{FF2B5EF4-FFF2-40B4-BE49-F238E27FC236}">
                <a16:creationId xmlns:a16="http://schemas.microsoft.com/office/drawing/2014/main" id="{01B1FC20-5FE3-D8B5-F0B8-3DF5E7B837DE}"/>
              </a:ext>
            </a:extLst>
          </p:cNvPr>
          <p:cNvSpPr txBox="1"/>
          <p:nvPr/>
        </p:nvSpPr>
        <p:spPr>
          <a:xfrm>
            <a:off x="13091957" y="12135500"/>
            <a:ext cx="123783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A majestic sailboat.</a:t>
            </a:r>
            <a:endParaRPr kumimoji="1" lang="zh-CN" altLang="en-US" sz="1000" dirty="0"/>
          </a:p>
        </p:txBody>
      </p:sp>
      <p:sp>
        <p:nvSpPr>
          <p:cNvPr id="214" name="文本框 213">
            <a:extLst>
              <a:ext uri="{FF2B5EF4-FFF2-40B4-BE49-F238E27FC236}">
                <a16:creationId xmlns:a16="http://schemas.microsoft.com/office/drawing/2014/main" id="{E88D52FD-EBD3-7AB4-96E6-8A96E0175B91}"/>
              </a:ext>
            </a:extLst>
          </p:cNvPr>
          <p:cNvSpPr txBox="1"/>
          <p:nvPr/>
        </p:nvSpPr>
        <p:spPr>
          <a:xfrm>
            <a:off x="13091957" y="12461974"/>
            <a:ext cx="323357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There is a bird's-eye view of a highway in Los Angeles.</a:t>
            </a:r>
            <a:endParaRPr kumimoji="1" lang="zh-CN" altLang="en-US" sz="1000" dirty="0"/>
          </a:p>
        </p:txBody>
      </p:sp>
      <p:sp>
        <p:nvSpPr>
          <p:cNvPr id="226" name="文本框 225">
            <a:extLst>
              <a:ext uri="{FF2B5EF4-FFF2-40B4-BE49-F238E27FC236}">
                <a16:creationId xmlns:a16="http://schemas.microsoft.com/office/drawing/2014/main" id="{CA83FEDE-9E1A-91A8-A267-858CF3BE0638}"/>
              </a:ext>
            </a:extLst>
          </p:cNvPr>
          <p:cNvSpPr txBox="1"/>
          <p:nvPr/>
        </p:nvSpPr>
        <p:spPr>
          <a:xfrm>
            <a:off x="13091957" y="12868701"/>
            <a:ext cx="360547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" altLang="zh-CN" sz="1000" dirty="0"/>
              <a:t>There is a time-lapse of the snow land with aurora in the sky.</a:t>
            </a:r>
            <a:endParaRPr kumimoji="1" lang="zh-CN" altLang="en-US" sz="1000" dirty="0"/>
          </a:p>
        </p:txBody>
      </p:sp>
      <p:pic>
        <p:nvPicPr>
          <p:cNvPr id="4" name="A_bear_dancing_on_times_square">
            <a:hlinkClick r:id="" action="ppaction://media"/>
            <a:extLst>
              <a:ext uri="{FF2B5EF4-FFF2-40B4-BE49-F238E27FC236}">
                <a16:creationId xmlns:a16="http://schemas.microsoft.com/office/drawing/2014/main" id="{23BBC7A4-01D8-975E-AA9F-EEDA7048309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30"/>
          <a:stretch>
            <a:fillRect/>
          </a:stretch>
        </p:blipFill>
        <p:spPr>
          <a:xfrm>
            <a:off x="9365301" y="458645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7" name="A_beautiful_girl">
            <a:hlinkClick r:id="" action="ppaction://media"/>
            <a:extLst>
              <a:ext uri="{FF2B5EF4-FFF2-40B4-BE49-F238E27FC236}">
                <a16:creationId xmlns:a16="http://schemas.microsoft.com/office/drawing/2014/main" id="{93A62981-6A18-421F-05B9-C8A4BEC0346B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31"/>
          <a:stretch>
            <a:fillRect/>
          </a:stretch>
        </p:blipFill>
        <p:spPr>
          <a:xfrm>
            <a:off x="9365301" y="1555285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30" name="A_Bigfoot_is_walking_in_a_snowstorm">
            <a:hlinkClick r:id="" action="ppaction://media"/>
            <a:extLst>
              <a:ext uri="{FF2B5EF4-FFF2-40B4-BE49-F238E27FC236}">
                <a16:creationId xmlns:a16="http://schemas.microsoft.com/office/drawing/2014/main" id="{C32C5AB9-92EF-AFD3-5599-77070CE91F9F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2"/>
          <a:stretch>
            <a:fillRect/>
          </a:stretch>
        </p:blipFill>
        <p:spPr>
          <a:xfrm>
            <a:off x="9365301" y="2651925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43" name="a_brightly_colored_mushroom_growing_on_a_log">
            <a:hlinkClick r:id="" action="ppaction://media"/>
            <a:extLst>
              <a:ext uri="{FF2B5EF4-FFF2-40B4-BE49-F238E27FC236}">
                <a16:creationId xmlns:a16="http://schemas.microsoft.com/office/drawing/2014/main" id="{97AB8A7B-863A-C1DB-1859-7D2B3D4DB8FA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33"/>
          <a:stretch>
            <a:fillRect/>
          </a:stretch>
        </p:blipFill>
        <p:spPr>
          <a:xfrm>
            <a:off x="9365301" y="3748565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93" name="a_bumblebee_sitting_on_a_pink_flower">
            <a:hlinkClick r:id="" action="ppaction://media"/>
            <a:extLst>
              <a:ext uri="{FF2B5EF4-FFF2-40B4-BE49-F238E27FC236}">
                <a16:creationId xmlns:a16="http://schemas.microsoft.com/office/drawing/2014/main" id="{5F958E88-59D4-BC2C-EEFB-28DC509C41C0}"/>
              </a:ext>
            </a:extLst>
          </p:cNvPr>
          <p:cNvPicPr>
            <a:picLocks noChangeAspect="1"/>
          </p:cNvPicPr>
          <p:nvPr>
            <a:vide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34"/>
          <a:stretch>
            <a:fillRect/>
          </a:stretch>
        </p:blipFill>
        <p:spPr>
          <a:xfrm>
            <a:off x="9365301" y="4845205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15" name="a_DSLR_photo_of_a_lion_reading_the_newspaper">
            <a:hlinkClick r:id="" action="ppaction://media"/>
            <a:extLst>
              <a:ext uri="{FF2B5EF4-FFF2-40B4-BE49-F238E27FC236}">
                <a16:creationId xmlns:a16="http://schemas.microsoft.com/office/drawing/2014/main" id="{128A655E-31FB-55B4-26AD-FD4CAFCCC6FC}"/>
              </a:ext>
            </a:extLst>
          </p:cNvPr>
          <p:cNvPicPr>
            <a:picLocks noChangeAspect="1"/>
          </p:cNvPicPr>
          <p:nvPr>
            <a:videoFile r:link="rId12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35"/>
          <a:stretch>
            <a:fillRect/>
          </a:stretch>
        </p:blipFill>
        <p:spPr>
          <a:xfrm>
            <a:off x="9365301" y="7038485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27" name="A_horse_is_galloping_through_Van_Gogh's_&quot;Starry_Night&quot;">
            <a:hlinkClick r:id="" action="ppaction://media"/>
            <a:extLst>
              <a:ext uri="{FF2B5EF4-FFF2-40B4-BE49-F238E27FC236}">
                <a16:creationId xmlns:a16="http://schemas.microsoft.com/office/drawing/2014/main" id="{EC636AF3-435F-1A9D-781B-F1A52DF00323}"/>
              </a:ext>
            </a:extLst>
          </p:cNvPr>
          <p:cNvPicPr>
            <a:picLocks noChangeAspect="1"/>
          </p:cNvPicPr>
          <p:nvPr>
            <a:videoFile r:link="rId14"/>
            <p:extLst>
              <p:ext uri="{DAA4B4D4-6D71-4841-9C94-3DE7FCFB9230}">
                <p14:media xmlns:p14="http://schemas.microsoft.com/office/powerpoint/2010/main" r:embed="rId13"/>
              </p:ext>
            </p:extLst>
          </p:nvPr>
        </p:nvPicPr>
        <p:blipFill>
          <a:blip r:embed="rId36"/>
          <a:stretch>
            <a:fillRect/>
          </a:stretch>
        </p:blipFill>
        <p:spPr>
          <a:xfrm>
            <a:off x="9365301" y="5941845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39" name="a_DSLR_photo_of_a_sheepdog_running">
            <a:hlinkClick r:id="" action="ppaction://media"/>
            <a:extLst>
              <a:ext uri="{FF2B5EF4-FFF2-40B4-BE49-F238E27FC236}">
                <a16:creationId xmlns:a16="http://schemas.microsoft.com/office/drawing/2014/main" id="{38E174FA-54C3-3BF4-0950-C0067AB25EE9}"/>
              </a:ext>
            </a:extLst>
          </p:cNvPr>
          <p:cNvPicPr>
            <a:picLocks noChangeAspect="1"/>
          </p:cNvPicPr>
          <p:nvPr>
            <a:videoFile r:link="rId16"/>
            <p:extLst>
              <p:ext uri="{DAA4B4D4-6D71-4841-9C94-3DE7FCFB9230}">
                <p14:media xmlns:p14="http://schemas.microsoft.com/office/powerpoint/2010/main" r:embed="rId15"/>
              </p:ext>
            </p:extLst>
          </p:nvPr>
        </p:nvPicPr>
        <p:blipFill>
          <a:blip r:embed="rId37"/>
          <a:stretch>
            <a:fillRect/>
          </a:stretch>
        </p:blipFill>
        <p:spPr>
          <a:xfrm>
            <a:off x="9365301" y="8135125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51" name="a_DSLR_photo_of_a_squirrel,_wearing_a_leather_jacket,_riding_a_motorcycle,_on_a_road_made_of_ice">
            <a:hlinkClick r:id="" action="ppaction://media"/>
            <a:extLst>
              <a:ext uri="{FF2B5EF4-FFF2-40B4-BE49-F238E27FC236}">
                <a16:creationId xmlns:a16="http://schemas.microsoft.com/office/drawing/2014/main" id="{F03AEE22-9364-49CC-AF6D-EC3FE89B1DD6}"/>
              </a:ext>
            </a:extLst>
          </p:cNvPr>
          <p:cNvPicPr>
            <a:picLocks noChangeAspect="1"/>
          </p:cNvPicPr>
          <p:nvPr>
            <a:videoFile r:link="rId18"/>
            <p:extLst>
              <p:ext uri="{DAA4B4D4-6D71-4841-9C94-3DE7FCFB9230}">
                <p14:media xmlns:p14="http://schemas.microsoft.com/office/powerpoint/2010/main" r:embed="rId17"/>
              </p:ext>
            </p:extLst>
          </p:nvPr>
        </p:nvPicPr>
        <p:blipFill>
          <a:blip r:embed="rId38"/>
          <a:stretch>
            <a:fillRect/>
          </a:stretch>
        </p:blipFill>
        <p:spPr>
          <a:xfrm>
            <a:off x="9365301" y="9231765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63" name="a_DSLR_photo_of_an_unstable_rock_cairn_in_the_middle_of_a_stream">
            <a:hlinkClick r:id="" action="ppaction://media"/>
            <a:extLst>
              <a:ext uri="{FF2B5EF4-FFF2-40B4-BE49-F238E27FC236}">
                <a16:creationId xmlns:a16="http://schemas.microsoft.com/office/drawing/2014/main" id="{352CE081-ED97-0CE9-2D9F-1B327CAD1552}"/>
              </a:ext>
            </a:extLst>
          </p:cNvPr>
          <p:cNvPicPr>
            <a:picLocks noChangeAspect="1"/>
          </p:cNvPicPr>
          <p:nvPr>
            <a:videoFile r:link="rId20"/>
            <p:extLst>
              <p:ext uri="{DAA4B4D4-6D71-4841-9C94-3DE7FCFB9230}">
                <p14:media xmlns:p14="http://schemas.microsoft.com/office/powerpoint/2010/main" r:embed="rId19"/>
              </p:ext>
            </p:extLst>
          </p:nvPr>
        </p:nvPicPr>
        <p:blipFill>
          <a:blip r:embed="rId39"/>
          <a:stretch>
            <a:fillRect/>
          </a:stretch>
        </p:blipFill>
        <p:spPr>
          <a:xfrm>
            <a:off x="9365301" y="10328405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75" name="A_teddy_bear_is_walking_down_5th_Avenue,_front_view,_beautiful_sunset,_close_up_">
            <a:hlinkClick r:id="" action="ppaction://media"/>
            <a:extLst>
              <a:ext uri="{FF2B5EF4-FFF2-40B4-BE49-F238E27FC236}">
                <a16:creationId xmlns:a16="http://schemas.microsoft.com/office/drawing/2014/main" id="{571355F0-A400-B49A-7BF7-7A13FEDBEF7A}"/>
              </a:ext>
            </a:extLst>
          </p:cNvPr>
          <p:cNvPicPr>
            <a:picLocks noChangeAspect="1"/>
          </p:cNvPicPr>
          <p:nvPr>
            <a:videoFile r:link="rId22"/>
            <p:extLst>
              <p:ext uri="{DAA4B4D4-6D71-4841-9C94-3DE7FCFB9230}">
                <p14:media xmlns:p14="http://schemas.microsoft.com/office/powerpoint/2010/main" r:embed="rId21"/>
              </p:ext>
            </p:extLst>
          </p:nvPr>
        </p:nvPicPr>
        <p:blipFill>
          <a:blip r:embed="rId40"/>
          <a:stretch>
            <a:fillRect/>
          </a:stretch>
        </p:blipFill>
        <p:spPr>
          <a:xfrm>
            <a:off x="9365301" y="11425045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187" name="a_zoomed_out_DSLR_photo_of_a_majestic_sailboat">
            <a:hlinkClick r:id="" action="ppaction://media"/>
            <a:extLst>
              <a:ext uri="{FF2B5EF4-FFF2-40B4-BE49-F238E27FC236}">
                <a16:creationId xmlns:a16="http://schemas.microsoft.com/office/drawing/2014/main" id="{99593BDD-6442-125A-FB22-40C9613E28E2}"/>
              </a:ext>
            </a:extLst>
          </p:cNvPr>
          <p:cNvPicPr>
            <a:picLocks noChangeAspect="1"/>
          </p:cNvPicPr>
          <p:nvPr>
            <a:videoFile r:link="rId24"/>
            <p:extLst>
              <p:ext uri="{DAA4B4D4-6D71-4841-9C94-3DE7FCFB9230}">
                <p14:media xmlns:p14="http://schemas.microsoft.com/office/powerpoint/2010/main" r:embed="rId23"/>
              </p:ext>
            </p:extLst>
          </p:nvPr>
        </p:nvPicPr>
        <p:blipFill>
          <a:blip r:embed="rId41"/>
          <a:stretch>
            <a:fillRect/>
          </a:stretch>
        </p:blipFill>
        <p:spPr>
          <a:xfrm>
            <a:off x="9365301" y="12521685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223" name="There_is_a_bird's-eye_view_of_a_highway_in_Los_Angeles">
            <a:hlinkClick r:id="" action="ppaction://media"/>
            <a:extLst>
              <a:ext uri="{FF2B5EF4-FFF2-40B4-BE49-F238E27FC236}">
                <a16:creationId xmlns:a16="http://schemas.microsoft.com/office/drawing/2014/main" id="{78AAE8E6-E5FC-2372-AAD4-675057F51FD0}"/>
              </a:ext>
            </a:extLst>
          </p:cNvPr>
          <p:cNvPicPr>
            <a:picLocks noChangeAspect="1"/>
          </p:cNvPicPr>
          <p:nvPr>
            <a:videoFile r:link="rId26"/>
            <p:extLst>
              <p:ext uri="{DAA4B4D4-6D71-4841-9C94-3DE7FCFB9230}">
                <p14:media xmlns:p14="http://schemas.microsoft.com/office/powerpoint/2010/main" r:embed="rId25"/>
              </p:ext>
            </p:extLst>
          </p:nvPr>
        </p:nvPicPr>
        <p:blipFill>
          <a:blip r:embed="rId42"/>
          <a:stretch>
            <a:fillRect/>
          </a:stretch>
        </p:blipFill>
        <p:spPr>
          <a:xfrm>
            <a:off x="9365301" y="13618325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  <p:pic>
        <p:nvPicPr>
          <p:cNvPr id="235" name="There_is_a_time-lapse_of_the_snow_land_with_aurora_in_the_sky">
            <a:hlinkClick r:id="" action="ppaction://media"/>
            <a:extLst>
              <a:ext uri="{FF2B5EF4-FFF2-40B4-BE49-F238E27FC236}">
                <a16:creationId xmlns:a16="http://schemas.microsoft.com/office/drawing/2014/main" id="{AF0D554E-4C14-3634-3AC7-2C6596E1C3A7}"/>
              </a:ext>
            </a:extLst>
          </p:cNvPr>
          <p:cNvPicPr>
            <a:picLocks noChangeAspect="1"/>
          </p:cNvPicPr>
          <p:nvPr>
            <a:videoFile r:link="rId28"/>
            <p:extLst>
              <p:ext uri="{DAA4B4D4-6D71-4841-9C94-3DE7FCFB9230}">
                <p14:media xmlns:p14="http://schemas.microsoft.com/office/powerpoint/2010/main" r:embed="rId27"/>
              </p:ext>
            </p:extLst>
          </p:nvPr>
        </p:nvPicPr>
        <p:blipFill>
          <a:blip r:embed="rId43"/>
          <a:stretch>
            <a:fillRect/>
          </a:stretch>
        </p:blipFill>
        <p:spPr>
          <a:xfrm>
            <a:off x="9365301" y="14714961"/>
            <a:ext cx="1080000" cy="1080000"/>
          </a:xfrm>
          <a:prstGeom prst="rect">
            <a:avLst/>
          </a:prstGeom>
          <a:ln>
            <a:solidFill>
              <a:srgbClr val="00B050"/>
            </a:solidFill>
          </a:ln>
        </p:spPr>
      </p:pic>
    </p:spTree>
    <p:extLst>
      <p:ext uri="{BB962C8B-B14F-4D97-AF65-F5344CB8AC3E}">
        <p14:creationId xmlns:p14="http://schemas.microsoft.com/office/powerpoint/2010/main" val="384334079"/>
      </p:ext>
    </p:extLst>
  </p:cSld>
  <p:clrMapOvr>
    <a:masterClrMapping/>
  </p:clrMapOvr>
  <p:timing>
    <p:tnLst>
      <p:par>
        <p:cTn id="1" dur="indefinite" restart="never" nodeType="tmRoot">
          <p:childTnLst>
            <p:video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3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video>
              <p:cMediaNode vol="80000">
                <p:cTn id="4" fill="hold" display="0">
                  <p:stCondLst>
                    <p:cond delay="indefinite"/>
                  </p:stCondLst>
                </p:cTn>
                <p:tgtEl>
                  <p:spTgt spid="30"/>
                </p:tgtEl>
              </p:cMediaNode>
            </p:video>
            <p:video>
              <p:cMediaNode vol="80000">
                <p:cTn id="5" fill="hold" display="0">
                  <p:stCondLst>
                    <p:cond delay="indefinite"/>
                  </p:stCondLst>
                </p:cTn>
                <p:tgtEl>
                  <p:spTgt spid="43"/>
                </p:tgtEl>
              </p:cMediaNode>
            </p:video>
            <p:video>
              <p:cMediaNode vol="80000">
                <p:cTn id="6" fill="hold" display="0">
                  <p:stCondLst>
                    <p:cond delay="indefinite"/>
                  </p:stCondLst>
                </p:cTn>
                <p:tgtEl>
                  <p:spTgt spid="93"/>
                </p:tgtEl>
              </p:cMediaNode>
            </p:video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15"/>
                </p:tgtEl>
              </p:cMediaNode>
            </p:video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127"/>
                </p:tgtEl>
              </p:cMediaNode>
            </p:video>
            <p:video>
              <p:cMediaNode vol="80000">
                <p:cTn id="9" fill="hold" display="0">
                  <p:stCondLst>
                    <p:cond delay="indefinite"/>
                  </p:stCondLst>
                </p:cTn>
                <p:tgtEl>
                  <p:spTgt spid="139"/>
                </p:tgtEl>
              </p:cMediaNode>
            </p:video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151"/>
                </p:tgtEl>
              </p:cMediaNode>
            </p:video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63"/>
                </p:tgtEl>
              </p:cMediaNode>
            </p:video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175"/>
                </p:tgtEl>
              </p:cMediaNode>
            </p:video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87"/>
                </p:tgtEl>
              </p:cMediaNode>
            </p:video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223"/>
                </p:tgtEl>
              </p:cMediaNode>
            </p:video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23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234B15-9D04-3639-1C2B-B1F3CC9F1ED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zh-CN" dirty="0"/>
              <a:t>DP2.0</a:t>
            </a:r>
            <a:endParaRPr kumimoji="1"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E821D919-88C1-EF75-A1F2-E3028CE45B0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312769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18</TotalTime>
  <Words>649</Words>
  <Application>Microsoft Macintosh PowerPoint</Application>
  <PresentationFormat>自定义</PresentationFormat>
  <Paragraphs>96</Paragraphs>
  <Slides>13</Slides>
  <Notes>2</Notes>
  <HiddenSlides>0</HiddenSlides>
  <MMClips>90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8" baseType="lpstr">
      <vt:lpstr>等线</vt:lpstr>
      <vt:lpstr>Arial</vt:lpstr>
      <vt:lpstr>Calibri</vt:lpstr>
      <vt:lpstr>Calibri Light</vt:lpstr>
      <vt:lpstr>Office 主题​​</vt:lpstr>
      <vt:lpstr>OJ</vt:lpstr>
      <vt:lpstr>PowerPoint 演示文稿</vt:lpstr>
      <vt:lpstr> Results of SD v1.4</vt:lpstr>
      <vt:lpstr>PowerPoint 演示文稿</vt:lpstr>
      <vt:lpstr> Results of SD v1.5</vt:lpstr>
      <vt:lpstr>PowerPoint 演示文稿</vt:lpstr>
      <vt:lpstr>DP1.0</vt:lpstr>
      <vt:lpstr>PowerPoint 演示文稿</vt:lpstr>
      <vt:lpstr>DP2.0</vt:lpstr>
      <vt:lpstr>PowerPoint 演示文稿</vt:lpstr>
      <vt:lpstr>Pose and Edge Guidance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OJ</dc:title>
  <dc:creator>densechen@foxmail.com</dc:creator>
  <cp:lastModifiedBy>densechen@foxmail.com</cp:lastModifiedBy>
  <cp:revision>7</cp:revision>
  <dcterms:created xsi:type="dcterms:W3CDTF">2023-09-19T08:07:26Z</dcterms:created>
  <dcterms:modified xsi:type="dcterms:W3CDTF">2023-09-22T09:49:11Z</dcterms:modified>
</cp:coreProperties>
</file>