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key points that will be covered in the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regulatory landscape and its implications for food safety.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Detail the specific strategies Great Pasta employs to maintain compliance.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Share real-life examples of how Great Pasta has effectively managed compliance challenges.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how the landscape of food safety is evolving and what that means for Great Pasta.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Wrap up the presentation and outline the next steps for the team.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Enhancing Compliance in Food Safety: A Strategic Approach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Introduce the significance of food safety and how it aligns with Great Pasta's mission.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Future Trends in Food Safety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Emerging technologies in food safety monitoring</a:t>
            </a:r>
          </a:p>
          <a:p>
            <a:r>
              <a:t>Increased consumer demand for transparency</a:t>
            </a:r>
          </a:p>
          <a:p>
            <a:r>
              <a:t>The role of sustainability in compliance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Conclusion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Summary of key compliance strategies discussed</a:t>
            </a:r>
          </a:p>
          <a:p>
            <a:r>
              <a:t>Action items for team members</a:t>
            </a:r>
          </a:p>
          <a:p>
            <a:r>
              <a:t>Commitment to continuous improvement in food safety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Overview of Food Safety Standards</a:t>
            </a:r>
          </a:p>
          <a:p>
            <a:r>
              <a:t>Great Pasta's Compliance Framework</a:t>
            </a:r>
          </a:p>
          <a:p>
            <a:r>
              <a:t>Case Studies</a:t>
            </a:r>
          </a:p>
          <a:p>
            <a:r>
              <a:t>Future Trends in Food Safety</a:t>
            </a:r>
          </a:p>
          <a:p>
            <a:r>
              <a:t>Conclusion and Next Steps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Overview of Food Safety Standards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Key regulations: FDA, USDA, and international standards</a:t>
            </a:r>
          </a:p>
          <a:p>
            <a:r>
              <a:t>Statistics: 48 million people get sick from foodborne illnesses annually in the U.S.</a:t>
            </a:r>
          </a:p>
          <a:p>
            <a:r>
              <a:t>Compliance as a competitive advantage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Great Pasta's Compliance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Internal audits and quality checks</a:t>
            </a:r>
          </a:p>
          <a:p>
            <a:r>
              <a:t>Training programs for employees on safety protocols</a:t>
            </a:r>
          </a:p>
          <a:p>
            <a:r>
              <a:t>Continuous improvement initiatives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Successful compliance during product recalls</a:t>
            </a:r>
          </a:p>
          <a:p>
            <a:r>
              <a:t>Collaboration with suppliers to ensure safety standards</a:t>
            </a:r>
          </a:p>
          <a:p>
            <a:r>
              <a:t>Impact of compliance on customer trust and brand loyalty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