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7740650" cy="3168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10" autoAdjust="0"/>
    <p:restoredTop sz="94660"/>
  </p:normalViewPr>
  <p:slideViewPr>
    <p:cSldViewPr snapToGrid="0">
      <p:cViewPr varScale="1">
        <p:scale>
          <a:sx n="208" d="100"/>
          <a:sy n="208" d="100"/>
        </p:scale>
        <p:origin x="150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7581" y="518573"/>
            <a:ext cx="5805488" cy="1103160"/>
          </a:xfrm>
        </p:spPr>
        <p:txBody>
          <a:bodyPr anchor="b"/>
          <a:lstStyle>
            <a:lvl1pPr algn="ctr">
              <a:defRPr sz="27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7581" y="1664275"/>
            <a:ext cx="5805488" cy="765023"/>
          </a:xfrm>
        </p:spPr>
        <p:txBody>
          <a:bodyPr/>
          <a:lstStyle>
            <a:lvl1pPr marL="0" indent="0" algn="ctr">
              <a:buNone/>
              <a:defRPr sz="1109"/>
            </a:lvl1pPr>
            <a:lvl2pPr marL="211226" indent="0" algn="ctr">
              <a:buNone/>
              <a:defRPr sz="924"/>
            </a:lvl2pPr>
            <a:lvl3pPr marL="422453" indent="0" algn="ctr">
              <a:buNone/>
              <a:defRPr sz="832"/>
            </a:lvl3pPr>
            <a:lvl4pPr marL="633679" indent="0" algn="ctr">
              <a:buNone/>
              <a:defRPr sz="739"/>
            </a:lvl4pPr>
            <a:lvl5pPr marL="844906" indent="0" algn="ctr">
              <a:buNone/>
              <a:defRPr sz="739"/>
            </a:lvl5pPr>
            <a:lvl6pPr marL="1056132" indent="0" algn="ctr">
              <a:buNone/>
              <a:defRPr sz="739"/>
            </a:lvl6pPr>
            <a:lvl7pPr marL="1267358" indent="0" algn="ctr">
              <a:buNone/>
              <a:defRPr sz="739"/>
            </a:lvl7pPr>
            <a:lvl8pPr marL="1478585" indent="0" algn="ctr">
              <a:buNone/>
              <a:defRPr sz="739"/>
            </a:lvl8pPr>
            <a:lvl9pPr marL="1689811" indent="0" algn="ctr">
              <a:buNone/>
              <a:defRPr sz="73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106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26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39402" y="168701"/>
            <a:ext cx="1669078" cy="268528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2170" y="168701"/>
            <a:ext cx="4910475" cy="268528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0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1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138" y="789963"/>
            <a:ext cx="6676311" cy="1318070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8138" y="2120502"/>
            <a:ext cx="6676311" cy="693142"/>
          </a:xfrm>
        </p:spPr>
        <p:txBody>
          <a:bodyPr/>
          <a:lstStyle>
            <a:lvl1pPr marL="0" indent="0">
              <a:buNone/>
              <a:defRPr sz="1109">
                <a:solidFill>
                  <a:schemeClr val="tx1">
                    <a:tint val="75000"/>
                  </a:schemeClr>
                </a:solidFill>
              </a:defRPr>
            </a:lvl1pPr>
            <a:lvl2pPr marL="21122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2pPr>
            <a:lvl3pPr marL="422453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3pPr>
            <a:lvl4pPr marL="633679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4pPr>
            <a:lvl5pPr marL="844906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5pPr>
            <a:lvl6pPr marL="1056132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6pPr>
            <a:lvl7pPr marL="1267358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7pPr>
            <a:lvl8pPr marL="1478585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8pPr>
            <a:lvl9pPr marL="1689811" indent="0">
              <a:buNone/>
              <a:defRPr sz="7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87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2170" y="843507"/>
            <a:ext cx="3289776" cy="20104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18704" y="843507"/>
            <a:ext cx="3289776" cy="20104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4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168702"/>
            <a:ext cx="6676311" cy="6124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178" y="776760"/>
            <a:ext cx="3274657" cy="380678"/>
          </a:xfrm>
        </p:spPr>
        <p:txBody>
          <a:bodyPr anchor="b"/>
          <a:lstStyle>
            <a:lvl1pPr marL="0" indent="0">
              <a:buNone/>
              <a:defRPr sz="1109" b="1"/>
            </a:lvl1pPr>
            <a:lvl2pPr marL="211226" indent="0">
              <a:buNone/>
              <a:defRPr sz="924" b="1"/>
            </a:lvl2pPr>
            <a:lvl3pPr marL="422453" indent="0">
              <a:buNone/>
              <a:defRPr sz="832" b="1"/>
            </a:lvl3pPr>
            <a:lvl4pPr marL="633679" indent="0">
              <a:buNone/>
              <a:defRPr sz="739" b="1"/>
            </a:lvl4pPr>
            <a:lvl5pPr marL="844906" indent="0">
              <a:buNone/>
              <a:defRPr sz="739" b="1"/>
            </a:lvl5pPr>
            <a:lvl6pPr marL="1056132" indent="0">
              <a:buNone/>
              <a:defRPr sz="739" b="1"/>
            </a:lvl6pPr>
            <a:lvl7pPr marL="1267358" indent="0">
              <a:buNone/>
              <a:defRPr sz="739" b="1"/>
            </a:lvl7pPr>
            <a:lvl8pPr marL="1478585" indent="0">
              <a:buNone/>
              <a:defRPr sz="739" b="1"/>
            </a:lvl8pPr>
            <a:lvl9pPr marL="1689811" indent="0">
              <a:buNone/>
              <a:defRPr sz="73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178" y="1157437"/>
            <a:ext cx="3274657" cy="17024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18704" y="776760"/>
            <a:ext cx="3290784" cy="380678"/>
          </a:xfrm>
        </p:spPr>
        <p:txBody>
          <a:bodyPr anchor="b"/>
          <a:lstStyle>
            <a:lvl1pPr marL="0" indent="0">
              <a:buNone/>
              <a:defRPr sz="1109" b="1"/>
            </a:lvl1pPr>
            <a:lvl2pPr marL="211226" indent="0">
              <a:buNone/>
              <a:defRPr sz="924" b="1"/>
            </a:lvl2pPr>
            <a:lvl3pPr marL="422453" indent="0">
              <a:buNone/>
              <a:defRPr sz="832" b="1"/>
            </a:lvl3pPr>
            <a:lvl4pPr marL="633679" indent="0">
              <a:buNone/>
              <a:defRPr sz="739" b="1"/>
            </a:lvl4pPr>
            <a:lvl5pPr marL="844906" indent="0">
              <a:buNone/>
              <a:defRPr sz="739" b="1"/>
            </a:lvl5pPr>
            <a:lvl6pPr marL="1056132" indent="0">
              <a:buNone/>
              <a:defRPr sz="739" b="1"/>
            </a:lvl6pPr>
            <a:lvl7pPr marL="1267358" indent="0">
              <a:buNone/>
              <a:defRPr sz="739" b="1"/>
            </a:lvl7pPr>
            <a:lvl8pPr marL="1478585" indent="0">
              <a:buNone/>
              <a:defRPr sz="739" b="1"/>
            </a:lvl8pPr>
            <a:lvl9pPr marL="1689811" indent="0">
              <a:buNone/>
              <a:defRPr sz="73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18704" y="1157437"/>
            <a:ext cx="3290784" cy="17024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77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8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11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211243"/>
            <a:ext cx="2496561" cy="739352"/>
          </a:xfrm>
        </p:spPr>
        <p:txBody>
          <a:bodyPr anchor="b"/>
          <a:lstStyle>
            <a:lvl1pPr>
              <a:defRPr sz="147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0784" y="456227"/>
            <a:ext cx="3918704" cy="2251795"/>
          </a:xfrm>
        </p:spPr>
        <p:txBody>
          <a:bodyPr/>
          <a:lstStyle>
            <a:lvl1pPr>
              <a:defRPr sz="1478"/>
            </a:lvl1pPr>
            <a:lvl2pPr>
              <a:defRPr sz="1294"/>
            </a:lvl2pPr>
            <a:lvl3pPr>
              <a:defRPr sz="1109"/>
            </a:lvl3pPr>
            <a:lvl4pPr>
              <a:defRPr sz="924"/>
            </a:lvl4pPr>
            <a:lvl5pPr>
              <a:defRPr sz="924"/>
            </a:lvl5pPr>
            <a:lvl6pPr>
              <a:defRPr sz="924"/>
            </a:lvl6pPr>
            <a:lvl7pPr>
              <a:defRPr sz="924"/>
            </a:lvl7pPr>
            <a:lvl8pPr>
              <a:defRPr sz="924"/>
            </a:lvl8pPr>
            <a:lvl9pPr>
              <a:defRPr sz="92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178" y="950595"/>
            <a:ext cx="2496561" cy="1761095"/>
          </a:xfrm>
        </p:spPr>
        <p:txBody>
          <a:bodyPr/>
          <a:lstStyle>
            <a:lvl1pPr marL="0" indent="0">
              <a:buNone/>
              <a:defRPr sz="739"/>
            </a:lvl1pPr>
            <a:lvl2pPr marL="211226" indent="0">
              <a:buNone/>
              <a:defRPr sz="647"/>
            </a:lvl2pPr>
            <a:lvl3pPr marL="422453" indent="0">
              <a:buNone/>
              <a:defRPr sz="554"/>
            </a:lvl3pPr>
            <a:lvl4pPr marL="633679" indent="0">
              <a:buNone/>
              <a:defRPr sz="462"/>
            </a:lvl4pPr>
            <a:lvl5pPr marL="844906" indent="0">
              <a:buNone/>
              <a:defRPr sz="462"/>
            </a:lvl5pPr>
            <a:lvl6pPr marL="1056132" indent="0">
              <a:buNone/>
              <a:defRPr sz="462"/>
            </a:lvl6pPr>
            <a:lvl7pPr marL="1267358" indent="0">
              <a:buNone/>
              <a:defRPr sz="462"/>
            </a:lvl7pPr>
            <a:lvl8pPr marL="1478585" indent="0">
              <a:buNone/>
              <a:defRPr sz="462"/>
            </a:lvl8pPr>
            <a:lvl9pPr marL="1689811" indent="0">
              <a:buNone/>
              <a:defRPr sz="462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15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178" y="211243"/>
            <a:ext cx="2496561" cy="739352"/>
          </a:xfrm>
        </p:spPr>
        <p:txBody>
          <a:bodyPr anchor="b"/>
          <a:lstStyle>
            <a:lvl1pPr>
              <a:defRPr sz="147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90784" y="456227"/>
            <a:ext cx="3918704" cy="2251795"/>
          </a:xfrm>
        </p:spPr>
        <p:txBody>
          <a:bodyPr anchor="t"/>
          <a:lstStyle>
            <a:lvl1pPr marL="0" indent="0">
              <a:buNone/>
              <a:defRPr sz="1478"/>
            </a:lvl1pPr>
            <a:lvl2pPr marL="211226" indent="0">
              <a:buNone/>
              <a:defRPr sz="1294"/>
            </a:lvl2pPr>
            <a:lvl3pPr marL="422453" indent="0">
              <a:buNone/>
              <a:defRPr sz="1109"/>
            </a:lvl3pPr>
            <a:lvl4pPr marL="633679" indent="0">
              <a:buNone/>
              <a:defRPr sz="924"/>
            </a:lvl4pPr>
            <a:lvl5pPr marL="844906" indent="0">
              <a:buNone/>
              <a:defRPr sz="924"/>
            </a:lvl5pPr>
            <a:lvl6pPr marL="1056132" indent="0">
              <a:buNone/>
              <a:defRPr sz="924"/>
            </a:lvl6pPr>
            <a:lvl7pPr marL="1267358" indent="0">
              <a:buNone/>
              <a:defRPr sz="924"/>
            </a:lvl7pPr>
            <a:lvl8pPr marL="1478585" indent="0">
              <a:buNone/>
              <a:defRPr sz="924"/>
            </a:lvl8pPr>
            <a:lvl9pPr marL="1689811" indent="0">
              <a:buNone/>
              <a:defRPr sz="92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178" y="950595"/>
            <a:ext cx="2496561" cy="1761095"/>
          </a:xfrm>
        </p:spPr>
        <p:txBody>
          <a:bodyPr/>
          <a:lstStyle>
            <a:lvl1pPr marL="0" indent="0">
              <a:buNone/>
              <a:defRPr sz="739"/>
            </a:lvl1pPr>
            <a:lvl2pPr marL="211226" indent="0">
              <a:buNone/>
              <a:defRPr sz="647"/>
            </a:lvl2pPr>
            <a:lvl3pPr marL="422453" indent="0">
              <a:buNone/>
              <a:defRPr sz="554"/>
            </a:lvl3pPr>
            <a:lvl4pPr marL="633679" indent="0">
              <a:buNone/>
              <a:defRPr sz="462"/>
            </a:lvl4pPr>
            <a:lvl5pPr marL="844906" indent="0">
              <a:buNone/>
              <a:defRPr sz="462"/>
            </a:lvl5pPr>
            <a:lvl6pPr marL="1056132" indent="0">
              <a:buNone/>
              <a:defRPr sz="462"/>
            </a:lvl6pPr>
            <a:lvl7pPr marL="1267358" indent="0">
              <a:buNone/>
              <a:defRPr sz="462"/>
            </a:lvl7pPr>
            <a:lvl8pPr marL="1478585" indent="0">
              <a:buNone/>
              <a:defRPr sz="462"/>
            </a:lvl8pPr>
            <a:lvl9pPr marL="1689811" indent="0">
              <a:buNone/>
              <a:defRPr sz="462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3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2170" y="168702"/>
            <a:ext cx="6676311" cy="612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170" y="843507"/>
            <a:ext cx="6676311" cy="201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2170" y="2936869"/>
            <a:ext cx="1741646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18F2A-8408-4607-94FE-4A5BB568DB42}" type="datetimeFigureOut">
              <a:rPr lang="en-GB" smtClean="0"/>
              <a:t>16/02/2021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4091" y="2936869"/>
            <a:ext cx="2612469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66834" y="2936869"/>
            <a:ext cx="1741646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1DC99-8BDC-417F-8B10-EA86EC4719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33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22453" rtl="0" eaLnBrk="1" latinLnBrk="0" hangingPunct="1">
        <a:lnSpc>
          <a:spcPct val="90000"/>
        </a:lnSpc>
        <a:spcBef>
          <a:spcPct val="0"/>
        </a:spcBef>
        <a:buNone/>
        <a:defRPr sz="20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613" indent="-105613" algn="l" defTabSz="42245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1pPr>
      <a:lvl2pPr marL="316840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1109" kern="1200">
          <a:solidFill>
            <a:schemeClr val="tx1"/>
          </a:solidFill>
          <a:latin typeface="+mn-lt"/>
          <a:ea typeface="+mn-ea"/>
          <a:cs typeface="+mn-cs"/>
        </a:defRPr>
      </a:lvl2pPr>
      <a:lvl3pPr marL="528066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924" kern="1200">
          <a:solidFill>
            <a:schemeClr val="tx1"/>
          </a:solidFill>
          <a:latin typeface="+mn-lt"/>
          <a:ea typeface="+mn-ea"/>
          <a:cs typeface="+mn-cs"/>
        </a:defRPr>
      </a:lvl3pPr>
      <a:lvl4pPr marL="739292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4pPr>
      <a:lvl5pPr marL="950519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5pPr>
      <a:lvl6pPr marL="1161745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6pPr>
      <a:lvl7pPr marL="1372972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7pPr>
      <a:lvl8pPr marL="1584198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8pPr>
      <a:lvl9pPr marL="1795424" indent="-105613" algn="l" defTabSz="422453" rtl="0" eaLnBrk="1" latinLnBrk="0" hangingPunct="1">
        <a:lnSpc>
          <a:spcPct val="90000"/>
        </a:lnSpc>
        <a:spcBef>
          <a:spcPts val="231"/>
        </a:spcBef>
        <a:buFont typeface="Arial" panose="020B0604020202020204" pitchFamily="34" charset="0"/>
        <a:buChar char="•"/>
        <a:defRPr sz="8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1pPr>
      <a:lvl2pPr marL="211226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2pPr>
      <a:lvl3pPr marL="422453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3pPr>
      <a:lvl4pPr marL="633679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4pPr>
      <a:lvl5pPr marL="844906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6pPr>
      <a:lvl7pPr marL="1267358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7pPr>
      <a:lvl8pPr marL="1478585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8pPr>
      <a:lvl9pPr marL="1689811" algn="l" defTabSz="422453" rtl="0" eaLnBrk="1" latinLnBrk="0" hangingPunct="1">
        <a:defRPr sz="8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3626" y="733295"/>
            <a:ext cx="1224001" cy="864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UNet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41549" y="42863"/>
            <a:ext cx="1249749" cy="5995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4658" y="1849162"/>
            <a:ext cx="1224001" cy="864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MRF</a:t>
            </a:r>
          </a:p>
        </p:txBody>
      </p:sp>
      <p:sp>
        <p:nvSpPr>
          <p:cNvPr id="7" name="Rectangle 6"/>
          <p:cNvSpPr/>
          <p:nvPr/>
        </p:nvSpPr>
        <p:spPr>
          <a:xfrm>
            <a:off x="4109799" y="1849162"/>
            <a:ext cx="1224001" cy="864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30363" y="1849162"/>
            <a:ext cx="1356325" cy="864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4" idx="3"/>
            <a:endCxn id="35" idx="2"/>
          </p:cNvCxnSpPr>
          <p:nvPr/>
        </p:nvCxnSpPr>
        <p:spPr>
          <a:xfrm flipV="1">
            <a:off x="2127625" y="1165283"/>
            <a:ext cx="922764" cy="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1049" y="2258152"/>
            <a:ext cx="8231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3"/>
            <a:endCxn id="16" idx="2"/>
          </p:cNvCxnSpPr>
          <p:nvPr/>
        </p:nvCxnSpPr>
        <p:spPr>
          <a:xfrm flipV="1">
            <a:off x="2128659" y="2281151"/>
            <a:ext cx="921733" cy="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6"/>
            <a:endCxn id="7" idx="1"/>
          </p:cNvCxnSpPr>
          <p:nvPr/>
        </p:nvCxnSpPr>
        <p:spPr>
          <a:xfrm>
            <a:off x="3283356" y="2281151"/>
            <a:ext cx="826443" cy="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8" idx="1"/>
          </p:cNvCxnSpPr>
          <p:nvPr/>
        </p:nvCxnSpPr>
        <p:spPr>
          <a:xfrm>
            <a:off x="5339057" y="2281148"/>
            <a:ext cx="99129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6448" y="853100"/>
            <a:ext cx="3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26" name="Straight Arrow Connector 25"/>
          <p:cNvCxnSpPr>
            <a:stCxn id="35" idx="4"/>
            <a:endCxn id="16" idx="0"/>
          </p:cNvCxnSpPr>
          <p:nvPr/>
        </p:nvCxnSpPr>
        <p:spPr>
          <a:xfrm>
            <a:off x="3166870" y="1282287"/>
            <a:ext cx="0" cy="88186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80696" y="1731670"/>
            <a:ext cx="5372100" cy="13486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050388" y="2164148"/>
            <a:ext cx="232964" cy="234000"/>
            <a:chOff x="5862469" y="4222623"/>
            <a:chExt cx="232964" cy="234000"/>
          </a:xfrm>
        </p:grpSpPr>
        <p:sp>
          <p:nvSpPr>
            <p:cNvPr id="16" name="Oval 15"/>
            <p:cNvSpPr/>
            <p:nvPr/>
          </p:nvSpPr>
          <p:spPr>
            <a:xfrm>
              <a:off x="5862469" y="4222623"/>
              <a:ext cx="232964" cy="23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Straight Arrow Connector 30"/>
            <p:cNvCxnSpPr>
              <a:stCxn id="16" idx="2"/>
              <a:endCxn id="16" idx="6"/>
            </p:cNvCxnSpPr>
            <p:nvPr/>
          </p:nvCxnSpPr>
          <p:spPr>
            <a:xfrm>
              <a:off x="5862469" y="4339623"/>
              <a:ext cx="23296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6" idx="0"/>
              <a:endCxn id="16" idx="4"/>
            </p:cNvCxnSpPr>
            <p:nvPr/>
          </p:nvCxnSpPr>
          <p:spPr>
            <a:xfrm>
              <a:off x="5978951" y="4222623"/>
              <a:ext cx="0" cy="2340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2452871" y="142581"/>
            <a:ext cx="1445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log-sum-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237060" y="1973843"/>
            <a:ext cx="1549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categorical cross-entropy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6448" y="1942797"/>
            <a:ext cx="3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350180" y="1955496"/>
            <a:ext cx="52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80429" y="1165283"/>
            <a:ext cx="8231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008527" y="1045148"/>
            <a:ext cx="0" cy="80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970673" y="964857"/>
            <a:ext cx="3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967219" y="2836123"/>
            <a:ext cx="241641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Mean-field iteration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67982" y="2281434"/>
            <a:ext cx="0" cy="56609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46198" y="2858115"/>
            <a:ext cx="4932358" cy="107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52841" y="2267150"/>
            <a:ext cx="0" cy="590965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108221" y="1027147"/>
            <a:ext cx="56216" cy="28800"/>
            <a:chOff x="7103169" y="350906"/>
            <a:chExt cx="73974" cy="36885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7103169" y="350906"/>
              <a:ext cx="38412" cy="368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138731" y="350906"/>
              <a:ext cx="38412" cy="368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/>
          <p:cNvSpPr/>
          <p:nvPr/>
        </p:nvSpPr>
        <p:spPr>
          <a:xfrm>
            <a:off x="3050388" y="1048283"/>
            <a:ext cx="232964" cy="2340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19" rIns="91440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Arrow Connector 35"/>
          <p:cNvCxnSpPr>
            <a:stCxn id="35" idx="2"/>
            <a:endCxn id="35" idx="6"/>
          </p:cNvCxnSpPr>
          <p:nvPr/>
        </p:nvCxnSpPr>
        <p:spPr>
          <a:xfrm>
            <a:off x="3050388" y="1165283"/>
            <a:ext cx="23296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166423" y="646745"/>
            <a:ext cx="446" cy="4045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41001" y="314112"/>
            <a:ext cx="0" cy="85433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330451" y="321473"/>
            <a:ext cx="2088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75330" y="1128732"/>
            <a:ext cx="32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1666127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14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Mikael Brudfors</dc:creator>
  <cp:lastModifiedBy>Mikael Brudfors</cp:lastModifiedBy>
  <cp:revision>17</cp:revision>
  <dcterms:created xsi:type="dcterms:W3CDTF">2021-02-14T13:06:16Z</dcterms:created>
  <dcterms:modified xsi:type="dcterms:W3CDTF">2021-02-16T10:29:00Z</dcterms:modified>
</cp:coreProperties>
</file>