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notesMasterIdLst>
    <p:notesMasterId r:id="rId12"/>
  </p:notesMasterIdLst>
  <p:sldIdLst>
    <p:sldId id="547" r:id="rId2"/>
    <p:sldId id="545" r:id="rId3"/>
    <p:sldId id="548" r:id="rId4"/>
    <p:sldId id="543" r:id="rId5"/>
    <p:sldId id="552" r:id="rId6"/>
    <p:sldId id="553" r:id="rId7"/>
    <p:sldId id="554" r:id="rId8"/>
    <p:sldId id="549" r:id="rId9"/>
    <p:sldId id="555" r:id="rId10"/>
    <p:sldId id="55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6" autoAdjust="0"/>
    <p:restoredTop sz="94660"/>
  </p:normalViewPr>
  <p:slideViewPr>
    <p:cSldViewPr snapToGrid="0">
      <p:cViewPr>
        <p:scale>
          <a:sx n="150" d="100"/>
          <a:sy n="150" d="100"/>
        </p:scale>
        <p:origin x="708" y="136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07EB0E-27FF-4002-8C40-5A9FCD02EC8B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D73CE1-D689-460F-9AB8-1A8352BD5A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028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3BE3B3-5CAE-BB52-AB14-0B7481BE30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48B061-ACD6-F9B6-79B9-09D59B1FF3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A128A65-5805-D1AF-6EFF-AD98E312D7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294CFC-AFF2-7D9B-CFC7-C64943503D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D73CE1-D689-460F-9AB8-1A8352BD5A9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3590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D73CE1-D689-460F-9AB8-1A8352BD5A9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565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D14A28-6F9C-9F54-07A8-929C06BE99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A916BB4-274E-1E8F-3FC1-F06FFF1B3D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9DA64E-E9F5-16C2-D8C5-21445BDF4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FCB9B-FD38-4EE3-A35C-FCC97D3DB85A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6D5F2B-1BAC-688F-8B0B-8308535E98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A0FCBB-4A28-85B6-773E-C24C9ED35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784CE-00B3-48A1-8389-6414730FF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2164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DEB4D0-1C4F-CB13-5C16-5AE6CE473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C88EF4-CB3E-C53A-ECA4-0E82FD9F53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AAC3F1-AC23-1422-F3D0-773A84675E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FCB9B-FD38-4EE3-A35C-FCC97D3DB85A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83153F-DE29-4661-66E5-3D4E5F93A1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6DA818-ABF3-4F35-94B3-464A7126C8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784CE-00B3-48A1-8389-6414730FF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4615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7DCCE42-2412-3C40-2C14-71AE45560D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0A7502C-D8B9-0E35-C59C-FC4CC5BC69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A36537-3056-2171-A937-0EB4C093C6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FCB9B-FD38-4EE3-A35C-FCC97D3DB85A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162DF4-120D-D762-4508-E1ACE34205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CDA135-1A68-6915-0759-A31EBE400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784CE-00B3-48A1-8389-6414730FF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709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F4113F-B8BE-717E-2408-3938AAC23C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069218-0B7A-F327-C09B-5399032379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E809F5-CE4C-8A6B-D977-1C87507412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FCB9B-FD38-4EE3-A35C-FCC97D3DB85A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40323A-7028-2FA6-0021-F7CFA8F94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DF5CD8-C753-CC89-D1D2-ED1998E4EE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784CE-00B3-48A1-8389-6414730FF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862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57F7BD-069F-5DE0-5DD2-115668D3D2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609A21-AB36-C403-0CA5-44F9ACA6AE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93608C-9C3D-9CD1-A1A6-45326128E0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FCB9B-FD38-4EE3-A35C-FCC97D3DB85A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FDB1C2-6FD0-3B85-BA52-6C18D39749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38E74B-D23E-880A-7B01-D94FFB112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784CE-00B3-48A1-8389-6414730FF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4543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703D65-B53F-8456-31FB-5E409E6F5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A41B4E-7687-8BAD-D86C-2BF44AEF300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22C25F-DC85-BE92-2C3D-69FB9E61C2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88FBF8-5099-55F3-01B9-050F5642E1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FCB9B-FD38-4EE3-A35C-FCC97D3DB85A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09DA9C-F8F8-78BE-6CB2-F62187EE28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550B0F-45CC-E85D-6A37-6B23C2615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784CE-00B3-48A1-8389-6414730FF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429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C5F45-94E1-D8E9-F0B8-4B6BB23B48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351882-7E17-0D6B-5F7C-29BF1DB764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A0D7AF-EE1A-E4E1-17A1-E44F71826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984C0E9-E5AE-96B5-8297-58A51A572E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0B6843-DA30-04E0-74D2-69DE0D89E89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4EF8E65-259D-DC12-C90D-92D8CF4BC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FCB9B-FD38-4EE3-A35C-FCC97D3DB85A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A82F088-0D9A-D0A3-49C7-2FB1C7E9C9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BC79871-1E57-72B2-6A8F-285C6BC8DD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784CE-00B3-48A1-8389-6414730FF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8238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94AC8-28AC-410E-6F32-86EC3434D8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DEF679-EA43-02C3-C0D7-8522A8CBB7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FCB9B-FD38-4EE3-A35C-FCC97D3DB85A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1F540BB-79D8-8F14-4636-ED7AF5FF25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753751-C30F-67E4-B10D-5E17CB8765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784CE-00B3-48A1-8389-6414730FF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6465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15E4171-1512-551A-BCA9-D6BD2003D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FCB9B-FD38-4EE3-A35C-FCC97D3DB85A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41D775-B06C-99F8-85BE-72AA0D784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844AE6-072D-4117-88DE-028CC12466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784CE-00B3-48A1-8389-6414730FF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1898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F8DD14-894F-69CC-24D6-7EAC1CA2F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B75293-17D8-B073-4736-7659F084C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3F9E5E-0456-8093-5230-BB71AAAF39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B7A24C-BED5-6C54-E37A-D1DEEA5F7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FCB9B-FD38-4EE3-A35C-FCC97D3DB85A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91B10-0FDD-7EE9-BFFE-290AE0D0E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AC25B2-1DE9-D44B-B2EC-E07EFAFAF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784CE-00B3-48A1-8389-6414730FF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487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89805-9742-2195-63F8-9EF906596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2F363A-18C0-515A-177D-844EA325777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871CAF-2221-EA80-6B25-E8DF7FD44A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3F6236-3722-151C-1E2C-5E1B62589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FCB9B-FD38-4EE3-A35C-FCC97D3DB85A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9A8B2A-0BB9-A72D-71CC-C0B4C7ACA6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26A53-DC6F-1A10-9764-35C71E6CE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784CE-00B3-48A1-8389-6414730FF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411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6B570D2-9949-4CF7-4E25-400ED5C36B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360B72-A959-463B-6955-70F08327B1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81971F-6823-FC6D-8C51-8DDDEEE6AB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B1FCB9B-FD38-4EE3-A35C-FCC97D3DB85A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085A05-9FAB-63EC-D5C1-FA9CD8EEA5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78C41B-A167-65CB-CFB5-4411518533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B7784CE-00B3-48A1-8389-6414730FF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590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png"/><Relationship Id="rId5" Type="http://schemas.openxmlformats.org/officeDocument/2006/relationships/image" Target="../media/image6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3C9DA7-96FE-DCE3-55CE-15E1D4C8F6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0276"/>
            <a:ext cx="12192000" cy="6037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3371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E26FDF-B007-72E3-77A5-EC02CD1E5E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7AF29BF-5CD3-D9DE-25CA-FA804ED9B5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217" y="26886"/>
            <a:ext cx="5757783" cy="409707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C70FE16-24AA-C42F-4179-BE508C7D5FCF}"/>
              </a:ext>
            </a:extLst>
          </p:cNvPr>
          <p:cNvSpPr txBox="1"/>
          <p:nvPr/>
        </p:nvSpPr>
        <p:spPr>
          <a:xfrm>
            <a:off x="2223518" y="-2"/>
            <a:ext cx="17446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/>
              <a:t>Vorinostat</a:t>
            </a:r>
            <a:r>
              <a:rPr lang="en-US" sz="1400" dirty="0"/>
              <a:t>, Modified</a:t>
            </a:r>
          </a:p>
        </p:txBody>
      </p:sp>
      <p:pic>
        <p:nvPicPr>
          <p:cNvPr id="7" name="Picture 6" descr="A black background with white and purple lines&#10;&#10;AI-generated content may be incorrect.">
            <a:extLst>
              <a:ext uri="{FF2B5EF4-FFF2-40B4-BE49-F238E27FC236}">
                <a16:creationId xmlns:a16="http://schemas.microsoft.com/office/drawing/2014/main" id="{B0A8E5ED-1220-4811-8617-CA7425501C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68" r="85679" b="91283"/>
          <a:stretch>
            <a:fillRect/>
          </a:stretch>
        </p:blipFill>
        <p:spPr>
          <a:xfrm>
            <a:off x="6898401" y="153886"/>
            <a:ext cx="1177569" cy="34742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78900EA-A42D-B4C0-1A36-32C0AE26D2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131" y="248617"/>
            <a:ext cx="5521735" cy="416682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A3743C-0E59-6F0F-F1F0-753441B69B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08155" y="4057434"/>
            <a:ext cx="6398873" cy="277368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3B9D826-B7D4-E41F-B1E0-EE44BE79619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1" b="2258"/>
          <a:stretch>
            <a:fillRect/>
          </a:stretch>
        </p:blipFill>
        <p:spPr>
          <a:xfrm>
            <a:off x="89118" y="4557080"/>
            <a:ext cx="5515471" cy="229034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788B5D59-7CE2-B7A2-1F59-1F9BDE0BE779}"/>
              </a:ext>
            </a:extLst>
          </p:cNvPr>
          <p:cNvSpPr/>
          <p:nvPr/>
        </p:nvSpPr>
        <p:spPr>
          <a:xfrm>
            <a:off x="1090083" y="5503333"/>
            <a:ext cx="228599" cy="1092199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065F0B3-5E72-AA70-FAE4-A1F64BBFDCCF}"/>
              </a:ext>
            </a:extLst>
          </p:cNvPr>
          <p:cNvSpPr/>
          <p:nvPr/>
        </p:nvSpPr>
        <p:spPr>
          <a:xfrm>
            <a:off x="3143251" y="5916613"/>
            <a:ext cx="128588" cy="579437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8417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E342B5BF-0925-6BA1-2C1E-492DADE09BAB}"/>
              </a:ext>
            </a:extLst>
          </p:cNvPr>
          <p:cNvGrpSpPr/>
          <p:nvPr/>
        </p:nvGrpSpPr>
        <p:grpSpPr>
          <a:xfrm>
            <a:off x="50800" y="1041193"/>
            <a:ext cx="12090400" cy="4861327"/>
            <a:chOff x="50800" y="1041193"/>
            <a:chExt cx="12090400" cy="4861327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AED63DC8-96AD-1403-AF2E-B57740E22AC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800" y="1041193"/>
              <a:ext cx="5620211" cy="4861327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BAB0085-9B41-3F13-83CD-DA79F1D6A1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33572" y="1041193"/>
              <a:ext cx="6407628" cy="4861327"/>
            </a:xfrm>
            <a:prstGeom prst="rect">
              <a:avLst/>
            </a:prstGeom>
            <a:ln>
              <a:solidFill>
                <a:srgbClr val="0070C0"/>
              </a:solidFill>
            </a:ln>
          </p:spPr>
        </p:pic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5107AD23-95E6-1ECE-506E-26DBC33A20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7880" y="1203413"/>
            <a:ext cx="5173244" cy="4536886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252E769-657C-78F6-0E5D-A07A9F833645}"/>
              </a:ext>
            </a:extLst>
          </p:cNvPr>
          <p:cNvSpPr txBox="1"/>
          <p:nvPr/>
        </p:nvSpPr>
        <p:spPr>
          <a:xfrm>
            <a:off x="1823569" y="5902519"/>
            <a:ext cx="20746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Untreated, Original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2A3FB69-8D03-E33C-2DE8-25CD8E43EC22}"/>
              </a:ext>
            </a:extLst>
          </p:cNvPr>
          <p:cNvSpPr txBox="1"/>
          <p:nvPr/>
        </p:nvSpPr>
        <p:spPr>
          <a:xfrm>
            <a:off x="7853563" y="5902519"/>
            <a:ext cx="21676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Untreated, Modified</a:t>
            </a:r>
          </a:p>
        </p:txBody>
      </p:sp>
    </p:spTree>
    <p:extLst>
      <p:ext uri="{BB962C8B-B14F-4D97-AF65-F5344CB8AC3E}">
        <p14:creationId xmlns:p14="http://schemas.microsoft.com/office/powerpoint/2010/main" val="3376263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4151F7-9CFE-717D-4AAC-CCB49814E7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graph showing a bar chart&#10;&#10;AI-generated content may be incorrect.">
            <a:extLst>
              <a:ext uri="{FF2B5EF4-FFF2-40B4-BE49-F238E27FC236}">
                <a16:creationId xmlns:a16="http://schemas.microsoft.com/office/drawing/2014/main" id="{9A5590E8-11B7-DE95-99D6-66B783D400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1691" y="4523473"/>
            <a:ext cx="5435072" cy="23345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6252725-598F-2622-FC51-953BE63E4C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817" y="1"/>
            <a:ext cx="6025001" cy="507953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BAF2CD1-6493-78A1-58D5-F6E3565368A2}"/>
              </a:ext>
            </a:extLst>
          </p:cNvPr>
          <p:cNvSpPr txBox="1"/>
          <p:nvPr/>
        </p:nvSpPr>
        <p:spPr>
          <a:xfrm>
            <a:off x="1926931" y="115973"/>
            <a:ext cx="16560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Untreated, Original</a:t>
            </a:r>
          </a:p>
        </p:txBody>
      </p:sp>
      <p:pic>
        <p:nvPicPr>
          <p:cNvPr id="10" name="Picture 9" descr="A black background with white and purple lines&#10;&#10;AI-generated content may be incorrect.">
            <a:extLst>
              <a:ext uri="{FF2B5EF4-FFF2-40B4-BE49-F238E27FC236}">
                <a16:creationId xmlns:a16="http://schemas.microsoft.com/office/drawing/2014/main" id="{E5F06D1C-76C3-7FBA-34E2-3688B42DB0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68" r="85679" b="91283"/>
          <a:stretch>
            <a:fillRect/>
          </a:stretch>
        </p:blipFill>
        <p:spPr>
          <a:xfrm>
            <a:off x="7076201" y="250039"/>
            <a:ext cx="1177569" cy="34742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363B6FA-8ADE-6441-C8D1-C90B1B6714EE}"/>
              </a:ext>
            </a:extLst>
          </p:cNvPr>
          <p:cNvSpPr txBox="1"/>
          <p:nvPr/>
        </p:nvSpPr>
        <p:spPr>
          <a:xfrm>
            <a:off x="158768" y="0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991261E-64E2-F983-888F-7A7AAACA80E8}"/>
              </a:ext>
            </a:extLst>
          </p:cNvPr>
          <p:cNvSpPr txBox="1"/>
          <p:nvPr/>
        </p:nvSpPr>
        <p:spPr>
          <a:xfrm>
            <a:off x="158768" y="4875532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b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BA6B941-ED68-6101-7655-57E5D8B2B68B}"/>
              </a:ext>
            </a:extLst>
          </p:cNvPr>
          <p:cNvSpPr txBox="1"/>
          <p:nvPr/>
        </p:nvSpPr>
        <p:spPr>
          <a:xfrm>
            <a:off x="6761691" y="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BF14AE-177E-2DA1-6214-0A46D1314907}"/>
              </a:ext>
            </a:extLst>
          </p:cNvPr>
          <p:cNvSpPr txBox="1"/>
          <p:nvPr/>
        </p:nvSpPr>
        <p:spPr>
          <a:xfrm>
            <a:off x="6761691" y="437712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d</a:t>
            </a:r>
            <a:endParaRPr lang="en-US" dirty="0"/>
          </a:p>
        </p:txBody>
      </p:sp>
      <p:pic>
        <p:nvPicPr>
          <p:cNvPr id="20" name="Picture 19" descr="A black background with white lines and dots&#10;&#10;AI-generated content may be incorrect.">
            <a:extLst>
              <a:ext uri="{FF2B5EF4-FFF2-40B4-BE49-F238E27FC236}">
                <a16:creationId xmlns:a16="http://schemas.microsoft.com/office/drawing/2014/main" id="{B19F2824-A932-8460-1CA5-DB052617308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90" t="-250" r="58" b="250"/>
          <a:stretch>
            <a:fillRect/>
          </a:stretch>
        </p:blipFill>
        <p:spPr>
          <a:xfrm>
            <a:off x="6807826" y="164039"/>
            <a:ext cx="5325447" cy="4250686"/>
          </a:xfrm>
          <a:prstGeom prst="rect">
            <a:avLst/>
          </a:prstGeom>
        </p:spPr>
      </p:pic>
      <p:pic>
        <p:nvPicPr>
          <p:cNvPr id="21" name="Picture 20" descr="A group of graphs showing different types of data&#10;&#10;AI-generated content may be incorrect.">
            <a:extLst>
              <a:ext uri="{FF2B5EF4-FFF2-40B4-BE49-F238E27FC236}">
                <a16:creationId xmlns:a16="http://schemas.microsoft.com/office/drawing/2014/main" id="{AFE4037B-D295-31D4-062B-BE9C96F298F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1" r="1303" b="13728"/>
          <a:stretch>
            <a:fillRect/>
          </a:stretch>
        </p:blipFill>
        <p:spPr>
          <a:xfrm>
            <a:off x="857249" y="4892312"/>
            <a:ext cx="4612049" cy="1886313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9D40BFAD-3A05-A6F9-20A4-358F3434A69C}"/>
              </a:ext>
            </a:extLst>
          </p:cNvPr>
          <p:cNvSpPr/>
          <p:nvPr/>
        </p:nvSpPr>
        <p:spPr>
          <a:xfrm>
            <a:off x="3232150" y="5878513"/>
            <a:ext cx="98425" cy="612775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89FA0CE-8F0B-0A98-76B2-99FC7AC2664E}"/>
              </a:ext>
            </a:extLst>
          </p:cNvPr>
          <p:cNvSpPr/>
          <p:nvPr/>
        </p:nvSpPr>
        <p:spPr>
          <a:xfrm>
            <a:off x="3432174" y="6021388"/>
            <a:ext cx="98425" cy="504825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51D052D-C133-5704-2D36-4A8F29861160}"/>
              </a:ext>
            </a:extLst>
          </p:cNvPr>
          <p:cNvSpPr/>
          <p:nvPr/>
        </p:nvSpPr>
        <p:spPr>
          <a:xfrm>
            <a:off x="5197474" y="6045201"/>
            <a:ext cx="136526" cy="663574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7186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807EE2-08C7-BDE3-19E3-911261B6EF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5B2BD75-30E5-D0B4-8CF8-B2B35FE855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209"/>
            <a:ext cx="6646127" cy="48881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AB50984-2E85-9ADF-FCBD-935D4C736F29}"/>
              </a:ext>
            </a:extLst>
          </p:cNvPr>
          <p:cNvSpPr txBox="1"/>
          <p:nvPr/>
        </p:nvSpPr>
        <p:spPr>
          <a:xfrm>
            <a:off x="1926931" y="115973"/>
            <a:ext cx="17282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Untreated, Modified</a:t>
            </a:r>
          </a:p>
        </p:txBody>
      </p:sp>
      <p:pic>
        <p:nvPicPr>
          <p:cNvPr id="4" name="Picture 3" descr="A graph with blue and white stripes&#10;&#10;AI-generated content may be incorrect.">
            <a:extLst>
              <a:ext uri="{FF2B5EF4-FFF2-40B4-BE49-F238E27FC236}">
                <a16:creationId xmlns:a16="http://schemas.microsoft.com/office/drawing/2014/main" id="{2F96B775-06AF-E9A4-5342-8B85F683B5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2703" y="4518329"/>
            <a:ext cx="5435072" cy="2320470"/>
          </a:xfrm>
          <a:prstGeom prst="rect">
            <a:avLst/>
          </a:prstGeom>
        </p:spPr>
      </p:pic>
      <p:pic>
        <p:nvPicPr>
          <p:cNvPr id="6" name="Picture 5" descr="A graph of different colored bars&#10;&#10;AI-generated content may be incorrect.">
            <a:extLst>
              <a:ext uri="{FF2B5EF4-FFF2-40B4-BE49-F238E27FC236}">
                <a16:creationId xmlns:a16="http://schemas.microsoft.com/office/drawing/2014/main" id="{95C6D70A-17B0-FAA8-1CD8-E1D0617994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00"/>
          <a:stretch>
            <a:fillRect/>
          </a:stretch>
        </p:blipFill>
        <p:spPr>
          <a:xfrm>
            <a:off x="810968" y="4892312"/>
            <a:ext cx="4718007" cy="1870685"/>
          </a:xfrm>
          <a:prstGeom prst="rect">
            <a:avLst/>
          </a:prstGeom>
        </p:spPr>
      </p:pic>
      <p:pic>
        <p:nvPicPr>
          <p:cNvPr id="9" name="Picture 8" descr="A black background with white and purple lines&#10;&#10;AI-generated content may be incorrect.">
            <a:extLst>
              <a:ext uri="{FF2B5EF4-FFF2-40B4-BE49-F238E27FC236}">
                <a16:creationId xmlns:a16="http://schemas.microsoft.com/office/drawing/2014/main" id="{0311EF3F-A859-F589-3301-9C5FF953F9D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01"/>
          <a:stretch>
            <a:fillRect/>
          </a:stretch>
        </p:blipFill>
        <p:spPr>
          <a:xfrm>
            <a:off x="6846924" y="148535"/>
            <a:ext cx="5310851" cy="4262143"/>
          </a:xfrm>
          <a:prstGeom prst="rect">
            <a:avLst/>
          </a:prstGeom>
        </p:spPr>
      </p:pic>
      <p:pic>
        <p:nvPicPr>
          <p:cNvPr id="10" name="Picture 9" descr="A black background with white and purple lines&#10;&#10;AI-generated content may be incorrect.">
            <a:extLst>
              <a:ext uri="{FF2B5EF4-FFF2-40B4-BE49-F238E27FC236}">
                <a16:creationId xmlns:a16="http://schemas.microsoft.com/office/drawing/2014/main" id="{58BBF0E9-F444-C8E8-3D11-8F4C9AEA398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68" r="85679" b="91283"/>
          <a:stretch>
            <a:fillRect/>
          </a:stretch>
        </p:blipFill>
        <p:spPr>
          <a:xfrm>
            <a:off x="7076201" y="250039"/>
            <a:ext cx="1177569" cy="34742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2901543-BD49-AF17-B278-0FEA858DB0E4}"/>
              </a:ext>
            </a:extLst>
          </p:cNvPr>
          <p:cNvSpPr txBox="1"/>
          <p:nvPr/>
        </p:nvSpPr>
        <p:spPr>
          <a:xfrm>
            <a:off x="158768" y="0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A6CB22E-EB32-6FFC-7A78-44869C23ED34}"/>
              </a:ext>
            </a:extLst>
          </p:cNvPr>
          <p:cNvSpPr txBox="1"/>
          <p:nvPr/>
        </p:nvSpPr>
        <p:spPr>
          <a:xfrm>
            <a:off x="158768" y="4808417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b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EF6701B-9C92-E67C-FF6B-1F3786AC5592}"/>
              </a:ext>
            </a:extLst>
          </p:cNvPr>
          <p:cNvSpPr txBox="1"/>
          <p:nvPr/>
        </p:nvSpPr>
        <p:spPr>
          <a:xfrm>
            <a:off x="6761691" y="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0F5F64E-19E1-A143-5851-E4BE296B84D2}"/>
              </a:ext>
            </a:extLst>
          </p:cNvPr>
          <p:cNvSpPr txBox="1"/>
          <p:nvPr/>
        </p:nvSpPr>
        <p:spPr>
          <a:xfrm>
            <a:off x="6761691" y="437712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d</a:t>
            </a:r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92CF1B4-DFEE-AEA0-FB4B-B06C120A3FE1}"/>
              </a:ext>
            </a:extLst>
          </p:cNvPr>
          <p:cNvSpPr/>
          <p:nvPr/>
        </p:nvSpPr>
        <p:spPr>
          <a:xfrm>
            <a:off x="3232150" y="5878513"/>
            <a:ext cx="98425" cy="612775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FFAEB06-CD4D-30D1-A661-A961F65090FA}"/>
              </a:ext>
            </a:extLst>
          </p:cNvPr>
          <p:cNvSpPr/>
          <p:nvPr/>
        </p:nvSpPr>
        <p:spPr>
          <a:xfrm>
            <a:off x="3432174" y="6021388"/>
            <a:ext cx="98425" cy="504825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6AEE27F-3203-33F2-63EB-C56593AD6D22}"/>
              </a:ext>
            </a:extLst>
          </p:cNvPr>
          <p:cNvSpPr/>
          <p:nvPr/>
        </p:nvSpPr>
        <p:spPr>
          <a:xfrm>
            <a:off x="5197474" y="6045201"/>
            <a:ext cx="136526" cy="663574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2699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7CB34B-9DB8-FB5A-747D-567E705214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FF5FF4F-CEF3-A403-C11C-E7CBBF2289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608" y="752946"/>
            <a:ext cx="5198793" cy="344267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4407C87-5403-2A93-47C7-7C9C59ECEA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1295" y="307776"/>
            <a:ext cx="6002067" cy="385474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CA1E74D-C955-94C1-B0E0-16C6323EBD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8475" y="4293585"/>
            <a:ext cx="2951120" cy="221888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D8EE8F9-7CA7-2977-68E5-951BF6798656}"/>
              </a:ext>
            </a:extLst>
          </p:cNvPr>
          <p:cNvSpPr txBox="1"/>
          <p:nvPr/>
        </p:nvSpPr>
        <p:spPr>
          <a:xfrm>
            <a:off x="2223518" y="-2"/>
            <a:ext cx="16289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Paclitaxel, Original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136F4C8-F0CD-109E-95BD-31C7AC0FEC2D}"/>
              </a:ext>
            </a:extLst>
          </p:cNvPr>
          <p:cNvSpPr txBox="1"/>
          <p:nvPr/>
        </p:nvSpPr>
        <p:spPr>
          <a:xfrm>
            <a:off x="8051774" y="5771"/>
            <a:ext cx="17011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Paclitaxel, Modified</a:t>
            </a:r>
          </a:p>
        </p:txBody>
      </p:sp>
    </p:spTree>
    <p:extLst>
      <p:ext uri="{BB962C8B-B14F-4D97-AF65-F5344CB8AC3E}">
        <p14:creationId xmlns:p14="http://schemas.microsoft.com/office/powerpoint/2010/main" val="10294093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281CA-8C94-7270-6D17-F4D054629B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6F13D86-3475-E09C-680D-54EEC0143E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608" y="752946"/>
            <a:ext cx="5198793" cy="344267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3F56409-AE3F-692A-C27B-4A36DA142BB3}"/>
              </a:ext>
            </a:extLst>
          </p:cNvPr>
          <p:cNvSpPr txBox="1"/>
          <p:nvPr/>
        </p:nvSpPr>
        <p:spPr>
          <a:xfrm>
            <a:off x="2223518" y="-2"/>
            <a:ext cx="16289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Paclitaxel, Original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7A4A0B9-0A4E-42C5-D2EA-0544F129E8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9923" y="4022632"/>
            <a:ext cx="6342077" cy="276406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FBD9026-898D-E0E6-ECC1-826DCEFCCE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46" y="4298751"/>
            <a:ext cx="5900257" cy="248794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256778F-4941-5E3F-760F-B22B1FD15E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41890" y="0"/>
            <a:ext cx="4897662" cy="4047114"/>
          </a:xfrm>
          <a:prstGeom prst="rect">
            <a:avLst/>
          </a:prstGeom>
        </p:spPr>
      </p:pic>
      <p:pic>
        <p:nvPicPr>
          <p:cNvPr id="10" name="Picture 9" descr="A black background with white and purple lines&#10;&#10;AI-generated content may be incorrect.">
            <a:extLst>
              <a:ext uri="{FF2B5EF4-FFF2-40B4-BE49-F238E27FC236}">
                <a16:creationId xmlns:a16="http://schemas.microsoft.com/office/drawing/2014/main" id="{89A1080F-2EE6-0927-3EB8-A5D9813B9E6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68" r="85679" b="91283"/>
          <a:stretch>
            <a:fillRect/>
          </a:stretch>
        </p:blipFill>
        <p:spPr>
          <a:xfrm>
            <a:off x="7076201" y="250039"/>
            <a:ext cx="1177569" cy="34742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F72738F4-1946-25DF-C070-8A561411A53F}"/>
              </a:ext>
            </a:extLst>
          </p:cNvPr>
          <p:cNvSpPr/>
          <p:nvPr/>
        </p:nvSpPr>
        <p:spPr>
          <a:xfrm>
            <a:off x="3052234" y="5590117"/>
            <a:ext cx="131234" cy="783166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299D06-F9CC-E650-122B-86552A99E72A}"/>
              </a:ext>
            </a:extLst>
          </p:cNvPr>
          <p:cNvSpPr/>
          <p:nvPr/>
        </p:nvSpPr>
        <p:spPr>
          <a:xfrm>
            <a:off x="3492500" y="5780616"/>
            <a:ext cx="131234" cy="520700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4E9A62C-3901-B204-FC98-53D59EA39D46}"/>
              </a:ext>
            </a:extLst>
          </p:cNvPr>
          <p:cNvSpPr/>
          <p:nvPr/>
        </p:nvSpPr>
        <p:spPr>
          <a:xfrm>
            <a:off x="5303817" y="5780615"/>
            <a:ext cx="358266" cy="865718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7293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434486-E42E-BEC1-B2C3-B877052E9D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78F1F4D-462C-8DBB-A748-84F8335675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5527"/>
            <a:ext cx="6002067" cy="385474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75E31A6-D7B2-C478-EC5E-3010248CEA30}"/>
              </a:ext>
            </a:extLst>
          </p:cNvPr>
          <p:cNvSpPr txBox="1"/>
          <p:nvPr/>
        </p:nvSpPr>
        <p:spPr>
          <a:xfrm>
            <a:off x="2223518" y="-2"/>
            <a:ext cx="17011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Paclitaxel, Modified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E0EFC5E-0AC3-8ED0-5684-873D6CEA27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2093" y="4085439"/>
            <a:ext cx="6329907" cy="266350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26BCF3B-395B-0BB5-F5E6-15063BF310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23" y="4298577"/>
            <a:ext cx="5917420" cy="248391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7A0A52B-3CF9-8A51-9646-4D6E550934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99612" y="109057"/>
            <a:ext cx="5142657" cy="3854741"/>
          </a:xfrm>
          <a:prstGeom prst="rect">
            <a:avLst/>
          </a:prstGeom>
        </p:spPr>
      </p:pic>
      <p:pic>
        <p:nvPicPr>
          <p:cNvPr id="10" name="Picture 9" descr="A black background with white and purple lines&#10;&#10;AI-generated content may be incorrect.">
            <a:extLst>
              <a:ext uri="{FF2B5EF4-FFF2-40B4-BE49-F238E27FC236}">
                <a16:creationId xmlns:a16="http://schemas.microsoft.com/office/drawing/2014/main" id="{6F7519C2-FF99-5182-CE2A-461BD09554B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68" r="85679" b="91283"/>
          <a:stretch>
            <a:fillRect/>
          </a:stretch>
        </p:blipFill>
        <p:spPr>
          <a:xfrm>
            <a:off x="7076201" y="250039"/>
            <a:ext cx="1177569" cy="34742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ED79847F-95A4-D1F4-E0FD-CC94CBE3E60B}"/>
              </a:ext>
            </a:extLst>
          </p:cNvPr>
          <p:cNvSpPr/>
          <p:nvPr/>
        </p:nvSpPr>
        <p:spPr>
          <a:xfrm>
            <a:off x="3507319" y="5782733"/>
            <a:ext cx="131234" cy="520700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A4C6F1C-E883-C622-341B-B047223685A0}"/>
              </a:ext>
            </a:extLst>
          </p:cNvPr>
          <p:cNvSpPr/>
          <p:nvPr/>
        </p:nvSpPr>
        <p:spPr>
          <a:xfrm>
            <a:off x="3052234" y="5590117"/>
            <a:ext cx="131234" cy="783166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703302F-1DCB-F1CD-77CB-4ED99ECCF28B}"/>
              </a:ext>
            </a:extLst>
          </p:cNvPr>
          <p:cNvSpPr/>
          <p:nvPr/>
        </p:nvSpPr>
        <p:spPr>
          <a:xfrm>
            <a:off x="5320750" y="5780615"/>
            <a:ext cx="358266" cy="865718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4427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CB82FA9F-E23C-4B6F-F741-AFC1204A08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301" y="302792"/>
            <a:ext cx="5137405" cy="421127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18F8408-A32F-897F-0851-094E0751CB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1892" y="313548"/>
            <a:ext cx="5800869" cy="4377462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CF0E8D82-E716-2486-3EC3-5A74D279F2D2}"/>
              </a:ext>
            </a:extLst>
          </p:cNvPr>
          <p:cNvSpPr txBox="1"/>
          <p:nvPr/>
        </p:nvSpPr>
        <p:spPr>
          <a:xfrm>
            <a:off x="2223518" y="-2"/>
            <a:ext cx="16725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/>
              <a:t>Vorinostat</a:t>
            </a:r>
            <a:r>
              <a:rPr lang="en-US" sz="1400" dirty="0"/>
              <a:t>, Original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6B9223E-C897-0876-5398-DBF24E199D96}"/>
              </a:ext>
            </a:extLst>
          </p:cNvPr>
          <p:cNvSpPr txBox="1"/>
          <p:nvPr/>
        </p:nvSpPr>
        <p:spPr>
          <a:xfrm>
            <a:off x="8051774" y="5771"/>
            <a:ext cx="17446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/>
              <a:t>Vorinostat</a:t>
            </a:r>
            <a:r>
              <a:rPr lang="en-US" sz="1400" dirty="0"/>
              <a:t>, Modified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3F55E9D0-7ED2-C5EB-199C-06DCA8696C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4509" y="4064699"/>
            <a:ext cx="3094765" cy="2218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2478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0D5E2D-D0C7-BD3A-E384-75C637BC28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E55346E8-76AC-3DCF-F4F0-712826E04B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301" y="302792"/>
            <a:ext cx="5137405" cy="421127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4CE1BF59-DB4F-0A81-B3B2-FC91A5E42F98}"/>
              </a:ext>
            </a:extLst>
          </p:cNvPr>
          <p:cNvSpPr txBox="1"/>
          <p:nvPr/>
        </p:nvSpPr>
        <p:spPr>
          <a:xfrm>
            <a:off x="2223518" y="-2"/>
            <a:ext cx="16725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/>
              <a:t>Vorinostat</a:t>
            </a:r>
            <a:r>
              <a:rPr lang="en-US" sz="1400" dirty="0"/>
              <a:t>, Original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3CC0AF4-9D0D-153B-95B8-AE096D9027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9054" y="4119999"/>
            <a:ext cx="6421574" cy="266781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F51D0E1-5B4B-44CB-A4A7-93DAF5301D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4320" y="0"/>
            <a:ext cx="5358466" cy="4097075"/>
          </a:xfrm>
          <a:prstGeom prst="rect">
            <a:avLst/>
          </a:prstGeom>
        </p:spPr>
      </p:pic>
      <p:pic>
        <p:nvPicPr>
          <p:cNvPr id="7" name="Picture 6" descr="A black background with white and purple lines&#10;&#10;AI-generated content may be incorrect.">
            <a:extLst>
              <a:ext uri="{FF2B5EF4-FFF2-40B4-BE49-F238E27FC236}">
                <a16:creationId xmlns:a16="http://schemas.microsoft.com/office/drawing/2014/main" id="{232FEF21-856C-3AC7-2A4B-62BEE408743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68" r="85679" b="91283"/>
          <a:stretch>
            <a:fillRect/>
          </a:stretch>
        </p:blipFill>
        <p:spPr>
          <a:xfrm>
            <a:off x="6898401" y="153886"/>
            <a:ext cx="1177569" cy="3474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965C9AE-F907-F674-0F5B-06B8F92358D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972" y="4566921"/>
            <a:ext cx="5521734" cy="229108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BABBDC0-0197-A859-43A0-1A4CE60B4604}"/>
              </a:ext>
            </a:extLst>
          </p:cNvPr>
          <p:cNvSpPr/>
          <p:nvPr/>
        </p:nvSpPr>
        <p:spPr>
          <a:xfrm>
            <a:off x="1090083" y="5503333"/>
            <a:ext cx="228599" cy="1092199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C8CA4D8-0343-22A9-2349-791BA214D672}"/>
              </a:ext>
            </a:extLst>
          </p:cNvPr>
          <p:cNvSpPr/>
          <p:nvPr/>
        </p:nvSpPr>
        <p:spPr>
          <a:xfrm>
            <a:off x="3143251" y="5916613"/>
            <a:ext cx="128588" cy="579437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2495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2432</TotalTime>
  <Words>46</Words>
  <Application>Microsoft Office PowerPoint</Application>
  <PresentationFormat>Widescreen</PresentationFormat>
  <Paragraphs>22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夜 祀</dc:creator>
  <cp:lastModifiedBy>a44963</cp:lastModifiedBy>
  <cp:revision>36</cp:revision>
  <dcterms:created xsi:type="dcterms:W3CDTF">2025-09-08T17:32:44Z</dcterms:created>
  <dcterms:modified xsi:type="dcterms:W3CDTF">2025-09-16T05:00:58Z</dcterms:modified>
</cp:coreProperties>
</file>