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5"/>
  </p:notesMasterIdLst>
  <p:sldIdLst>
    <p:sldId id="737" r:id="rId2"/>
    <p:sldId id="735" r:id="rId3"/>
    <p:sldId id="73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3DE3F-208D-4905-B554-685993FB4C64}" v="2" dt="2024-07-04T19:25:44.4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8" autoAdjust="0"/>
    <p:restoredTop sz="76895" autoAdjust="0"/>
  </p:normalViewPr>
  <p:slideViewPr>
    <p:cSldViewPr snapToGrid="0">
      <p:cViewPr varScale="1">
        <p:scale>
          <a:sx n="74" d="100"/>
          <a:sy n="74" d="100"/>
        </p:scale>
        <p:origin x="28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ng hui" userId="e4815bd86a1e30b2" providerId="LiveId" clId="{38A7EE64-F178-4C01-9C94-A3642F92B255}"/>
    <pc:docChg chg="undo redo custSel addSld delSld modSld sldOrd delMainMaster">
      <pc:chgData name="zhang hui" userId="e4815bd86a1e30b2" providerId="LiveId" clId="{38A7EE64-F178-4C01-9C94-A3642F92B255}" dt="2023-10-27T10:21:35.981" v="17314"/>
      <pc:docMkLst>
        <pc:docMk/>
      </pc:docMkLst>
      <pc:sldChg chg="new del">
        <pc:chgData name="zhang hui" userId="e4815bd86a1e30b2" providerId="LiveId" clId="{38A7EE64-F178-4C01-9C94-A3642F92B255}" dt="2023-08-15T08:46:29.361" v="2" actId="47"/>
        <pc:sldMkLst>
          <pc:docMk/>
          <pc:sldMk cId="3203622078" sldId="256"/>
        </pc:sldMkLst>
      </pc:sldChg>
      <pc:sldChg chg="add del">
        <pc:chgData name="zhang hui" userId="e4815bd86a1e30b2" providerId="LiveId" clId="{38A7EE64-F178-4C01-9C94-A3642F92B255}" dt="2023-08-15T09:35:15.308" v="1228" actId="47"/>
        <pc:sldMkLst>
          <pc:docMk/>
          <pc:sldMk cId="4283069830" sldId="288"/>
        </pc:sldMkLst>
      </pc:sldChg>
      <pc:sldChg chg="add del">
        <pc:chgData name="zhang hui" userId="e4815bd86a1e30b2" providerId="LiveId" clId="{38A7EE64-F178-4C01-9C94-A3642F92B255}" dt="2023-08-15T08:46:56.652" v="3" actId="47"/>
        <pc:sldMkLst>
          <pc:docMk/>
          <pc:sldMk cId="1738022364" sldId="379"/>
        </pc:sldMkLst>
      </pc:sldChg>
      <pc:sldChg chg="addSp delSp modSp mod delAnim modAnim modNotesTx">
        <pc:chgData name="zhang hui" userId="e4815bd86a1e30b2" providerId="LiveId" clId="{38A7EE64-F178-4C01-9C94-A3642F92B255}" dt="2023-10-06T15:02:07.351" v="17202" actId="478"/>
        <pc:sldMkLst>
          <pc:docMk/>
          <pc:sldMk cId="2594225280" sldId="380"/>
        </pc:sldMkLst>
        <pc:spChg chg="del">
          <ac:chgData name="zhang hui" userId="e4815bd86a1e30b2" providerId="LiveId" clId="{38A7EE64-F178-4C01-9C94-A3642F92B255}" dt="2023-08-15T08:49:22.707" v="38" actId="478"/>
          <ac:spMkLst>
            <pc:docMk/>
            <pc:sldMk cId="2594225280" sldId="380"/>
            <ac:spMk id="2" creationId="{28D967E9-D721-4AAB-B1BE-E191FA614D70}"/>
          </ac:spMkLst>
        </pc:spChg>
        <pc:spChg chg="del mod">
          <ac:chgData name="zhang hui" userId="e4815bd86a1e30b2" providerId="LiveId" clId="{38A7EE64-F178-4C01-9C94-A3642F92B255}" dt="2023-08-15T08:49:26.785" v="40" actId="478"/>
          <ac:spMkLst>
            <pc:docMk/>
            <pc:sldMk cId="2594225280" sldId="380"/>
            <ac:spMk id="3" creationId="{1DFEC561-DD7E-960B-E333-64563D1ECB2B}"/>
          </ac:spMkLst>
        </pc:spChg>
        <pc:spChg chg="del">
          <ac:chgData name="zhang hui" userId="e4815bd86a1e30b2" providerId="LiveId" clId="{38A7EE64-F178-4C01-9C94-A3642F92B255}" dt="2023-08-15T09:23:36.008" v="1160" actId="478"/>
          <ac:spMkLst>
            <pc:docMk/>
            <pc:sldMk cId="2594225280" sldId="380"/>
            <ac:spMk id="8" creationId="{E0C27027-D97B-A989-7214-75D689C600ED}"/>
          </ac:spMkLst>
        </pc:spChg>
        <pc:spChg chg="add del mod">
          <ac:chgData name="zhang hui" userId="e4815bd86a1e30b2" providerId="LiveId" clId="{38A7EE64-F178-4C01-9C94-A3642F92B255}" dt="2023-08-15T08:49:24.877" v="39" actId="478"/>
          <ac:spMkLst>
            <pc:docMk/>
            <pc:sldMk cId="2594225280" sldId="380"/>
            <ac:spMk id="11" creationId="{2A9EA07A-E410-980E-C0B8-171F751518A4}"/>
          </ac:spMkLst>
        </pc:spChg>
        <pc:spChg chg="add del mod">
          <ac:chgData name="zhang hui" userId="e4815bd86a1e30b2" providerId="LiveId" clId="{38A7EE64-F178-4C01-9C94-A3642F92B255}" dt="2023-08-15T08:57:33.493" v="336" actId="21"/>
          <ac:spMkLst>
            <pc:docMk/>
            <pc:sldMk cId="2594225280" sldId="380"/>
            <ac:spMk id="13" creationId="{4DA83FA9-3D8D-F6D1-91EE-70907608BCD4}"/>
          </ac:spMkLst>
        </pc:spChg>
        <pc:spChg chg="add del mod">
          <ac:chgData name="zhang hui" userId="e4815bd86a1e30b2" providerId="LiveId" clId="{38A7EE64-F178-4C01-9C94-A3642F92B255}" dt="2023-08-15T08:57:36.061" v="338" actId="478"/>
          <ac:spMkLst>
            <pc:docMk/>
            <pc:sldMk cId="2594225280" sldId="380"/>
            <ac:spMk id="16" creationId="{F839F98F-476A-0C35-131D-5D2AA434EFDA}"/>
          </ac:spMkLst>
        </pc:spChg>
        <pc:spChg chg="add mod">
          <ac:chgData name="zhang hui" userId="e4815bd86a1e30b2" providerId="LiveId" clId="{38A7EE64-F178-4C01-9C94-A3642F92B255}" dt="2023-08-15T15:24:57.365" v="9393" actId="20577"/>
          <ac:spMkLst>
            <pc:docMk/>
            <pc:sldMk cId="2594225280" sldId="380"/>
            <ac:spMk id="17" creationId="{1591129A-AECE-A77F-6A37-DFE9A3AC3B4F}"/>
          </ac:spMkLst>
        </pc:spChg>
        <pc:picChg chg="add del mod">
          <ac:chgData name="zhang hui" userId="e4815bd86a1e30b2" providerId="LiveId" clId="{38A7EE64-F178-4C01-9C94-A3642F92B255}" dt="2023-09-10T20:55:01.117" v="15026" actId="478"/>
          <ac:picMkLst>
            <pc:docMk/>
            <pc:sldMk cId="2594225280" sldId="380"/>
            <ac:picMk id="2" creationId="{0E9D1DC0-4D25-2F50-3510-17C878A77AD4}"/>
          </ac:picMkLst>
        </pc:picChg>
        <pc:picChg chg="add del mod">
          <ac:chgData name="zhang hui" userId="e4815bd86a1e30b2" providerId="LiveId" clId="{38A7EE64-F178-4C01-9C94-A3642F92B255}" dt="2023-09-10T18:40:29.785" v="15022" actId="478"/>
          <ac:picMkLst>
            <pc:docMk/>
            <pc:sldMk cId="2594225280" sldId="380"/>
            <ac:picMk id="2" creationId="{55E7A11C-85D6-2BBF-99EA-72AA750EC96E}"/>
          </ac:picMkLst>
        </pc:picChg>
        <pc:picChg chg="add del mod">
          <ac:chgData name="zhang hui" userId="e4815bd86a1e30b2" providerId="LiveId" clId="{38A7EE64-F178-4C01-9C94-A3642F92B255}" dt="2023-09-10T18:46:27.790" v="15024" actId="478"/>
          <ac:picMkLst>
            <pc:docMk/>
            <pc:sldMk cId="2594225280" sldId="380"/>
            <ac:picMk id="2" creationId="{751BC1E7-B54B-3677-7C99-7A3E801F49E2}"/>
          </ac:picMkLst>
        </pc:picChg>
        <pc:picChg chg="add del mod">
          <ac:chgData name="zhang hui" userId="e4815bd86a1e30b2" providerId="LiveId" clId="{38A7EE64-F178-4C01-9C94-A3642F92B255}" dt="2023-10-06T15:02:07.351" v="17202" actId="478"/>
          <ac:picMkLst>
            <pc:docMk/>
            <pc:sldMk cId="2594225280" sldId="380"/>
            <ac:picMk id="2" creationId="{8140ABF0-B19C-6379-9A16-F4A42BCA478B}"/>
          </ac:picMkLst>
        </pc:picChg>
        <pc:picChg chg="add del mod">
          <ac:chgData name="zhang hui" userId="e4815bd86a1e30b2" providerId="LiveId" clId="{38A7EE64-F178-4C01-9C94-A3642F92B255}" dt="2023-09-10T21:08:33.677" v="15028" actId="478"/>
          <ac:picMkLst>
            <pc:docMk/>
            <pc:sldMk cId="2594225280" sldId="380"/>
            <ac:picMk id="3" creationId="{8D2F63C3-9E54-CF92-9D57-6959861CFF4A}"/>
          </ac:picMkLst>
        </pc:picChg>
        <pc:picChg chg="add del mod modCrop">
          <ac:chgData name="zhang hui" userId="e4815bd86a1e30b2" providerId="LiveId" clId="{38A7EE64-F178-4C01-9C94-A3642F92B255}" dt="2023-08-15T08:51:39.407" v="132" actId="478"/>
          <ac:picMkLst>
            <pc:docMk/>
            <pc:sldMk cId="2594225280" sldId="380"/>
            <ac:picMk id="12" creationId="{7A3E2C4C-7B20-1716-9333-62E0A32FC86B}"/>
          </ac:picMkLst>
        </pc:picChg>
        <pc:picChg chg="add del mod modCrop">
          <ac:chgData name="zhang hui" userId="e4815bd86a1e30b2" providerId="LiveId" clId="{38A7EE64-F178-4C01-9C94-A3642F92B255}" dt="2023-08-15T09:23:20.724" v="1158" actId="478"/>
          <ac:picMkLst>
            <pc:docMk/>
            <pc:sldMk cId="2594225280" sldId="380"/>
            <ac:picMk id="14" creationId="{708BCE48-6A55-70D2-E896-4C3A32DCC73A}"/>
          </ac:picMkLst>
        </pc:picChg>
        <pc:picChg chg="add del mod">
          <ac:chgData name="zhang hui" userId="e4815bd86a1e30b2" providerId="LiveId" clId="{38A7EE64-F178-4C01-9C94-A3642F92B255}" dt="2023-08-15T09:25:24.975" v="1177" actId="478"/>
          <ac:picMkLst>
            <pc:docMk/>
            <pc:sldMk cId="2594225280" sldId="380"/>
            <ac:picMk id="18" creationId="{1D0094AB-3CAD-B280-6E4D-1219BF83F2F6}"/>
          </ac:picMkLst>
        </pc:picChg>
        <pc:picChg chg="add del mod">
          <ac:chgData name="zhang hui" userId="e4815bd86a1e30b2" providerId="LiveId" clId="{38A7EE64-F178-4C01-9C94-A3642F92B255}" dt="2023-08-15T09:23:40.464" v="1163" actId="21"/>
          <ac:picMkLst>
            <pc:docMk/>
            <pc:sldMk cId="2594225280" sldId="380"/>
            <ac:picMk id="19" creationId="{3AEF1EFD-9908-501C-9601-FC3680308C76}"/>
          </ac:picMkLst>
        </pc:picChg>
        <pc:picChg chg="add mod">
          <ac:chgData name="zhang hui" userId="e4815bd86a1e30b2" providerId="LiveId" clId="{38A7EE64-F178-4C01-9C94-A3642F92B255}" dt="2023-08-15T09:26:02.635" v="1203" actId="1038"/>
          <ac:picMkLst>
            <pc:docMk/>
            <pc:sldMk cId="2594225280" sldId="380"/>
            <ac:picMk id="20" creationId="{C8347370-CF37-51D7-B089-ADD41BA9549F}"/>
          </ac:picMkLst>
        </pc:picChg>
        <pc:picChg chg="add mod">
          <ac:chgData name="zhang hui" userId="e4815bd86a1e30b2" providerId="LiveId" clId="{38A7EE64-F178-4C01-9C94-A3642F92B255}" dt="2023-08-15T09:26:05.041" v="1208" actId="1037"/>
          <ac:picMkLst>
            <pc:docMk/>
            <pc:sldMk cId="2594225280" sldId="380"/>
            <ac:picMk id="21" creationId="{A4B64CF0-A81C-F2D0-9F85-3DFF34D0CF47}"/>
          </ac:picMkLst>
        </pc:picChg>
        <pc:picChg chg="add mod">
          <ac:chgData name="zhang hui" userId="e4815bd86a1e30b2" providerId="LiveId" clId="{38A7EE64-F178-4C01-9C94-A3642F92B255}" dt="2023-08-15T09:26:08.088" v="1220" actId="1036"/>
          <ac:picMkLst>
            <pc:docMk/>
            <pc:sldMk cId="2594225280" sldId="380"/>
            <ac:picMk id="22" creationId="{4FBC8663-2AA9-5295-0AB5-6AEDF987B58B}"/>
          </ac:picMkLst>
        </pc:picChg>
        <pc:picChg chg="add del mod">
          <ac:chgData name="zhang hui" userId="e4815bd86a1e30b2" providerId="LiveId" clId="{38A7EE64-F178-4C01-9C94-A3642F92B255}" dt="2023-08-15T09:25:33.118" v="1180" actId="478"/>
          <ac:picMkLst>
            <pc:docMk/>
            <pc:sldMk cId="2594225280" sldId="380"/>
            <ac:picMk id="23" creationId="{CC42A16C-24D6-67C3-6074-E2ECF33C7C0B}"/>
          </ac:picMkLst>
        </pc:picChg>
        <pc:picChg chg="add mod">
          <ac:chgData name="zhang hui" userId="e4815bd86a1e30b2" providerId="LiveId" clId="{38A7EE64-F178-4C01-9C94-A3642F92B255}" dt="2023-08-15T09:26:06.032" v="1210" actId="1037"/>
          <ac:picMkLst>
            <pc:docMk/>
            <pc:sldMk cId="2594225280" sldId="380"/>
            <ac:picMk id="24" creationId="{57190756-7986-B05C-A92D-DE5701DE6C10}"/>
          </ac:picMkLst>
        </pc:picChg>
      </pc:sldChg>
      <pc:sldChg chg="addSp modSp add del mod modNotesTx">
        <pc:chgData name="zhang hui" userId="e4815bd86a1e30b2" providerId="LiveId" clId="{38A7EE64-F178-4C01-9C94-A3642F92B255}" dt="2023-08-15T10:08:55.670" v="1961" actId="47"/>
        <pc:sldMkLst>
          <pc:docMk/>
          <pc:sldMk cId="1148078010" sldId="381"/>
        </pc:sldMkLst>
        <pc:spChg chg="add mod">
          <ac:chgData name="zhang hui" userId="e4815bd86a1e30b2" providerId="LiveId" clId="{38A7EE64-F178-4C01-9C94-A3642F92B255}" dt="2023-08-15T09:22:55.444" v="1155" actId="1076"/>
          <ac:spMkLst>
            <pc:docMk/>
            <pc:sldMk cId="1148078010" sldId="381"/>
            <ac:spMk id="2" creationId="{3BCC858D-36D8-37B7-4184-BC1EF767FFA4}"/>
          </ac:spMkLst>
        </pc:spChg>
        <pc:picChg chg="mod">
          <ac:chgData name="zhang hui" userId="e4815bd86a1e30b2" providerId="LiveId" clId="{38A7EE64-F178-4C01-9C94-A3642F92B255}" dt="2023-08-15T09:22:58.836" v="1157" actId="1076"/>
          <ac:picMkLst>
            <pc:docMk/>
            <pc:sldMk cId="1148078010" sldId="381"/>
            <ac:picMk id="14" creationId="{708BCE48-6A55-70D2-E896-4C3A32DCC73A}"/>
          </ac:picMkLst>
        </pc:picChg>
      </pc:sldChg>
      <pc:sldChg chg="addSp delSp modSp add mod delAnim modNotesTx">
        <pc:chgData name="zhang hui" userId="e4815bd86a1e30b2" providerId="LiveId" clId="{38A7EE64-F178-4C01-9C94-A3642F92B255}" dt="2023-08-15T19:40:28.595" v="11732" actId="20577"/>
        <pc:sldMkLst>
          <pc:docMk/>
          <pc:sldMk cId="4102923571" sldId="382"/>
        </pc:sldMkLst>
        <pc:spChg chg="mod">
          <ac:chgData name="zhang hui" userId="e4815bd86a1e30b2" providerId="LiveId" clId="{38A7EE64-F178-4C01-9C94-A3642F92B255}" dt="2023-08-15T15:19:36.927" v="9326" actId="20577"/>
          <ac:spMkLst>
            <pc:docMk/>
            <pc:sldMk cId="4102923571" sldId="382"/>
            <ac:spMk id="2" creationId="{3BCC858D-36D8-37B7-4184-BC1EF767FFA4}"/>
          </ac:spMkLst>
        </pc:spChg>
        <pc:spChg chg="add mod">
          <ac:chgData name="zhang hui" userId="e4815bd86a1e30b2" providerId="LiveId" clId="{38A7EE64-F178-4C01-9C94-A3642F92B255}" dt="2023-08-15T19:40:28.595" v="11732" actId="20577"/>
          <ac:spMkLst>
            <pc:docMk/>
            <pc:sldMk cId="4102923571" sldId="382"/>
            <ac:spMk id="3" creationId="{221C9A5B-A907-32DB-02FF-496D7FF8B84F}"/>
          </ac:spMkLst>
        </pc:spChg>
        <pc:spChg chg="mod">
          <ac:chgData name="zhang hui" userId="e4815bd86a1e30b2" providerId="LiveId" clId="{38A7EE64-F178-4C01-9C94-A3642F92B255}" dt="2023-08-15T15:25:20.159" v="9394" actId="20577"/>
          <ac:spMkLst>
            <pc:docMk/>
            <pc:sldMk cId="4102923571" sldId="382"/>
            <ac:spMk id="17" creationId="{1591129A-AECE-A77F-6A37-DFE9A3AC3B4F}"/>
          </ac:spMkLst>
        </pc:spChg>
        <pc:picChg chg="del">
          <ac:chgData name="zhang hui" userId="e4815bd86a1e30b2" providerId="LiveId" clId="{38A7EE64-F178-4C01-9C94-A3642F92B255}" dt="2023-08-15T09:34:11.167" v="1223" actId="478"/>
          <ac:picMkLst>
            <pc:docMk/>
            <pc:sldMk cId="4102923571" sldId="382"/>
            <ac:picMk id="14" creationId="{708BCE48-6A55-70D2-E896-4C3A32DCC73A}"/>
          </ac:picMkLst>
        </pc:picChg>
      </pc:sldChg>
      <pc:sldChg chg="addSp delSp modSp add mod delAnim modAnim modNotesTx">
        <pc:chgData name="zhang hui" userId="e4815bd86a1e30b2" providerId="LiveId" clId="{38A7EE64-F178-4C01-9C94-A3642F92B255}" dt="2023-08-16T11:16:07.269" v="12331" actId="20577"/>
        <pc:sldMkLst>
          <pc:docMk/>
          <pc:sldMk cId="1743099122" sldId="383"/>
        </pc:sldMkLst>
        <pc:spChg chg="mod">
          <ac:chgData name="zhang hui" userId="e4815bd86a1e30b2" providerId="LiveId" clId="{38A7EE64-F178-4C01-9C94-A3642F92B255}" dt="2023-08-15T15:21:38.175" v="9362" actId="20577"/>
          <ac:spMkLst>
            <pc:docMk/>
            <pc:sldMk cId="1743099122" sldId="383"/>
            <ac:spMk id="2" creationId="{3BCC858D-36D8-37B7-4184-BC1EF767FFA4}"/>
          </ac:spMkLst>
        </pc:spChg>
        <pc:spChg chg="add mod">
          <ac:chgData name="zhang hui" userId="e4815bd86a1e30b2" providerId="LiveId" clId="{38A7EE64-F178-4C01-9C94-A3642F92B255}" dt="2023-08-15T09:43:04.474" v="1838" actId="1076"/>
          <ac:spMkLst>
            <pc:docMk/>
            <pc:sldMk cId="1743099122" sldId="383"/>
            <ac:spMk id="15" creationId="{566CABDE-119F-393F-57AA-7B75425A67AF}"/>
          </ac:spMkLst>
        </pc:spChg>
        <pc:spChg chg="add mod">
          <ac:chgData name="zhang hui" userId="e4815bd86a1e30b2" providerId="LiveId" clId="{38A7EE64-F178-4C01-9C94-A3642F92B255}" dt="2023-08-15T09:43:09.968" v="1840" actId="1076"/>
          <ac:spMkLst>
            <pc:docMk/>
            <pc:sldMk cId="1743099122" sldId="383"/>
            <ac:spMk id="16" creationId="{C525BD9C-E9A6-4FF7-D8E8-252AEBE3FED1}"/>
          </ac:spMkLst>
        </pc:spChg>
        <pc:spChg chg="mod">
          <ac:chgData name="zhang hui" userId="e4815bd86a1e30b2" providerId="LiveId" clId="{38A7EE64-F178-4C01-9C94-A3642F92B255}" dt="2023-08-15T15:25:22.037" v="9395" actId="20577"/>
          <ac:spMkLst>
            <pc:docMk/>
            <pc:sldMk cId="1743099122" sldId="383"/>
            <ac:spMk id="17" creationId="{1591129A-AECE-A77F-6A37-DFE9A3AC3B4F}"/>
          </ac:spMkLst>
        </pc:spChg>
        <pc:picChg chg="add del mod">
          <ac:chgData name="zhang hui" userId="e4815bd86a1e30b2" providerId="LiveId" clId="{38A7EE64-F178-4C01-9C94-A3642F92B255}" dt="2023-08-15T09:39:19.704" v="1544" actId="478"/>
          <ac:picMkLst>
            <pc:docMk/>
            <pc:sldMk cId="1743099122" sldId="383"/>
            <ac:picMk id="3" creationId="{4D46EAC2-9C15-43C2-912E-E268CBD8998A}"/>
          </ac:picMkLst>
        </pc:picChg>
        <pc:picChg chg="add del mod">
          <ac:chgData name="zhang hui" userId="e4815bd86a1e30b2" providerId="LiveId" clId="{38A7EE64-F178-4C01-9C94-A3642F92B255}" dt="2023-08-15T09:39:20.319" v="1545" actId="478"/>
          <ac:picMkLst>
            <pc:docMk/>
            <pc:sldMk cId="1743099122" sldId="383"/>
            <ac:picMk id="10" creationId="{2DE47330-B531-C38A-9B77-8FBBD1C7D341}"/>
          </ac:picMkLst>
        </pc:picChg>
        <pc:picChg chg="add mod">
          <ac:chgData name="zhang hui" userId="e4815bd86a1e30b2" providerId="LiveId" clId="{38A7EE64-F178-4C01-9C94-A3642F92B255}" dt="2023-08-15T09:40:28.119" v="1566" actId="1076"/>
          <ac:picMkLst>
            <pc:docMk/>
            <pc:sldMk cId="1743099122" sldId="383"/>
            <ac:picMk id="11" creationId="{319FEC94-83C9-EF08-BD28-AA1A1BAF992C}"/>
          </ac:picMkLst>
        </pc:picChg>
        <pc:picChg chg="add mod">
          <ac:chgData name="zhang hui" userId="e4815bd86a1e30b2" providerId="LiveId" clId="{38A7EE64-F178-4C01-9C94-A3642F92B255}" dt="2023-08-15T09:40:31.833" v="1567" actId="1076"/>
          <ac:picMkLst>
            <pc:docMk/>
            <pc:sldMk cId="1743099122" sldId="383"/>
            <ac:picMk id="12" creationId="{28A6FDB9-21B8-5E96-F865-A5313E087065}"/>
          </ac:picMkLst>
        </pc:picChg>
        <pc:picChg chg="add mod">
          <ac:chgData name="zhang hui" userId="e4815bd86a1e30b2" providerId="LiveId" clId="{38A7EE64-F178-4C01-9C94-A3642F92B255}" dt="2023-08-15T09:40:11.090" v="1565" actId="14100"/>
          <ac:picMkLst>
            <pc:docMk/>
            <pc:sldMk cId="1743099122" sldId="383"/>
            <ac:picMk id="13" creationId="{18509BD9-387D-22C1-9B11-D3161A42A803}"/>
          </ac:picMkLst>
        </pc:picChg>
        <pc:picChg chg="add mod">
          <ac:chgData name="zhang hui" userId="e4815bd86a1e30b2" providerId="LiveId" clId="{38A7EE64-F178-4C01-9C94-A3642F92B255}" dt="2023-08-15T09:40:08.288" v="1563" actId="14100"/>
          <ac:picMkLst>
            <pc:docMk/>
            <pc:sldMk cId="1743099122" sldId="383"/>
            <ac:picMk id="14" creationId="{C93F49FD-7F09-CACA-24B8-6BF63CC37694}"/>
          </ac:picMkLst>
        </pc:picChg>
      </pc:sldChg>
      <pc:sldChg chg="addSp delSp modSp add mod delAnim modAnim modNotesTx">
        <pc:chgData name="zhang hui" userId="e4815bd86a1e30b2" providerId="LiveId" clId="{38A7EE64-F178-4C01-9C94-A3642F92B255}" dt="2023-08-15T17:01:56.997" v="9425"/>
        <pc:sldMkLst>
          <pc:docMk/>
          <pc:sldMk cId="2981244291" sldId="384"/>
        </pc:sldMkLst>
        <pc:spChg chg="mod">
          <ac:chgData name="zhang hui" userId="e4815bd86a1e30b2" providerId="LiveId" clId="{38A7EE64-F178-4C01-9C94-A3642F92B255}" dt="2023-08-15T10:08:13.806" v="1950" actId="20577"/>
          <ac:spMkLst>
            <pc:docMk/>
            <pc:sldMk cId="2981244291" sldId="384"/>
            <ac:spMk id="2" creationId="{3BCC858D-36D8-37B7-4184-BC1EF767FFA4}"/>
          </ac:spMkLst>
        </pc:spChg>
        <pc:spChg chg="del">
          <ac:chgData name="zhang hui" userId="e4815bd86a1e30b2" providerId="LiveId" clId="{38A7EE64-F178-4C01-9C94-A3642F92B255}" dt="2023-08-15T10:07:53.729" v="1880" actId="478"/>
          <ac:spMkLst>
            <pc:docMk/>
            <pc:sldMk cId="2981244291" sldId="384"/>
            <ac:spMk id="7" creationId="{286F260C-5D99-E633-FCAB-E2D62D733BCF}"/>
          </ac:spMkLst>
        </pc:spChg>
        <pc:spChg chg="del">
          <ac:chgData name="zhang hui" userId="e4815bd86a1e30b2" providerId="LiveId" clId="{38A7EE64-F178-4C01-9C94-A3642F92B255}" dt="2023-08-15T10:07:53.729" v="1880" actId="478"/>
          <ac:spMkLst>
            <pc:docMk/>
            <pc:sldMk cId="2981244291" sldId="384"/>
            <ac:spMk id="15" creationId="{566CABDE-119F-393F-57AA-7B75425A67AF}"/>
          </ac:spMkLst>
        </pc:spChg>
        <pc:spChg chg="del">
          <ac:chgData name="zhang hui" userId="e4815bd86a1e30b2" providerId="LiveId" clId="{38A7EE64-F178-4C01-9C94-A3642F92B255}" dt="2023-08-15T10:07:53.729" v="1880" actId="478"/>
          <ac:spMkLst>
            <pc:docMk/>
            <pc:sldMk cId="2981244291" sldId="384"/>
            <ac:spMk id="16" creationId="{C525BD9C-E9A6-4FF7-D8E8-252AEBE3FED1}"/>
          </ac:spMkLst>
        </pc:spChg>
        <pc:spChg chg="mod">
          <ac:chgData name="zhang hui" userId="e4815bd86a1e30b2" providerId="LiveId" clId="{38A7EE64-F178-4C01-9C94-A3642F92B255}" dt="2023-08-15T15:25:23.513" v="9396" actId="20577"/>
          <ac:spMkLst>
            <pc:docMk/>
            <pc:sldMk cId="2981244291" sldId="384"/>
            <ac:spMk id="17" creationId="{1591129A-AECE-A77F-6A37-DFE9A3AC3B4F}"/>
          </ac:spMkLst>
        </pc:spChg>
        <pc:spChg chg="add del mod">
          <ac:chgData name="zhang hui" userId="e4815bd86a1e30b2" providerId="LiveId" clId="{38A7EE64-F178-4C01-9C94-A3642F92B255}" dt="2023-08-15T12:09:37.636" v="5667" actId="478"/>
          <ac:spMkLst>
            <pc:docMk/>
            <pc:sldMk cId="2981244291" sldId="384"/>
            <ac:spMk id="18" creationId="{853F54A4-9D2F-27A0-CAC3-BD6A53039DDF}"/>
          </ac:spMkLst>
        </pc:spChg>
        <pc:spChg chg="add mod">
          <ac:chgData name="zhang hui" userId="e4815bd86a1e30b2" providerId="LiveId" clId="{38A7EE64-F178-4C01-9C94-A3642F92B255}" dt="2023-08-15T12:09:47.568" v="5669" actId="1076"/>
          <ac:spMkLst>
            <pc:docMk/>
            <pc:sldMk cId="2981244291" sldId="384"/>
            <ac:spMk id="19" creationId="{0A333231-1ED4-B61C-58E9-4D2F1216B589}"/>
          </ac:spMkLst>
        </pc:spChg>
        <pc:picChg chg="add mod">
          <ac:chgData name="zhang hui" userId="e4815bd86a1e30b2" providerId="LiveId" clId="{38A7EE64-F178-4C01-9C94-A3642F92B255}" dt="2023-08-15T10:08:28.819" v="1955" actId="14100"/>
          <ac:picMkLst>
            <pc:docMk/>
            <pc:sldMk cId="2981244291" sldId="384"/>
            <ac:picMk id="3" creationId="{0FDEF6A7-BD4F-D32E-F195-BCD492633927}"/>
          </ac:picMkLst>
        </pc:picChg>
        <pc:picChg chg="add mod">
          <ac:chgData name="zhang hui" userId="e4815bd86a1e30b2" providerId="LiveId" clId="{38A7EE64-F178-4C01-9C94-A3642F92B255}" dt="2023-08-15T10:08:44.722" v="1958" actId="14100"/>
          <ac:picMkLst>
            <pc:docMk/>
            <pc:sldMk cId="2981244291" sldId="384"/>
            <ac:picMk id="10" creationId="{10DDC97E-32AD-19C5-D3D5-B88DB4A99F24}"/>
          </ac:picMkLst>
        </pc:picChg>
        <pc:picChg chg="del">
          <ac:chgData name="zhang hui" userId="e4815bd86a1e30b2" providerId="LiveId" clId="{38A7EE64-F178-4C01-9C94-A3642F92B255}" dt="2023-08-15T10:07:54.447" v="1881" actId="478"/>
          <ac:picMkLst>
            <pc:docMk/>
            <pc:sldMk cId="2981244291" sldId="384"/>
            <ac:picMk id="11" creationId="{319FEC94-83C9-EF08-BD28-AA1A1BAF992C}"/>
          </ac:picMkLst>
        </pc:picChg>
        <pc:picChg chg="del">
          <ac:chgData name="zhang hui" userId="e4815bd86a1e30b2" providerId="LiveId" clId="{38A7EE64-F178-4C01-9C94-A3642F92B255}" dt="2023-08-15T10:07:54.906" v="1882" actId="478"/>
          <ac:picMkLst>
            <pc:docMk/>
            <pc:sldMk cId="2981244291" sldId="384"/>
            <ac:picMk id="12" creationId="{28A6FDB9-21B8-5E96-F865-A5313E087065}"/>
          </ac:picMkLst>
        </pc:picChg>
        <pc:picChg chg="del">
          <ac:chgData name="zhang hui" userId="e4815bd86a1e30b2" providerId="LiveId" clId="{38A7EE64-F178-4C01-9C94-A3642F92B255}" dt="2023-08-15T10:07:55.764" v="1883" actId="478"/>
          <ac:picMkLst>
            <pc:docMk/>
            <pc:sldMk cId="2981244291" sldId="384"/>
            <ac:picMk id="13" creationId="{18509BD9-387D-22C1-9B11-D3161A42A803}"/>
          </ac:picMkLst>
        </pc:picChg>
        <pc:picChg chg="del">
          <ac:chgData name="zhang hui" userId="e4815bd86a1e30b2" providerId="LiveId" clId="{38A7EE64-F178-4C01-9C94-A3642F92B255}" dt="2023-08-15T10:07:56.521" v="1884" actId="478"/>
          <ac:picMkLst>
            <pc:docMk/>
            <pc:sldMk cId="2981244291" sldId="384"/>
            <ac:picMk id="14" creationId="{C93F49FD-7F09-CACA-24B8-6BF63CC37694}"/>
          </ac:picMkLst>
        </pc:picChg>
      </pc:sldChg>
      <pc:sldChg chg="addSp delSp modSp add mod delAnim modAnim modNotesTx">
        <pc:chgData name="zhang hui" userId="e4815bd86a1e30b2" providerId="LiveId" clId="{38A7EE64-F178-4C01-9C94-A3642F92B255}" dt="2023-08-16T07:29:31.540" v="12049" actId="20577"/>
        <pc:sldMkLst>
          <pc:docMk/>
          <pc:sldMk cId="385261631" sldId="385"/>
        </pc:sldMkLst>
        <pc:spChg chg="del">
          <ac:chgData name="zhang hui" userId="e4815bd86a1e30b2" providerId="LiveId" clId="{38A7EE64-F178-4C01-9C94-A3642F92B255}" dt="2023-08-15T11:27:57.723" v="3878" actId="478"/>
          <ac:spMkLst>
            <pc:docMk/>
            <pc:sldMk cId="385261631" sldId="385"/>
            <ac:spMk id="2" creationId="{3BCC858D-36D8-37B7-4184-BC1EF767FFA4}"/>
          </ac:spMkLst>
        </pc:spChg>
        <pc:spChg chg="del">
          <ac:chgData name="zhang hui" userId="e4815bd86a1e30b2" providerId="LiveId" clId="{38A7EE64-F178-4C01-9C94-A3642F92B255}" dt="2023-08-15T11:27:56.480" v="3877" actId="478"/>
          <ac:spMkLst>
            <pc:docMk/>
            <pc:sldMk cId="385261631" sldId="385"/>
            <ac:spMk id="3" creationId="{221C9A5B-A907-32DB-02FF-496D7FF8B84F}"/>
          </ac:spMkLst>
        </pc:spChg>
        <pc:spChg chg="add mod">
          <ac:chgData name="zhang hui" userId="e4815bd86a1e30b2" providerId="LiveId" clId="{38A7EE64-F178-4C01-9C94-A3642F92B255}" dt="2023-08-16T07:29:31.540" v="12049" actId="20577"/>
          <ac:spMkLst>
            <pc:docMk/>
            <pc:sldMk cId="385261631" sldId="385"/>
            <ac:spMk id="3" creationId="{4652838C-D0C1-E29A-FDE2-7856E91D4CF8}"/>
          </ac:spMkLst>
        </pc:spChg>
        <pc:spChg chg="mod">
          <ac:chgData name="zhang hui" userId="e4815bd86a1e30b2" providerId="LiveId" clId="{38A7EE64-F178-4C01-9C94-A3642F92B255}" dt="2023-08-15T11:33:19.653" v="4092" actId="1035"/>
          <ac:spMkLst>
            <pc:docMk/>
            <pc:sldMk cId="385261631" sldId="385"/>
            <ac:spMk id="7" creationId="{286F260C-5D99-E633-FCAB-E2D62D733BCF}"/>
          </ac:spMkLst>
        </pc:spChg>
        <pc:spChg chg="del mod">
          <ac:chgData name="zhang hui" userId="e4815bd86a1e30b2" providerId="LiveId" clId="{38A7EE64-F178-4C01-9C94-A3642F92B255}" dt="2023-08-15T11:35:06.598" v="4361" actId="478"/>
          <ac:spMkLst>
            <pc:docMk/>
            <pc:sldMk cId="385261631" sldId="385"/>
            <ac:spMk id="8" creationId="{E0C27027-D97B-A989-7214-75D689C600ED}"/>
          </ac:spMkLst>
        </pc:spChg>
        <pc:spChg chg="add mod">
          <ac:chgData name="zhang hui" userId="e4815bd86a1e30b2" providerId="LiveId" clId="{38A7EE64-F178-4C01-9C94-A3642F92B255}" dt="2023-08-15T12:14:23.574" v="5783" actId="20577"/>
          <ac:spMkLst>
            <pc:docMk/>
            <pc:sldMk cId="385261631" sldId="385"/>
            <ac:spMk id="10" creationId="{FC3EA450-6D28-03AB-77E1-03F01592032E}"/>
          </ac:spMkLst>
        </pc:spChg>
        <pc:spChg chg="add mod">
          <ac:chgData name="zhang hui" userId="e4815bd86a1e30b2" providerId="LiveId" clId="{38A7EE64-F178-4C01-9C94-A3642F92B255}" dt="2023-08-15T11:33:19.653" v="4092" actId="1035"/>
          <ac:spMkLst>
            <pc:docMk/>
            <pc:sldMk cId="385261631" sldId="385"/>
            <ac:spMk id="11" creationId="{6FEFFA6A-E3BF-2F8F-0595-C0A3231D0844}"/>
          </ac:spMkLst>
        </pc:spChg>
        <pc:spChg chg="add mod">
          <ac:chgData name="zhang hui" userId="e4815bd86a1e30b2" providerId="LiveId" clId="{38A7EE64-F178-4C01-9C94-A3642F92B255}" dt="2023-08-15T18:46:35.769" v="10981" actId="1035"/>
          <ac:spMkLst>
            <pc:docMk/>
            <pc:sldMk cId="385261631" sldId="385"/>
            <ac:spMk id="12" creationId="{B6AD6EAB-C863-7E07-C91C-53783B1AC841}"/>
          </ac:spMkLst>
        </pc:spChg>
        <pc:spChg chg="add mod">
          <ac:chgData name="zhang hui" userId="e4815bd86a1e30b2" providerId="LiveId" clId="{38A7EE64-F178-4C01-9C94-A3642F92B255}" dt="2023-08-15T18:46:26.447" v="10975" actId="1035"/>
          <ac:spMkLst>
            <pc:docMk/>
            <pc:sldMk cId="385261631" sldId="385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24.446" v="9397" actId="20577"/>
          <ac:spMkLst>
            <pc:docMk/>
            <pc:sldMk cId="385261631" sldId="385"/>
            <ac:spMk id="17" creationId="{1591129A-AECE-A77F-6A37-DFE9A3AC3B4F}"/>
          </ac:spMkLst>
        </pc:spChg>
        <pc:spChg chg="add del mod">
          <ac:chgData name="zhang hui" userId="e4815bd86a1e30b2" providerId="LiveId" clId="{38A7EE64-F178-4C01-9C94-A3642F92B255}" dt="2023-08-15T18:48:25.611" v="10998" actId="478"/>
          <ac:spMkLst>
            <pc:docMk/>
            <pc:sldMk cId="385261631" sldId="385"/>
            <ac:spMk id="18" creationId="{0C0A6D9F-9AC6-ACE9-49EA-ACBB1B65D921}"/>
          </ac:spMkLst>
        </pc:spChg>
        <pc:spChg chg="add mod">
          <ac:chgData name="zhang hui" userId="e4815bd86a1e30b2" providerId="LiveId" clId="{38A7EE64-F178-4C01-9C94-A3642F92B255}" dt="2023-08-15T11:33:13.013" v="4074" actId="20577"/>
          <ac:spMkLst>
            <pc:docMk/>
            <pc:sldMk cId="385261631" sldId="385"/>
            <ac:spMk id="22" creationId="{2CF9B364-55B7-C6FE-9AE1-FCA8AA280BBF}"/>
          </ac:spMkLst>
        </pc:spChg>
        <pc:spChg chg="add del mod">
          <ac:chgData name="zhang hui" userId="e4815bd86a1e30b2" providerId="LiveId" clId="{38A7EE64-F178-4C01-9C94-A3642F92B255}" dt="2023-08-15T18:48:25.190" v="10997" actId="478"/>
          <ac:spMkLst>
            <pc:docMk/>
            <pc:sldMk cId="385261631" sldId="385"/>
            <ac:spMk id="24" creationId="{154BF629-19FF-E6CB-71EB-95F781312347}"/>
          </ac:spMkLst>
        </pc:spChg>
        <pc:spChg chg="add mod">
          <ac:chgData name="zhang hui" userId="e4815bd86a1e30b2" providerId="LiveId" clId="{38A7EE64-F178-4C01-9C94-A3642F92B255}" dt="2023-08-15T11:34:57.393" v="4355" actId="1076"/>
          <ac:spMkLst>
            <pc:docMk/>
            <pc:sldMk cId="385261631" sldId="385"/>
            <ac:spMk id="25" creationId="{A8EC80EC-2600-2942-580E-1339032AFCC2}"/>
          </ac:spMkLst>
        </pc:spChg>
        <pc:spChg chg="add mod">
          <ac:chgData name="zhang hui" userId="e4815bd86a1e30b2" providerId="LiveId" clId="{38A7EE64-F178-4C01-9C94-A3642F92B255}" dt="2023-08-15T18:46:10.238" v="10969" actId="1076"/>
          <ac:spMkLst>
            <pc:docMk/>
            <pc:sldMk cId="385261631" sldId="385"/>
            <ac:spMk id="26" creationId="{0B82A576-4C04-D19D-EC75-4E6C99588B0D}"/>
          </ac:spMkLst>
        </pc:spChg>
        <pc:spChg chg="add del mod">
          <ac:chgData name="zhang hui" userId="e4815bd86a1e30b2" providerId="LiveId" clId="{38A7EE64-F178-4C01-9C94-A3642F92B255}" dt="2023-08-15T12:09:51.514" v="5670" actId="478"/>
          <ac:spMkLst>
            <pc:docMk/>
            <pc:sldMk cId="385261631" sldId="385"/>
            <ac:spMk id="27" creationId="{32AFEB9C-9149-70C6-AAC1-DD71645C49CD}"/>
          </ac:spMkLst>
        </pc:spChg>
        <pc:spChg chg="add del mod">
          <ac:chgData name="zhang hui" userId="e4815bd86a1e30b2" providerId="LiveId" clId="{38A7EE64-F178-4C01-9C94-A3642F92B255}" dt="2023-08-15T18:45:49.757" v="10964" actId="21"/>
          <ac:spMkLst>
            <pc:docMk/>
            <pc:sldMk cId="385261631" sldId="385"/>
            <ac:spMk id="28" creationId="{305F91BC-B655-A4AC-6A92-DF40FBB10DF0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1" creationId="{02EB1EC4-A6E4-E72D-3428-CA5572F6F2D1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2" creationId="{61F85EB8-CDE5-62F3-FD42-B4E8C33AE530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3" creationId="{53AD1188-1560-E2E6-5702-5A04587C4523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4" creationId="{E552110D-CED3-CEB3-B06E-044A3690E1C1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5" creationId="{F83ABCDA-E44E-8F03-7F06-E74B22D54F4D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39" creationId="{1314D9D5-C633-1287-D3D9-BF812B151FC2}"/>
          </ac:spMkLst>
        </pc:spChg>
        <pc:spChg chg="add del mod">
          <ac:chgData name="zhang hui" userId="e4815bd86a1e30b2" providerId="LiveId" clId="{38A7EE64-F178-4C01-9C94-A3642F92B255}" dt="2023-08-15T18:46:57.760" v="10986"/>
          <ac:spMkLst>
            <pc:docMk/>
            <pc:sldMk cId="385261631" sldId="385"/>
            <ac:spMk id="40" creationId="{14C2B28C-C037-7E8F-4896-4B6E43147D12}"/>
          </ac:spMkLst>
        </pc:spChg>
        <pc:cxnChg chg="add mod">
          <ac:chgData name="zhang hui" userId="e4815bd86a1e30b2" providerId="LiveId" clId="{38A7EE64-F178-4C01-9C94-A3642F92B255}" dt="2023-08-15T18:46:30.786" v="10976" actId="14100"/>
          <ac:cxnSpMkLst>
            <pc:docMk/>
            <pc:sldMk cId="385261631" sldId="385"/>
            <ac:cxnSpMk id="2" creationId="{F791CB18-BF58-ED74-692F-05A7C5B84C1F}"/>
          </ac:cxnSpMkLst>
        </pc:cxnChg>
        <pc:cxnChg chg="add mod">
          <ac:chgData name="zhang hui" userId="e4815bd86a1e30b2" providerId="LiveId" clId="{38A7EE64-F178-4C01-9C94-A3642F92B255}" dt="2023-08-15T11:33:19.653" v="4092" actId="1035"/>
          <ac:cxnSpMkLst>
            <pc:docMk/>
            <pc:sldMk cId="385261631" sldId="385"/>
            <ac:cxnSpMk id="15" creationId="{DD48C9B1-30FF-BB58-EE4C-342D86CC6230}"/>
          </ac:cxnSpMkLst>
        </pc:cxnChg>
        <pc:cxnChg chg="add mod">
          <ac:chgData name="zhang hui" userId="e4815bd86a1e30b2" providerId="LiveId" clId="{38A7EE64-F178-4C01-9C94-A3642F92B255}" dt="2023-08-15T18:46:00.099" v="10967" actId="14100"/>
          <ac:cxnSpMkLst>
            <pc:docMk/>
            <pc:sldMk cId="385261631" sldId="385"/>
            <ac:cxnSpMk id="16" creationId="{4A428C55-CAD2-2A59-C8C4-64CFCB129610}"/>
          </ac:cxnSpMkLst>
        </pc:cxnChg>
        <pc:cxnChg chg="add mod">
          <ac:chgData name="zhang hui" userId="e4815bd86a1e30b2" providerId="LiveId" clId="{38A7EE64-F178-4C01-9C94-A3642F92B255}" dt="2023-08-15T18:46:39.094" v="10983" actId="1035"/>
          <ac:cxnSpMkLst>
            <pc:docMk/>
            <pc:sldMk cId="385261631" sldId="385"/>
            <ac:cxnSpMk id="19" creationId="{4FF13624-99AC-2F36-285B-637F639F3853}"/>
          </ac:cxnSpMkLst>
        </pc:cxnChg>
        <pc:cxnChg chg="add mod">
          <ac:chgData name="zhang hui" userId="e4815bd86a1e30b2" providerId="LiveId" clId="{38A7EE64-F178-4C01-9C94-A3642F92B255}" dt="2023-08-15T18:46:45.486" v="10984" actId="14100"/>
          <ac:cxnSpMkLst>
            <pc:docMk/>
            <pc:sldMk cId="385261631" sldId="385"/>
            <ac:cxnSpMk id="21" creationId="{5568EEBE-5FB2-58D8-4700-573152DA69DC}"/>
          </ac:cxnSpMkLst>
        </pc:cxnChg>
        <pc:cxnChg chg="add del mod">
          <ac:chgData name="zhang hui" userId="e4815bd86a1e30b2" providerId="LiveId" clId="{38A7EE64-F178-4C01-9C94-A3642F92B255}" dt="2023-08-15T18:46:57.760" v="10986"/>
          <ac:cxnSpMkLst>
            <pc:docMk/>
            <pc:sldMk cId="385261631" sldId="385"/>
            <ac:cxnSpMk id="36" creationId="{B02329F7-E602-AAE7-F4D6-3EB2E922E3F7}"/>
          </ac:cxnSpMkLst>
        </pc:cxnChg>
        <pc:cxnChg chg="add del mod">
          <ac:chgData name="zhang hui" userId="e4815bd86a1e30b2" providerId="LiveId" clId="{38A7EE64-F178-4C01-9C94-A3642F92B255}" dt="2023-08-15T18:46:57.760" v="10986"/>
          <ac:cxnSpMkLst>
            <pc:docMk/>
            <pc:sldMk cId="385261631" sldId="385"/>
            <ac:cxnSpMk id="37" creationId="{F5DC31C3-511D-0CDD-906E-C57BA7A12412}"/>
          </ac:cxnSpMkLst>
        </pc:cxnChg>
        <pc:cxnChg chg="add del mod">
          <ac:chgData name="zhang hui" userId="e4815bd86a1e30b2" providerId="LiveId" clId="{38A7EE64-F178-4C01-9C94-A3642F92B255}" dt="2023-08-15T18:46:57.760" v="10986"/>
          <ac:cxnSpMkLst>
            <pc:docMk/>
            <pc:sldMk cId="385261631" sldId="385"/>
            <ac:cxnSpMk id="38" creationId="{856D421D-DD7D-11A8-D01D-95FF24F6EE00}"/>
          </ac:cxnSpMkLst>
        </pc:cxnChg>
      </pc:sldChg>
      <pc:sldChg chg="addSp delSp modSp add mod modNotesTx">
        <pc:chgData name="zhang hui" userId="e4815bd86a1e30b2" providerId="LiveId" clId="{38A7EE64-F178-4C01-9C94-A3642F92B255}" dt="2023-08-18T13:08:49.162" v="12431" actId="5793"/>
        <pc:sldMkLst>
          <pc:docMk/>
          <pc:sldMk cId="2587907583" sldId="386"/>
        </pc:sldMkLst>
        <pc:spChg chg="add del mod">
          <ac:chgData name="zhang hui" userId="e4815bd86a1e30b2" providerId="LiveId" clId="{38A7EE64-F178-4C01-9C94-A3642F92B255}" dt="2023-08-15T18:47:07.757" v="10989" actId="21"/>
          <ac:spMkLst>
            <pc:docMk/>
            <pc:sldMk cId="2587907583" sldId="386"/>
            <ac:spMk id="2" creationId="{ABB3AD48-3286-A251-D44E-B73909A5ACF9}"/>
          </ac:spMkLst>
        </pc:spChg>
        <pc:spChg chg="add mod">
          <ac:chgData name="zhang hui" userId="e4815bd86a1e30b2" providerId="LiveId" clId="{38A7EE64-F178-4C01-9C94-A3642F92B255}" dt="2023-08-16T07:29:37.567" v="12052" actId="1035"/>
          <ac:spMkLst>
            <pc:docMk/>
            <pc:sldMk cId="2587907583" sldId="386"/>
            <ac:spMk id="2" creationId="{B918AAB3-E166-534F-A0AA-A1D2F1CAEC49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3" creationId="{2E558EA8-C609-B1C9-2508-D24582ED6F20}"/>
          </ac:spMkLst>
        </pc:spChg>
        <pc:spChg chg="add del mod">
          <ac:chgData name="zhang hui" userId="e4815bd86a1e30b2" providerId="LiveId" clId="{38A7EE64-F178-4C01-9C94-A3642F92B255}" dt="2023-08-15T12:13:31.090" v="5716" actId="478"/>
          <ac:spMkLst>
            <pc:docMk/>
            <pc:sldMk cId="2587907583" sldId="386"/>
            <ac:spMk id="3" creationId="{4981B164-9587-EF8D-42EF-7C95554DC77A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7" creationId="{286F260C-5D99-E633-FCAB-E2D62D733BCF}"/>
          </ac:spMkLst>
        </pc:spChg>
        <pc:spChg chg="add mod">
          <ac:chgData name="zhang hui" userId="e4815bd86a1e30b2" providerId="LiveId" clId="{38A7EE64-F178-4C01-9C94-A3642F92B255}" dt="2023-08-15T12:13:57.979" v="5722" actId="400"/>
          <ac:spMkLst>
            <pc:docMk/>
            <pc:sldMk cId="2587907583" sldId="386"/>
            <ac:spMk id="8" creationId="{5C6599E5-1498-2604-8FD6-5BEFE01E35D0}"/>
          </ac:spMkLst>
        </pc:spChg>
        <pc:spChg chg="del mod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10" creationId="{FC3EA450-6D28-03AB-77E1-03F01592032E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11" creationId="{6FEFFA6A-E3BF-2F8F-0595-C0A3231D0844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12" creationId="{B6AD6EAB-C863-7E07-C91C-53783B1AC841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13" creationId="{56240C0E-B41B-1574-0211-655FEC7A0C66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14" creationId="{69AEFEA1-6422-C626-1BAC-42AA1218B1A6}"/>
          </ac:spMkLst>
        </pc:spChg>
        <pc:spChg chg="mod">
          <ac:chgData name="zhang hui" userId="e4815bd86a1e30b2" providerId="LiveId" clId="{38A7EE64-F178-4C01-9C94-A3642F92B255}" dt="2023-08-15T15:25:25.600" v="9398" actId="20577"/>
          <ac:spMkLst>
            <pc:docMk/>
            <pc:sldMk cId="2587907583" sldId="386"/>
            <ac:spMk id="17" creationId="{1591129A-AECE-A77F-6A37-DFE9A3AC3B4F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18" creationId="{855405D5-48F3-A752-D101-AF2917F0BD23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20" creationId="{94EC2DBA-3AC6-D5F4-FB46-C31E69A2B944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23" creationId="{7B221D4F-AAD7-1850-47D6-A3BD4B87C804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8:47:06.106" v="10987" actId="478"/>
          <ac:spMkLst>
            <pc:docMk/>
            <pc:sldMk cId="2587907583" sldId="386"/>
            <ac:spMk id="26" creationId="{0B82A576-4C04-D19D-EC75-4E6C99588B0D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31" creationId="{F48378E4-B17C-0002-2685-314F444DBE78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32" creationId="{6C52EA5A-F9DB-1292-F6B6-F4144A2DFCD4}"/>
          </ac:spMkLst>
        </pc:spChg>
        <pc:spChg chg="add mod">
          <ac:chgData name="zhang hui" userId="e4815bd86a1e30b2" providerId="LiveId" clId="{38A7EE64-F178-4C01-9C94-A3642F92B255}" dt="2023-08-15T18:47:06.519" v="10988"/>
          <ac:spMkLst>
            <pc:docMk/>
            <pc:sldMk cId="2587907583" sldId="386"/>
            <ac:spMk id="33" creationId="{43001339-5CF1-9A1F-1AC4-E2AFE861A9DF}"/>
          </ac:spMkLst>
        </pc:spChg>
        <pc:spChg chg="add mod">
          <ac:chgData name="zhang hui" userId="e4815bd86a1e30b2" providerId="LiveId" clId="{38A7EE64-F178-4C01-9C94-A3642F92B255}" dt="2023-08-15T18:47:11.991" v="10992" actId="14100"/>
          <ac:spMkLst>
            <pc:docMk/>
            <pc:sldMk cId="2587907583" sldId="386"/>
            <ac:spMk id="35" creationId="{CD87C4C3-F94A-A3DE-CECB-AC7708F990F2}"/>
          </ac:spMkLst>
        </pc:spChg>
        <pc:cxnChg chg="del">
          <ac:chgData name="zhang hui" userId="e4815bd86a1e30b2" providerId="LiveId" clId="{38A7EE64-F178-4C01-9C94-A3642F92B255}" dt="2023-08-15T18:47:06.106" v="10987" actId="478"/>
          <ac:cxnSpMkLst>
            <pc:docMk/>
            <pc:sldMk cId="2587907583" sldId="386"/>
            <ac:cxnSpMk id="15" creationId="{DD48C9B1-30FF-BB58-EE4C-342D86CC6230}"/>
          </ac:cxnSpMkLst>
        </pc:cxnChg>
        <pc:cxnChg chg="del">
          <ac:chgData name="zhang hui" userId="e4815bd86a1e30b2" providerId="LiveId" clId="{38A7EE64-F178-4C01-9C94-A3642F92B255}" dt="2023-08-15T18:47:06.106" v="10987" actId="478"/>
          <ac:cxnSpMkLst>
            <pc:docMk/>
            <pc:sldMk cId="2587907583" sldId="386"/>
            <ac:cxnSpMk id="16" creationId="{4A428C55-CAD2-2A59-C8C4-64CFCB129610}"/>
          </ac:cxnSpMkLst>
        </pc:cxnChg>
        <pc:cxnChg chg="del">
          <ac:chgData name="zhang hui" userId="e4815bd86a1e30b2" providerId="LiveId" clId="{38A7EE64-F178-4C01-9C94-A3642F92B255}" dt="2023-08-15T18:47:06.106" v="10987" actId="478"/>
          <ac:cxnSpMkLst>
            <pc:docMk/>
            <pc:sldMk cId="2587907583" sldId="386"/>
            <ac:cxnSpMk id="19" creationId="{4FF13624-99AC-2F36-285B-637F639F3853}"/>
          </ac:cxnSpMkLst>
        </pc:cxnChg>
        <pc:cxnChg chg="del">
          <ac:chgData name="zhang hui" userId="e4815bd86a1e30b2" providerId="LiveId" clId="{38A7EE64-F178-4C01-9C94-A3642F92B255}" dt="2023-08-15T18:47:06.106" v="10987" actId="478"/>
          <ac:cxnSpMkLst>
            <pc:docMk/>
            <pc:sldMk cId="2587907583" sldId="386"/>
            <ac:cxnSpMk id="21" creationId="{5568EEBE-5FB2-58D8-4700-573152DA69DC}"/>
          </ac:cxnSpMkLst>
        </pc:cxnChg>
        <pc:cxnChg chg="add mod">
          <ac:chgData name="zhang hui" userId="e4815bd86a1e30b2" providerId="LiveId" clId="{38A7EE64-F178-4C01-9C94-A3642F92B255}" dt="2023-08-15T18:47:06.519" v="10988"/>
          <ac:cxnSpMkLst>
            <pc:docMk/>
            <pc:sldMk cId="2587907583" sldId="386"/>
            <ac:cxnSpMk id="27" creationId="{0078F803-EEB5-AC09-2FB6-67650E0FEC9C}"/>
          </ac:cxnSpMkLst>
        </pc:cxnChg>
        <pc:cxnChg chg="add mod">
          <ac:chgData name="zhang hui" userId="e4815bd86a1e30b2" providerId="LiveId" clId="{38A7EE64-F178-4C01-9C94-A3642F92B255}" dt="2023-08-15T18:47:06.519" v="10988"/>
          <ac:cxnSpMkLst>
            <pc:docMk/>
            <pc:sldMk cId="2587907583" sldId="386"/>
            <ac:cxnSpMk id="28" creationId="{1EE27CFF-18F1-12A4-1DDC-EC3A9BCE641B}"/>
          </ac:cxnSpMkLst>
        </pc:cxnChg>
        <pc:cxnChg chg="add mod">
          <ac:chgData name="zhang hui" userId="e4815bd86a1e30b2" providerId="LiveId" clId="{38A7EE64-F178-4C01-9C94-A3642F92B255}" dt="2023-08-15T18:47:06.519" v="10988"/>
          <ac:cxnSpMkLst>
            <pc:docMk/>
            <pc:sldMk cId="2587907583" sldId="386"/>
            <ac:cxnSpMk id="29" creationId="{8ECE228A-FDA7-D0CE-59E2-B63322E6657E}"/>
          </ac:cxnSpMkLst>
        </pc:cxnChg>
        <pc:cxnChg chg="add mod">
          <ac:chgData name="zhang hui" userId="e4815bd86a1e30b2" providerId="LiveId" clId="{38A7EE64-F178-4C01-9C94-A3642F92B255}" dt="2023-08-15T18:47:06.519" v="10988"/>
          <ac:cxnSpMkLst>
            <pc:docMk/>
            <pc:sldMk cId="2587907583" sldId="386"/>
            <ac:cxnSpMk id="30" creationId="{59B65C37-0588-F464-25F2-8DC0F8F9E4EA}"/>
          </ac:cxnSpMkLst>
        </pc:cxnChg>
        <pc:cxnChg chg="add mod">
          <ac:chgData name="zhang hui" userId="e4815bd86a1e30b2" providerId="LiveId" clId="{38A7EE64-F178-4C01-9C94-A3642F92B255}" dt="2023-08-15T18:47:06.519" v="10988"/>
          <ac:cxnSpMkLst>
            <pc:docMk/>
            <pc:sldMk cId="2587907583" sldId="386"/>
            <ac:cxnSpMk id="34" creationId="{D97A0597-5D43-4747-85EE-B8A32278DC1F}"/>
          </ac:cxnSpMkLst>
        </pc:cxnChg>
      </pc:sldChg>
      <pc:sldChg chg="addSp delSp modSp add mod modNotesTx">
        <pc:chgData name="zhang hui" userId="e4815bd86a1e30b2" providerId="LiveId" clId="{38A7EE64-F178-4C01-9C94-A3642F92B255}" dt="2023-08-16T07:29:39.930" v="12053"/>
        <pc:sldMkLst>
          <pc:docMk/>
          <pc:sldMk cId="2861349724" sldId="387"/>
        </pc:sldMkLst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2" creationId="{9F1678DF-E611-D45E-9360-E4DAB53AA3DD}"/>
          </ac:spMkLst>
        </pc:spChg>
        <pc:spChg chg="del">
          <ac:chgData name="zhang hui" userId="e4815bd86a1e30b2" providerId="LiveId" clId="{38A7EE64-F178-4C01-9C94-A3642F92B255}" dt="2023-08-15T12:14:03.476" v="5724" actId="478"/>
          <ac:spMkLst>
            <pc:docMk/>
            <pc:sldMk cId="2861349724" sldId="387"/>
            <ac:spMk id="2" creationId="{ABB3AD48-3286-A251-D44E-B73909A5ACF9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3" creationId="{C71C3674-7283-94BA-D85D-A3C8340CCC1D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7" creationId="{286F260C-5D99-E633-FCAB-E2D62D733BCF}"/>
          </ac:spMkLst>
        </pc:spChg>
        <pc:spChg chg="add mod">
          <ac:chgData name="zhang hui" userId="e4815bd86a1e30b2" providerId="LiveId" clId="{38A7EE64-F178-4C01-9C94-A3642F92B255}" dt="2023-08-16T07:29:39.930" v="12053"/>
          <ac:spMkLst>
            <pc:docMk/>
            <pc:sldMk cId="2861349724" sldId="387"/>
            <ac:spMk id="7" creationId="{5B87D6E5-D038-972B-187B-E37F421FFEF3}"/>
          </ac:spMkLst>
        </pc:spChg>
        <pc:spChg chg="mod">
          <ac:chgData name="zhang hui" userId="e4815bd86a1e30b2" providerId="LiveId" clId="{38A7EE64-F178-4C01-9C94-A3642F92B255}" dt="2023-08-15T12:14:37.619" v="5788" actId="400"/>
          <ac:spMkLst>
            <pc:docMk/>
            <pc:sldMk cId="2861349724" sldId="387"/>
            <ac:spMk id="8" creationId="{5C6599E5-1498-2604-8FD6-5BEFE01E35D0}"/>
          </ac:spMkLst>
        </pc:spChg>
        <pc:spChg chg="del mod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10" creationId="{FC3EA450-6D28-03AB-77E1-03F01592032E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11" creationId="{6FEFFA6A-E3BF-2F8F-0595-C0A3231D0844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12" creationId="{B6AD6EAB-C863-7E07-C91C-53783B1AC841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13" creationId="{56240C0E-B41B-1574-0211-655FEC7A0C66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14" creationId="{67D2F358-F9CA-F202-4B6C-9E7C6CB34FAA}"/>
          </ac:spMkLst>
        </pc:spChg>
        <pc:spChg chg="mod">
          <ac:chgData name="zhang hui" userId="e4815bd86a1e30b2" providerId="LiveId" clId="{38A7EE64-F178-4C01-9C94-A3642F92B255}" dt="2023-08-15T15:25:26.540" v="9399" actId="20577"/>
          <ac:spMkLst>
            <pc:docMk/>
            <pc:sldMk cId="2861349724" sldId="387"/>
            <ac:spMk id="17" creationId="{1591129A-AECE-A77F-6A37-DFE9A3AC3B4F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18" creationId="{2CAA35B4-957F-5E4F-36E1-6833FD220825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20" creationId="{FC2E4064-E16C-A654-5189-0ABD50BA1B4C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8:47:57.412" v="10993" actId="478"/>
          <ac:spMkLst>
            <pc:docMk/>
            <pc:sldMk cId="2861349724" sldId="387"/>
            <ac:spMk id="26" creationId="{0B82A576-4C04-D19D-EC75-4E6C99588B0D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30" creationId="{D2488F89-D44C-4B0B-384B-09723FA4E4F1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31" creationId="{68327155-5397-A88A-8D61-D6060F72AF40}"/>
          </ac:spMkLst>
        </pc:spChg>
        <pc:spChg chg="add mod">
          <ac:chgData name="zhang hui" userId="e4815bd86a1e30b2" providerId="LiveId" clId="{38A7EE64-F178-4C01-9C94-A3642F92B255}" dt="2023-08-15T18:47:57.607" v="10994"/>
          <ac:spMkLst>
            <pc:docMk/>
            <pc:sldMk cId="2861349724" sldId="387"/>
            <ac:spMk id="32" creationId="{E125087A-F400-8041-F1F0-A7BB928CDB40}"/>
          </ac:spMkLst>
        </pc:spChg>
        <pc:spChg chg="add mod">
          <ac:chgData name="zhang hui" userId="e4815bd86a1e30b2" providerId="LiveId" clId="{38A7EE64-F178-4C01-9C94-A3642F92B255}" dt="2023-08-15T19:46:13.653" v="11735" actId="14100"/>
          <ac:spMkLst>
            <pc:docMk/>
            <pc:sldMk cId="2861349724" sldId="387"/>
            <ac:spMk id="34" creationId="{6500BA1C-DED8-2D46-A09E-88A6ACBCCB1E}"/>
          </ac:spMkLst>
        </pc:spChg>
        <pc:cxnChg chg="del">
          <ac:chgData name="zhang hui" userId="e4815bd86a1e30b2" providerId="LiveId" clId="{38A7EE64-F178-4C01-9C94-A3642F92B255}" dt="2023-08-15T18:47:57.412" v="10993" actId="478"/>
          <ac:cxnSpMkLst>
            <pc:docMk/>
            <pc:sldMk cId="2861349724" sldId="387"/>
            <ac:cxnSpMk id="15" creationId="{DD48C9B1-30FF-BB58-EE4C-342D86CC6230}"/>
          </ac:cxnSpMkLst>
        </pc:cxnChg>
        <pc:cxnChg chg="del">
          <ac:chgData name="zhang hui" userId="e4815bd86a1e30b2" providerId="LiveId" clId="{38A7EE64-F178-4C01-9C94-A3642F92B255}" dt="2023-08-15T18:47:57.412" v="10993" actId="478"/>
          <ac:cxnSpMkLst>
            <pc:docMk/>
            <pc:sldMk cId="2861349724" sldId="387"/>
            <ac:cxnSpMk id="16" creationId="{4A428C55-CAD2-2A59-C8C4-64CFCB129610}"/>
          </ac:cxnSpMkLst>
        </pc:cxnChg>
        <pc:cxnChg chg="del">
          <ac:chgData name="zhang hui" userId="e4815bd86a1e30b2" providerId="LiveId" clId="{38A7EE64-F178-4C01-9C94-A3642F92B255}" dt="2023-08-15T18:47:57.412" v="10993" actId="478"/>
          <ac:cxnSpMkLst>
            <pc:docMk/>
            <pc:sldMk cId="2861349724" sldId="387"/>
            <ac:cxnSpMk id="19" creationId="{4FF13624-99AC-2F36-285B-637F639F3853}"/>
          </ac:cxnSpMkLst>
        </pc:cxnChg>
        <pc:cxnChg chg="del">
          <ac:chgData name="zhang hui" userId="e4815bd86a1e30b2" providerId="LiveId" clId="{38A7EE64-F178-4C01-9C94-A3642F92B255}" dt="2023-08-15T18:47:57.412" v="10993" actId="478"/>
          <ac:cxnSpMkLst>
            <pc:docMk/>
            <pc:sldMk cId="2861349724" sldId="387"/>
            <ac:cxnSpMk id="21" creationId="{5568EEBE-5FB2-58D8-4700-573152DA69DC}"/>
          </ac:cxnSpMkLst>
        </pc:cxnChg>
        <pc:cxnChg chg="add mod">
          <ac:chgData name="zhang hui" userId="e4815bd86a1e30b2" providerId="LiveId" clId="{38A7EE64-F178-4C01-9C94-A3642F92B255}" dt="2023-08-15T18:47:57.607" v="10994"/>
          <ac:cxnSpMkLst>
            <pc:docMk/>
            <pc:sldMk cId="2861349724" sldId="387"/>
            <ac:cxnSpMk id="23" creationId="{95254395-66EA-CB12-3653-8AB08B223E3E}"/>
          </ac:cxnSpMkLst>
        </pc:cxnChg>
        <pc:cxnChg chg="add mod">
          <ac:chgData name="zhang hui" userId="e4815bd86a1e30b2" providerId="LiveId" clId="{38A7EE64-F178-4C01-9C94-A3642F92B255}" dt="2023-08-15T18:47:57.607" v="10994"/>
          <ac:cxnSpMkLst>
            <pc:docMk/>
            <pc:sldMk cId="2861349724" sldId="387"/>
            <ac:cxnSpMk id="27" creationId="{761FBDED-D229-4F06-0417-55F59C96C74C}"/>
          </ac:cxnSpMkLst>
        </pc:cxnChg>
        <pc:cxnChg chg="add mod">
          <ac:chgData name="zhang hui" userId="e4815bd86a1e30b2" providerId="LiveId" clId="{38A7EE64-F178-4C01-9C94-A3642F92B255}" dt="2023-08-15T18:47:57.607" v="10994"/>
          <ac:cxnSpMkLst>
            <pc:docMk/>
            <pc:sldMk cId="2861349724" sldId="387"/>
            <ac:cxnSpMk id="28" creationId="{AA87FD8C-1EF5-55F1-DD15-1A9F22D60912}"/>
          </ac:cxnSpMkLst>
        </pc:cxnChg>
        <pc:cxnChg chg="add mod">
          <ac:chgData name="zhang hui" userId="e4815bd86a1e30b2" providerId="LiveId" clId="{38A7EE64-F178-4C01-9C94-A3642F92B255}" dt="2023-08-15T18:47:57.607" v="10994"/>
          <ac:cxnSpMkLst>
            <pc:docMk/>
            <pc:sldMk cId="2861349724" sldId="387"/>
            <ac:cxnSpMk id="29" creationId="{13583937-B4C4-14F2-4B76-6DCB0D6E8C28}"/>
          </ac:cxnSpMkLst>
        </pc:cxnChg>
        <pc:cxnChg chg="add mod">
          <ac:chgData name="zhang hui" userId="e4815bd86a1e30b2" providerId="LiveId" clId="{38A7EE64-F178-4C01-9C94-A3642F92B255}" dt="2023-08-15T18:47:57.607" v="10994"/>
          <ac:cxnSpMkLst>
            <pc:docMk/>
            <pc:sldMk cId="2861349724" sldId="387"/>
            <ac:cxnSpMk id="33" creationId="{82017D39-6031-3E5C-F67C-BCA6114127C3}"/>
          </ac:cxnSpMkLst>
        </pc:cxnChg>
      </pc:sldChg>
      <pc:sldChg chg="addSp delSp modSp add mod modNotesTx">
        <pc:chgData name="zhang hui" userId="e4815bd86a1e30b2" providerId="LiveId" clId="{38A7EE64-F178-4C01-9C94-A3642F92B255}" dt="2023-08-15T15:25:27.411" v="9400" actId="20577"/>
        <pc:sldMkLst>
          <pc:docMk/>
          <pc:sldMk cId="1422387833" sldId="388"/>
        </pc:sldMkLst>
        <pc:spChg chg="add mod">
          <ac:chgData name="zhang hui" userId="e4815bd86a1e30b2" providerId="LiveId" clId="{38A7EE64-F178-4C01-9C94-A3642F92B255}" dt="2023-08-15T12:36:18.565" v="6143" actId="20577"/>
          <ac:spMkLst>
            <pc:docMk/>
            <pc:sldMk cId="1422387833" sldId="388"/>
            <ac:spMk id="2" creationId="{577B6FB6-118A-1911-5B10-59354BA009BE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7" creationId="{286F260C-5D99-E633-FCAB-E2D62D733BCF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8" creationId="{5C6599E5-1498-2604-8FD6-5BEFE01E35D0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10" creationId="{FC3EA450-6D28-03AB-77E1-03F01592032E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11" creationId="{6FEFFA6A-E3BF-2F8F-0595-C0A3231D0844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12" creationId="{B6AD6EAB-C863-7E07-C91C-53783B1AC841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27.411" v="9400" actId="20577"/>
          <ac:spMkLst>
            <pc:docMk/>
            <pc:sldMk cId="1422387833" sldId="388"/>
            <ac:spMk id="17" creationId="{1591129A-AECE-A77F-6A37-DFE9A3AC3B4F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22" creationId="{2CF9B364-55B7-C6FE-9AE1-FCA8AA280BBF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2:32:13.346" v="6072" actId="478"/>
          <ac:spMkLst>
            <pc:docMk/>
            <pc:sldMk cId="1422387833" sldId="388"/>
            <ac:spMk id="26" creationId="{0B82A576-4C04-D19D-EC75-4E6C99588B0D}"/>
          </ac:spMkLst>
        </pc:spChg>
        <pc:cxnChg chg="del">
          <ac:chgData name="zhang hui" userId="e4815bd86a1e30b2" providerId="LiveId" clId="{38A7EE64-F178-4C01-9C94-A3642F92B255}" dt="2023-08-15T12:32:13.346" v="6072" actId="478"/>
          <ac:cxnSpMkLst>
            <pc:docMk/>
            <pc:sldMk cId="1422387833" sldId="388"/>
            <ac:cxnSpMk id="15" creationId="{DD48C9B1-30FF-BB58-EE4C-342D86CC6230}"/>
          </ac:cxnSpMkLst>
        </pc:cxnChg>
        <pc:cxnChg chg="del">
          <ac:chgData name="zhang hui" userId="e4815bd86a1e30b2" providerId="LiveId" clId="{38A7EE64-F178-4C01-9C94-A3642F92B255}" dt="2023-08-15T12:32:13.346" v="6072" actId="478"/>
          <ac:cxnSpMkLst>
            <pc:docMk/>
            <pc:sldMk cId="1422387833" sldId="388"/>
            <ac:cxnSpMk id="16" creationId="{4A428C55-CAD2-2A59-C8C4-64CFCB129610}"/>
          </ac:cxnSpMkLst>
        </pc:cxnChg>
        <pc:cxnChg chg="del">
          <ac:chgData name="zhang hui" userId="e4815bd86a1e30b2" providerId="LiveId" clId="{38A7EE64-F178-4C01-9C94-A3642F92B255}" dt="2023-08-15T12:32:13.346" v="6072" actId="478"/>
          <ac:cxnSpMkLst>
            <pc:docMk/>
            <pc:sldMk cId="1422387833" sldId="388"/>
            <ac:cxnSpMk id="19" creationId="{4FF13624-99AC-2F36-285B-637F639F3853}"/>
          </ac:cxnSpMkLst>
        </pc:cxnChg>
        <pc:cxnChg chg="del">
          <ac:chgData name="zhang hui" userId="e4815bd86a1e30b2" providerId="LiveId" clId="{38A7EE64-F178-4C01-9C94-A3642F92B255}" dt="2023-08-15T12:32:13.346" v="6072" actId="478"/>
          <ac:cxnSpMkLst>
            <pc:docMk/>
            <pc:sldMk cId="1422387833" sldId="388"/>
            <ac:cxnSpMk id="21" creationId="{5568EEBE-5FB2-58D8-4700-573152DA69DC}"/>
          </ac:cxnSpMkLst>
        </pc:cxnChg>
      </pc:sldChg>
      <pc:sldChg chg="addSp delSp modSp add mod modNotesTx">
        <pc:chgData name="zhang hui" userId="e4815bd86a1e30b2" providerId="LiveId" clId="{38A7EE64-F178-4C01-9C94-A3642F92B255}" dt="2023-08-15T15:25:28.283" v="9401" actId="20577"/>
        <pc:sldMkLst>
          <pc:docMk/>
          <pc:sldMk cId="3346190745" sldId="389"/>
        </pc:sldMkLst>
        <pc:spChg chg="add mod">
          <ac:chgData name="zhang hui" userId="e4815bd86a1e30b2" providerId="LiveId" clId="{38A7EE64-F178-4C01-9C94-A3642F92B255}" dt="2023-08-15T13:40:40.974" v="7109" actId="1076"/>
          <ac:spMkLst>
            <pc:docMk/>
            <pc:sldMk cId="3346190745" sldId="389"/>
            <ac:spMk id="2" creationId="{F9E679F6-0F35-855E-4A0E-61E0B8F586E3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7" creationId="{286F260C-5D99-E633-FCAB-E2D62D733BCF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11" creationId="{6FEFFA6A-E3BF-2F8F-0595-C0A3231D0844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12" creationId="{B6AD6EAB-C863-7E07-C91C-53783B1AC841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28.283" v="9401" actId="20577"/>
          <ac:spMkLst>
            <pc:docMk/>
            <pc:sldMk cId="3346190745" sldId="389"/>
            <ac:spMk id="17" creationId="{1591129A-AECE-A77F-6A37-DFE9A3AC3B4F}"/>
          </ac:spMkLst>
        </pc:spChg>
        <pc:spChg chg="mod">
          <ac:chgData name="zhang hui" userId="e4815bd86a1e30b2" providerId="LiveId" clId="{38A7EE64-F178-4C01-9C94-A3642F92B255}" dt="2023-08-15T13:16:07.804" v="6560" actId="21"/>
          <ac:spMkLst>
            <pc:docMk/>
            <pc:sldMk cId="3346190745" sldId="389"/>
            <ac:spMk id="22" creationId="{2CF9B364-55B7-C6FE-9AE1-FCA8AA280BBF}"/>
          </ac:spMkLst>
        </pc:spChg>
        <pc:spChg chg="del">
          <ac:chgData name="zhang hui" userId="e4815bd86a1e30b2" providerId="LiveId" clId="{38A7EE64-F178-4C01-9C94-A3642F92B255}" dt="2023-08-15T12:36:55.055" v="6150" actId="478"/>
          <ac:spMkLst>
            <pc:docMk/>
            <pc:sldMk cId="3346190745" sldId="389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2:36:49.511" v="6145" actId="478"/>
          <ac:spMkLst>
            <pc:docMk/>
            <pc:sldMk cId="3346190745" sldId="389"/>
            <ac:spMk id="26" creationId="{0B82A576-4C04-D19D-EC75-4E6C99588B0D}"/>
          </ac:spMkLst>
        </pc:spChg>
        <pc:spChg chg="del mod">
          <ac:chgData name="zhang hui" userId="e4815bd86a1e30b2" providerId="LiveId" clId="{38A7EE64-F178-4C01-9C94-A3642F92B255}" dt="2023-08-15T12:36:51.776" v="6147" actId="478"/>
          <ac:spMkLst>
            <pc:docMk/>
            <pc:sldMk cId="3346190745" sldId="389"/>
            <ac:spMk id="28" creationId="{305F91BC-B655-A4AC-6A92-DF40FBB10DF0}"/>
          </ac:spMkLst>
        </pc:spChg>
        <pc:picChg chg="add mod">
          <ac:chgData name="zhang hui" userId="e4815bd86a1e30b2" providerId="LiveId" clId="{38A7EE64-F178-4C01-9C94-A3642F92B255}" dt="2023-08-15T13:40:12.803" v="7102" actId="1076"/>
          <ac:picMkLst>
            <pc:docMk/>
            <pc:sldMk cId="3346190745" sldId="389"/>
            <ac:picMk id="7" creationId="{233ADDED-6551-212D-B82E-9CCA8425C909}"/>
          </ac:picMkLst>
        </pc:picChg>
        <pc:picChg chg="add mod">
          <ac:chgData name="zhang hui" userId="e4815bd86a1e30b2" providerId="LiveId" clId="{38A7EE64-F178-4C01-9C94-A3642F92B255}" dt="2023-08-15T13:40:28.340" v="7107" actId="14100"/>
          <ac:picMkLst>
            <pc:docMk/>
            <pc:sldMk cId="3346190745" sldId="389"/>
            <ac:picMk id="11" creationId="{E739C877-371B-1578-1A01-92454DB8A7AA}"/>
          </ac:picMkLst>
        </pc:picChg>
        <pc:picChg chg="add mod">
          <ac:chgData name="zhang hui" userId="e4815bd86a1e30b2" providerId="LiveId" clId="{38A7EE64-F178-4C01-9C94-A3642F92B255}" dt="2023-08-15T13:40:21.877" v="7105" actId="14100"/>
          <ac:picMkLst>
            <pc:docMk/>
            <pc:sldMk cId="3346190745" sldId="389"/>
            <ac:picMk id="13" creationId="{1EC676D5-3F3D-A6D6-9F8A-5A7216B20578}"/>
          </ac:picMkLst>
        </pc:picChg>
        <pc:picChg chg="add mod">
          <ac:chgData name="zhang hui" userId="e4815bd86a1e30b2" providerId="LiveId" clId="{38A7EE64-F178-4C01-9C94-A3642F92B255}" dt="2023-08-15T13:40:43.838" v="7111" actId="14100"/>
          <ac:picMkLst>
            <pc:docMk/>
            <pc:sldMk cId="3346190745" sldId="389"/>
            <ac:picMk id="15" creationId="{EB1BFBD8-E3F6-3105-D115-8A2443D0F9F7}"/>
          </ac:picMkLst>
        </pc:picChg>
        <pc:cxnChg chg="del mod">
          <ac:chgData name="zhang hui" userId="e4815bd86a1e30b2" providerId="LiveId" clId="{38A7EE64-F178-4C01-9C94-A3642F92B255}" dt="2023-08-15T12:36:53.901" v="6149" actId="478"/>
          <ac:cxnSpMkLst>
            <pc:docMk/>
            <pc:sldMk cId="3346190745" sldId="389"/>
            <ac:cxnSpMk id="15" creationId="{DD48C9B1-30FF-BB58-EE4C-342D86CC6230}"/>
          </ac:cxnSpMkLst>
        </pc:cxnChg>
        <pc:cxnChg chg="del">
          <ac:chgData name="zhang hui" userId="e4815bd86a1e30b2" providerId="LiveId" clId="{38A7EE64-F178-4C01-9C94-A3642F92B255}" dt="2023-08-15T12:36:49.511" v="6145" actId="478"/>
          <ac:cxnSpMkLst>
            <pc:docMk/>
            <pc:sldMk cId="3346190745" sldId="389"/>
            <ac:cxnSpMk id="16" creationId="{4A428C55-CAD2-2A59-C8C4-64CFCB129610}"/>
          </ac:cxnSpMkLst>
        </pc:cxnChg>
        <pc:cxnChg chg="del">
          <ac:chgData name="zhang hui" userId="e4815bd86a1e30b2" providerId="LiveId" clId="{38A7EE64-F178-4C01-9C94-A3642F92B255}" dt="2023-08-15T12:36:49.511" v="6145" actId="478"/>
          <ac:cxnSpMkLst>
            <pc:docMk/>
            <pc:sldMk cId="3346190745" sldId="389"/>
            <ac:cxnSpMk id="19" creationId="{4FF13624-99AC-2F36-285B-637F639F3853}"/>
          </ac:cxnSpMkLst>
        </pc:cxnChg>
        <pc:cxnChg chg="del mod">
          <ac:chgData name="zhang hui" userId="e4815bd86a1e30b2" providerId="LiveId" clId="{38A7EE64-F178-4C01-9C94-A3642F92B255}" dt="2023-08-15T12:36:52.571" v="6148" actId="478"/>
          <ac:cxnSpMkLst>
            <pc:docMk/>
            <pc:sldMk cId="3346190745" sldId="389"/>
            <ac:cxnSpMk id="21" creationId="{5568EEBE-5FB2-58D8-4700-573152DA69DC}"/>
          </ac:cxnSpMkLst>
        </pc:cxnChg>
      </pc:sldChg>
      <pc:sldChg chg="addSp delSp modSp add mod modNotesTx">
        <pc:chgData name="zhang hui" userId="e4815bd86a1e30b2" providerId="LiveId" clId="{38A7EE64-F178-4C01-9C94-A3642F92B255}" dt="2023-08-16T10:19:05.774" v="12269" actId="1037"/>
        <pc:sldMkLst>
          <pc:docMk/>
          <pc:sldMk cId="57197030" sldId="390"/>
        </pc:sldMkLst>
        <pc:spChg chg="add mod">
          <ac:chgData name="zhang hui" userId="e4815bd86a1e30b2" providerId="LiveId" clId="{38A7EE64-F178-4C01-9C94-A3642F92B255}" dt="2023-08-16T10:19:05.774" v="12269" actId="1037"/>
          <ac:spMkLst>
            <pc:docMk/>
            <pc:sldMk cId="57197030" sldId="390"/>
            <ac:spMk id="2" creationId="{A8352728-9E29-53DF-B009-9A66930BCE93}"/>
          </ac:spMkLst>
        </pc:spChg>
        <pc:spChg chg="del">
          <ac:chgData name="zhang hui" userId="e4815bd86a1e30b2" providerId="LiveId" clId="{38A7EE64-F178-4C01-9C94-A3642F92B255}" dt="2023-08-15T13:15:51.649" v="6550" actId="478"/>
          <ac:spMkLst>
            <pc:docMk/>
            <pc:sldMk cId="57197030" sldId="390"/>
            <ac:spMk id="8" creationId="{5C6599E5-1498-2604-8FD6-5BEFE01E35D0}"/>
          </ac:spMkLst>
        </pc:spChg>
        <pc:spChg chg="del mod">
          <ac:chgData name="zhang hui" userId="e4815bd86a1e30b2" providerId="LiveId" clId="{38A7EE64-F178-4C01-9C94-A3642F92B255}" dt="2023-08-15T13:15:54.556" v="6554" actId="478"/>
          <ac:spMkLst>
            <pc:docMk/>
            <pc:sldMk cId="57197030" sldId="390"/>
            <ac:spMk id="12" creationId="{B6AD6EAB-C863-7E07-C91C-53783B1AC841}"/>
          </ac:spMkLst>
        </pc:spChg>
        <pc:spChg chg="del">
          <ac:chgData name="zhang hui" userId="e4815bd86a1e30b2" providerId="LiveId" clId="{38A7EE64-F178-4C01-9C94-A3642F92B255}" dt="2023-08-15T13:15:52.503" v="6551" actId="478"/>
          <ac:spMkLst>
            <pc:docMk/>
            <pc:sldMk cId="57197030" sldId="390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29.184" v="9402" actId="20577"/>
          <ac:spMkLst>
            <pc:docMk/>
            <pc:sldMk cId="57197030" sldId="390"/>
            <ac:spMk id="17" creationId="{1591129A-AECE-A77F-6A37-DFE9A3AC3B4F}"/>
          </ac:spMkLst>
        </pc:spChg>
        <pc:spChg chg="del">
          <ac:chgData name="zhang hui" userId="e4815bd86a1e30b2" providerId="LiveId" clId="{38A7EE64-F178-4C01-9C94-A3642F92B255}" dt="2023-08-15T13:16:30.262" v="6567" actId="478"/>
          <ac:spMkLst>
            <pc:docMk/>
            <pc:sldMk cId="57197030" sldId="390"/>
            <ac:spMk id="22" creationId="{2CF9B364-55B7-C6FE-9AE1-FCA8AA280BBF}"/>
          </ac:spMkLst>
        </pc:spChg>
        <pc:spChg chg="del">
          <ac:chgData name="zhang hui" userId="e4815bd86a1e30b2" providerId="LiveId" clId="{38A7EE64-F178-4C01-9C94-A3642F92B255}" dt="2023-08-15T13:15:56.964" v="6556" actId="478"/>
          <ac:spMkLst>
            <pc:docMk/>
            <pc:sldMk cId="57197030" sldId="390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3:16:02.330" v="6559" actId="478"/>
          <ac:spMkLst>
            <pc:docMk/>
            <pc:sldMk cId="57197030" sldId="390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3:15:55.804" v="6555" actId="478"/>
          <ac:spMkLst>
            <pc:docMk/>
            <pc:sldMk cId="57197030" sldId="390"/>
            <ac:spMk id="26" creationId="{0B82A576-4C04-D19D-EC75-4E6C99588B0D}"/>
          </ac:spMkLst>
        </pc:spChg>
        <pc:picChg chg="add del">
          <ac:chgData name="zhang hui" userId="e4815bd86a1e30b2" providerId="LiveId" clId="{38A7EE64-F178-4C01-9C94-A3642F92B255}" dt="2023-08-15T13:41:54.488" v="7114" actId="478"/>
          <ac:picMkLst>
            <pc:docMk/>
            <pc:sldMk cId="57197030" sldId="390"/>
            <ac:picMk id="1026" creationId="{F3AEBDF3-F1BD-1843-A891-8085AED71EA8}"/>
          </ac:picMkLst>
        </pc:picChg>
        <pc:cxnChg chg="del mod">
          <ac:chgData name="zhang hui" userId="e4815bd86a1e30b2" providerId="LiveId" clId="{38A7EE64-F178-4C01-9C94-A3642F92B255}" dt="2023-08-15T13:15:58.317" v="6558" actId="478"/>
          <ac:cxnSpMkLst>
            <pc:docMk/>
            <pc:sldMk cId="57197030" sldId="390"/>
            <ac:cxnSpMk id="16" creationId="{4A428C55-CAD2-2A59-C8C4-64CFCB129610}"/>
          </ac:cxnSpMkLst>
        </pc:cxnChg>
        <pc:cxnChg chg="del">
          <ac:chgData name="zhang hui" userId="e4815bd86a1e30b2" providerId="LiveId" clId="{38A7EE64-F178-4C01-9C94-A3642F92B255}" dt="2023-08-15T13:15:53.755" v="6553" actId="478"/>
          <ac:cxnSpMkLst>
            <pc:docMk/>
            <pc:sldMk cId="57197030" sldId="390"/>
            <ac:cxnSpMk id="19" creationId="{4FF13624-99AC-2F36-285B-637F639F3853}"/>
          </ac:cxnSpMkLst>
        </pc:cxnChg>
        <pc:cxnChg chg="del mod">
          <ac:chgData name="zhang hui" userId="e4815bd86a1e30b2" providerId="LiveId" clId="{38A7EE64-F178-4C01-9C94-A3642F92B255}" dt="2023-08-15T13:15:57.737" v="6557" actId="478"/>
          <ac:cxnSpMkLst>
            <pc:docMk/>
            <pc:sldMk cId="57197030" sldId="390"/>
            <ac:cxnSpMk id="21" creationId="{5568EEBE-5FB2-58D8-4700-573152DA69DC}"/>
          </ac:cxnSpMkLst>
        </pc:cxnChg>
      </pc:sldChg>
      <pc:sldChg chg="addSp delSp modSp add mod modNotesTx">
        <pc:chgData name="zhang hui" userId="e4815bd86a1e30b2" providerId="LiveId" clId="{38A7EE64-F178-4C01-9C94-A3642F92B255}" dt="2023-08-18T13:13:11.528" v="12529" actId="20577"/>
        <pc:sldMkLst>
          <pc:docMk/>
          <pc:sldMk cId="2559974888" sldId="391"/>
        </pc:sldMkLst>
        <pc:spChg chg="add mod">
          <ac:chgData name="zhang hui" userId="e4815bd86a1e30b2" providerId="LiveId" clId="{38A7EE64-F178-4C01-9C94-A3642F92B255}" dt="2023-08-15T18:24:21.654" v="9449" actId="14100"/>
          <ac:spMkLst>
            <pc:docMk/>
            <pc:sldMk cId="2559974888" sldId="391"/>
            <ac:spMk id="2" creationId="{6B253972-D421-2608-C240-C0AACD201B47}"/>
          </ac:spMkLst>
        </pc:spChg>
        <pc:spChg chg="del">
          <ac:chgData name="zhang hui" userId="e4815bd86a1e30b2" providerId="LiveId" clId="{38A7EE64-F178-4C01-9C94-A3642F92B255}" dt="2023-08-15T13:55:57.292" v="7193" actId="478"/>
          <ac:spMkLst>
            <pc:docMk/>
            <pc:sldMk cId="2559974888" sldId="391"/>
            <ac:spMk id="2" creationId="{A8352728-9E29-53DF-B009-9A66930BCE93}"/>
          </ac:spMkLst>
        </pc:spChg>
        <pc:spChg chg="add mod">
          <ac:chgData name="zhang hui" userId="e4815bd86a1e30b2" providerId="LiveId" clId="{38A7EE64-F178-4C01-9C94-A3642F92B255}" dt="2023-08-15T13:56:20.811" v="7205" actId="1076"/>
          <ac:spMkLst>
            <pc:docMk/>
            <pc:sldMk cId="2559974888" sldId="391"/>
            <ac:spMk id="8" creationId="{94846C57-3AE8-8CEF-24E8-ED2A9916C7D3}"/>
          </ac:spMkLst>
        </pc:spChg>
        <pc:spChg chg="del">
          <ac:chgData name="zhang hui" userId="e4815bd86a1e30b2" providerId="LiveId" clId="{38A7EE64-F178-4C01-9C94-A3642F92B255}" dt="2023-08-15T13:56:01.989" v="7197" actId="478"/>
          <ac:spMkLst>
            <pc:docMk/>
            <pc:sldMk cId="2559974888" sldId="391"/>
            <ac:spMk id="10" creationId="{FC3EA450-6D28-03AB-77E1-03F01592032E}"/>
          </ac:spMkLst>
        </pc:spChg>
        <pc:spChg chg="del mod">
          <ac:chgData name="zhang hui" userId="e4815bd86a1e30b2" providerId="LiveId" clId="{38A7EE64-F178-4C01-9C94-A3642F92B255}" dt="2023-08-15T13:56:01.989" v="7197" actId="478"/>
          <ac:spMkLst>
            <pc:docMk/>
            <pc:sldMk cId="2559974888" sldId="391"/>
            <ac:spMk id="11" creationId="{6FEFFA6A-E3BF-2F8F-0595-C0A3231D0844}"/>
          </ac:spMkLst>
        </pc:spChg>
        <pc:spChg chg="del">
          <ac:chgData name="zhang hui" userId="e4815bd86a1e30b2" providerId="LiveId" clId="{38A7EE64-F178-4C01-9C94-A3642F92B255}" dt="2023-08-15T13:56:03.816" v="7198" actId="478"/>
          <ac:spMkLst>
            <pc:docMk/>
            <pc:sldMk cId="2559974888" sldId="391"/>
            <ac:spMk id="17" creationId="{1591129A-AECE-A77F-6A37-DFE9A3AC3B4F}"/>
          </ac:spMkLst>
        </pc:spChg>
        <pc:picChg chg="mod">
          <ac:chgData name="zhang hui" userId="e4815bd86a1e30b2" providerId="LiveId" clId="{38A7EE64-F178-4C01-9C94-A3642F92B255}" dt="2023-08-15T18:23:10.599" v="9442" actId="1076"/>
          <ac:picMkLst>
            <pc:docMk/>
            <pc:sldMk cId="2559974888" sldId="391"/>
            <ac:picMk id="1026" creationId="{F3AEBDF3-F1BD-1843-A891-8085AED71EA8}"/>
          </ac:picMkLst>
        </pc:picChg>
        <pc:cxnChg chg="del mod">
          <ac:chgData name="zhang hui" userId="e4815bd86a1e30b2" providerId="LiveId" clId="{38A7EE64-F178-4C01-9C94-A3642F92B255}" dt="2023-08-15T13:56:01.989" v="7197" actId="478"/>
          <ac:cxnSpMkLst>
            <pc:docMk/>
            <pc:sldMk cId="2559974888" sldId="391"/>
            <ac:cxnSpMk id="15" creationId="{DD48C9B1-30FF-BB58-EE4C-342D86CC6230}"/>
          </ac:cxnSpMkLst>
        </pc:cxnChg>
      </pc:sldChg>
      <pc:sldChg chg="addSp delSp modSp add mod modAnim modNotesTx">
        <pc:chgData name="zhang hui" userId="e4815bd86a1e30b2" providerId="LiveId" clId="{38A7EE64-F178-4C01-9C94-A3642F92B255}" dt="2023-08-15T18:25:04.758" v="9508" actId="20577"/>
        <pc:sldMkLst>
          <pc:docMk/>
          <pc:sldMk cId="1258346338" sldId="392"/>
        </pc:sldMkLst>
        <pc:spChg chg="add mod">
          <ac:chgData name="zhang hui" userId="e4815bd86a1e30b2" providerId="LiveId" clId="{38A7EE64-F178-4C01-9C94-A3642F92B255}" dt="2023-08-15T14:02:09.439" v="7454" actId="1076"/>
          <ac:spMkLst>
            <pc:docMk/>
            <pc:sldMk cId="1258346338" sldId="392"/>
            <ac:spMk id="3" creationId="{2007350E-1CDD-A694-DE6F-7B1DAF08FA46}"/>
          </ac:spMkLst>
        </pc:spChg>
        <pc:spChg chg="mod">
          <ac:chgData name="zhang hui" userId="e4815bd86a1e30b2" providerId="LiveId" clId="{38A7EE64-F178-4C01-9C94-A3642F92B255}" dt="2023-08-15T14:02:02.155" v="7451" actId="1076"/>
          <ac:spMkLst>
            <pc:docMk/>
            <pc:sldMk cId="1258346338" sldId="392"/>
            <ac:spMk id="7" creationId="{286F260C-5D99-E633-FCAB-E2D62D733BCF}"/>
          </ac:spMkLst>
        </pc:spChg>
        <pc:spChg chg="del">
          <ac:chgData name="zhang hui" userId="e4815bd86a1e30b2" providerId="LiveId" clId="{38A7EE64-F178-4C01-9C94-A3642F92B255}" dt="2023-08-15T13:57:59.856" v="7292" actId="478"/>
          <ac:spMkLst>
            <pc:docMk/>
            <pc:sldMk cId="1258346338" sldId="392"/>
            <ac:spMk id="8" creationId="{94846C57-3AE8-8CEF-24E8-ED2A9916C7D3}"/>
          </ac:spMkLst>
        </pc:spChg>
        <pc:picChg chg="add mod">
          <ac:chgData name="zhang hui" userId="e4815bd86a1e30b2" providerId="LiveId" clId="{38A7EE64-F178-4C01-9C94-A3642F92B255}" dt="2023-08-15T14:02:06.694" v="7453" actId="14100"/>
          <ac:picMkLst>
            <pc:docMk/>
            <pc:sldMk cId="1258346338" sldId="392"/>
            <ac:picMk id="2" creationId="{53F66E54-E336-3966-5A1B-4EFA57D22D66}"/>
          </ac:picMkLst>
        </pc:picChg>
        <pc:picChg chg="del">
          <ac:chgData name="zhang hui" userId="e4815bd86a1e30b2" providerId="LiveId" clId="{38A7EE64-F178-4C01-9C94-A3642F92B255}" dt="2023-08-15T13:57:48.285" v="7285" actId="478"/>
          <ac:picMkLst>
            <pc:docMk/>
            <pc:sldMk cId="1258346338" sldId="392"/>
            <ac:picMk id="1026" creationId="{F3AEBDF3-F1BD-1843-A891-8085AED71EA8}"/>
          </ac:picMkLst>
        </pc:picChg>
        <pc:picChg chg="add del mod">
          <ac:chgData name="zhang hui" userId="e4815bd86a1e30b2" providerId="LiveId" clId="{38A7EE64-F178-4C01-9C94-A3642F92B255}" dt="2023-08-15T13:57:58.600" v="7291" actId="478"/>
          <ac:picMkLst>
            <pc:docMk/>
            <pc:sldMk cId="1258346338" sldId="392"/>
            <ac:picMk id="2050" creationId="{A33F42D4-239B-1CA2-C196-A4DC564C2A7A}"/>
          </ac:picMkLst>
        </pc:picChg>
        <pc:picChg chg="add del mod">
          <ac:chgData name="zhang hui" userId="e4815bd86a1e30b2" providerId="LiveId" clId="{38A7EE64-F178-4C01-9C94-A3642F92B255}" dt="2023-08-15T13:58:36.233" v="7296" actId="478"/>
          <ac:picMkLst>
            <pc:docMk/>
            <pc:sldMk cId="1258346338" sldId="392"/>
            <ac:picMk id="2052" creationId="{D96313A1-28C7-CDCA-5E5C-BD12C11F675B}"/>
          </ac:picMkLst>
        </pc:picChg>
      </pc:sldChg>
      <pc:sldChg chg="addSp delSp modSp add mod modAnim modNotesTx">
        <pc:chgData name="zhang hui" userId="e4815bd86a1e30b2" providerId="LiveId" clId="{38A7EE64-F178-4C01-9C94-A3642F92B255}" dt="2023-08-18T13:00:06.809" v="12357" actId="20577"/>
        <pc:sldMkLst>
          <pc:docMk/>
          <pc:sldMk cId="3521515026" sldId="393"/>
        </pc:sldMkLst>
        <pc:spChg chg="mod">
          <ac:chgData name="zhang hui" userId="e4815bd86a1e30b2" providerId="LiveId" clId="{38A7EE64-F178-4C01-9C94-A3642F92B255}" dt="2023-08-15T14:01:33.079" v="7401" actId="14100"/>
          <ac:spMkLst>
            <pc:docMk/>
            <pc:sldMk cId="3521515026" sldId="393"/>
            <ac:spMk id="8" creationId="{94846C57-3AE8-8CEF-24E8-ED2A9916C7D3}"/>
          </ac:spMkLst>
        </pc:spChg>
        <pc:picChg chg="add mod">
          <ac:chgData name="zhang hui" userId="e4815bd86a1e30b2" providerId="LiveId" clId="{38A7EE64-F178-4C01-9C94-A3642F92B255}" dt="2023-08-15T18:24:19.467" v="9447" actId="1036"/>
          <ac:picMkLst>
            <pc:docMk/>
            <pc:sldMk cId="3521515026" sldId="393"/>
            <ac:picMk id="2" creationId="{ADD83CC0-3915-169B-5750-14272E06A7CF}"/>
          </ac:picMkLst>
        </pc:picChg>
        <pc:picChg chg="del">
          <ac:chgData name="zhang hui" userId="e4815bd86a1e30b2" providerId="LiveId" clId="{38A7EE64-F178-4C01-9C94-A3642F92B255}" dt="2023-08-15T14:01:25.618" v="7390" actId="478"/>
          <ac:picMkLst>
            <pc:docMk/>
            <pc:sldMk cId="3521515026" sldId="393"/>
            <ac:picMk id="1026" creationId="{F3AEBDF3-F1BD-1843-A891-8085AED71EA8}"/>
          </ac:picMkLst>
        </pc:picChg>
      </pc:sldChg>
      <pc:sldChg chg="addSp delSp modSp add mod delAnim modAnim modNotesTx">
        <pc:chgData name="zhang hui" userId="e4815bd86a1e30b2" providerId="LiveId" clId="{38A7EE64-F178-4C01-9C94-A3642F92B255}" dt="2023-08-15T21:05:05.916" v="11909" actId="20577"/>
        <pc:sldMkLst>
          <pc:docMk/>
          <pc:sldMk cId="3445747636" sldId="394"/>
        </pc:sldMkLst>
        <pc:spChg chg="mod">
          <ac:chgData name="zhang hui" userId="e4815bd86a1e30b2" providerId="LiveId" clId="{38A7EE64-F178-4C01-9C94-A3642F92B255}" dt="2023-08-15T14:03:50.190" v="7521" actId="20577"/>
          <ac:spMkLst>
            <pc:docMk/>
            <pc:sldMk cId="3445747636" sldId="394"/>
            <ac:spMk id="3" creationId="{2007350E-1CDD-A694-DE6F-7B1DAF08FA46}"/>
          </ac:spMkLst>
        </pc:spChg>
        <pc:picChg chg="del">
          <ac:chgData name="zhang hui" userId="e4815bd86a1e30b2" providerId="LiveId" clId="{38A7EE64-F178-4C01-9C94-A3642F92B255}" dt="2023-08-15T14:03:43.038" v="7513" actId="478"/>
          <ac:picMkLst>
            <pc:docMk/>
            <pc:sldMk cId="3445747636" sldId="394"/>
            <ac:picMk id="2" creationId="{53F66E54-E336-3966-5A1B-4EFA57D22D66}"/>
          </ac:picMkLst>
        </pc:picChg>
        <pc:picChg chg="add mod">
          <ac:chgData name="zhang hui" userId="e4815bd86a1e30b2" providerId="LiveId" clId="{38A7EE64-F178-4C01-9C94-A3642F92B255}" dt="2023-08-15T14:05:31.369" v="7637" actId="1076"/>
          <ac:picMkLst>
            <pc:docMk/>
            <pc:sldMk cId="3445747636" sldId="394"/>
            <ac:picMk id="8" creationId="{9B073DBF-D1C5-04DD-81DC-69E7A0E78509}"/>
          </ac:picMkLst>
        </pc:picChg>
      </pc:sldChg>
      <pc:sldChg chg="addSp delSp modSp add mod modNotesTx">
        <pc:chgData name="zhang hui" userId="e4815bd86a1e30b2" providerId="LiveId" clId="{38A7EE64-F178-4C01-9C94-A3642F92B255}" dt="2023-08-16T08:10:57.808" v="12120" actId="15"/>
        <pc:sldMkLst>
          <pc:docMk/>
          <pc:sldMk cId="3675356365" sldId="395"/>
        </pc:sldMkLst>
        <pc:spChg chg="del mod">
          <ac:chgData name="zhang hui" userId="e4815bd86a1e30b2" providerId="LiveId" clId="{38A7EE64-F178-4C01-9C94-A3642F92B255}" dt="2023-08-15T14:25:51.052" v="8384" actId="478"/>
          <ac:spMkLst>
            <pc:docMk/>
            <pc:sldMk cId="3675356365" sldId="395"/>
            <ac:spMk id="2" creationId="{A8352728-9E29-53DF-B009-9A66930BCE93}"/>
          </ac:spMkLst>
        </pc:spChg>
        <pc:spChg chg="add del mod">
          <ac:chgData name="zhang hui" userId="e4815bd86a1e30b2" providerId="LiveId" clId="{38A7EE64-F178-4C01-9C94-A3642F92B255}" dt="2023-08-15T18:36:26.186" v="10329" actId="478"/>
          <ac:spMkLst>
            <pc:docMk/>
            <pc:sldMk cId="3675356365" sldId="395"/>
            <ac:spMk id="2" creationId="{B71268F2-CB25-6246-1DCD-4514A206305B}"/>
          </ac:spMkLst>
        </pc:spChg>
        <pc:spChg chg="add del mod">
          <ac:chgData name="zhang hui" userId="e4815bd86a1e30b2" providerId="LiveId" clId="{38A7EE64-F178-4C01-9C94-A3642F92B255}" dt="2023-08-15T18:36:23.982" v="10325" actId="478"/>
          <ac:spMkLst>
            <pc:docMk/>
            <pc:sldMk cId="3675356365" sldId="395"/>
            <ac:spMk id="3" creationId="{41D92156-03D1-6F1D-08FC-044B928F5A2B}"/>
          </ac:spMkLst>
        </pc:spChg>
        <pc:spChg chg="add del mod">
          <ac:chgData name="zhang hui" userId="e4815bd86a1e30b2" providerId="LiveId" clId="{38A7EE64-F178-4C01-9C94-A3642F92B255}" dt="2023-08-15T14:07:35.388" v="7794" actId="478"/>
          <ac:spMkLst>
            <pc:docMk/>
            <pc:sldMk cId="3675356365" sldId="395"/>
            <ac:spMk id="3" creationId="{D60D895D-AD74-5524-505D-1E47723EA0DB}"/>
          </ac:spMkLst>
        </pc:spChg>
        <pc:spChg chg="mod">
          <ac:chgData name="zhang hui" userId="e4815bd86a1e30b2" providerId="LiveId" clId="{38A7EE64-F178-4C01-9C94-A3642F92B255}" dt="2023-08-15T18:33:20.933" v="10206" actId="1037"/>
          <ac:spMkLst>
            <pc:docMk/>
            <pc:sldMk cId="3675356365" sldId="395"/>
            <ac:spMk id="7" creationId="{286F260C-5D99-E633-FCAB-E2D62D733BCF}"/>
          </ac:spMkLst>
        </pc:spChg>
        <pc:spChg chg="add mod">
          <ac:chgData name="zhang hui" userId="e4815bd86a1e30b2" providerId="LiveId" clId="{38A7EE64-F178-4C01-9C94-A3642F92B255}" dt="2023-08-16T08:10:57.808" v="12120" actId="15"/>
          <ac:spMkLst>
            <pc:docMk/>
            <pc:sldMk cId="3675356365" sldId="395"/>
            <ac:spMk id="8" creationId="{D0EB5358-AC45-3DD1-6EE2-B9D0E10BEA7D}"/>
          </ac:spMkLst>
        </pc:spChg>
        <pc:spChg chg="del">
          <ac:chgData name="zhang hui" userId="e4815bd86a1e30b2" providerId="LiveId" clId="{38A7EE64-F178-4C01-9C94-A3642F92B255}" dt="2023-08-15T18:33:13.760" v="10186" actId="478"/>
          <ac:spMkLst>
            <pc:docMk/>
            <pc:sldMk cId="3675356365" sldId="395"/>
            <ac:spMk id="10" creationId="{FC3EA450-6D28-03AB-77E1-03F01592032E}"/>
          </ac:spMkLst>
        </pc:spChg>
        <pc:spChg chg="del">
          <ac:chgData name="zhang hui" userId="e4815bd86a1e30b2" providerId="LiveId" clId="{38A7EE64-F178-4C01-9C94-A3642F92B255}" dt="2023-08-15T18:33:13.760" v="10186" actId="478"/>
          <ac:spMkLst>
            <pc:docMk/>
            <pc:sldMk cId="3675356365" sldId="395"/>
            <ac:spMk id="11" creationId="{6FEFFA6A-E3BF-2F8F-0595-C0A3231D0844}"/>
          </ac:spMkLst>
        </pc:spChg>
        <pc:spChg chg="add del mod">
          <ac:chgData name="zhang hui" userId="e4815bd86a1e30b2" providerId="LiveId" clId="{38A7EE64-F178-4C01-9C94-A3642F92B255}" dt="2023-08-15T18:33:30.043" v="10211" actId="478"/>
          <ac:spMkLst>
            <pc:docMk/>
            <pc:sldMk cId="3675356365" sldId="395"/>
            <ac:spMk id="13" creationId="{2BD98E3D-581A-1607-1CD5-8FFD37A4A461}"/>
          </ac:spMkLst>
        </pc:spChg>
        <pc:spChg chg="add del mod">
          <ac:chgData name="zhang hui" userId="e4815bd86a1e30b2" providerId="LiveId" clId="{38A7EE64-F178-4C01-9C94-A3642F92B255}" dt="2023-08-15T18:36:25.092" v="10327" actId="478"/>
          <ac:spMkLst>
            <pc:docMk/>
            <pc:sldMk cId="3675356365" sldId="395"/>
            <ac:spMk id="16" creationId="{ED186A37-9FBC-BFDA-81FF-37D64A6D3A6B}"/>
          </ac:spMkLst>
        </pc:spChg>
        <pc:spChg chg="mod">
          <ac:chgData name="zhang hui" userId="e4815bd86a1e30b2" providerId="LiveId" clId="{38A7EE64-F178-4C01-9C94-A3642F92B255}" dt="2023-08-15T15:25:32.575" v="9403" actId="20577"/>
          <ac:spMkLst>
            <pc:docMk/>
            <pc:sldMk cId="3675356365" sldId="395"/>
            <ac:spMk id="17" creationId="{1591129A-AECE-A77F-6A37-DFE9A3AC3B4F}"/>
          </ac:spMkLst>
        </pc:spChg>
        <pc:spChg chg="add mod">
          <ac:chgData name="zhang hui" userId="e4815bd86a1e30b2" providerId="LiveId" clId="{38A7EE64-F178-4C01-9C94-A3642F92B255}" dt="2023-08-15T18:36:27.293" v="10330"/>
          <ac:spMkLst>
            <pc:docMk/>
            <pc:sldMk cId="3675356365" sldId="395"/>
            <ac:spMk id="20" creationId="{3D03B850-F371-A766-3B07-F9A99040ABFE}"/>
          </ac:spMkLst>
        </pc:spChg>
        <pc:spChg chg="add mod">
          <ac:chgData name="zhang hui" userId="e4815bd86a1e30b2" providerId="LiveId" clId="{38A7EE64-F178-4C01-9C94-A3642F92B255}" dt="2023-08-15T18:36:27.293" v="10330"/>
          <ac:spMkLst>
            <pc:docMk/>
            <pc:sldMk cId="3675356365" sldId="395"/>
            <ac:spMk id="21" creationId="{4CCCE42F-0413-B4AD-DCD4-2A87132EFC4E}"/>
          </ac:spMkLst>
        </pc:spChg>
        <pc:spChg chg="add mod">
          <ac:chgData name="zhang hui" userId="e4815bd86a1e30b2" providerId="LiveId" clId="{38A7EE64-F178-4C01-9C94-A3642F92B255}" dt="2023-08-15T18:36:27.293" v="10330"/>
          <ac:spMkLst>
            <pc:docMk/>
            <pc:sldMk cId="3675356365" sldId="395"/>
            <ac:spMk id="22" creationId="{BF9B05D0-FE9A-CAEA-BBD6-990D82472BF2}"/>
          </ac:spMkLst>
        </pc:spChg>
        <pc:spChg chg="add del mod">
          <ac:chgData name="zhang hui" userId="e4815bd86a1e30b2" providerId="LiveId" clId="{38A7EE64-F178-4C01-9C94-A3642F92B255}" dt="2023-08-15T18:36:33.194" v="10334" actId="478"/>
          <ac:spMkLst>
            <pc:docMk/>
            <pc:sldMk cId="3675356365" sldId="395"/>
            <ac:spMk id="24" creationId="{45AFC801-1744-1ED5-9508-D414BDA0A96C}"/>
          </ac:spMkLst>
        </pc:spChg>
        <pc:spChg chg="add del mod">
          <ac:chgData name="zhang hui" userId="e4815bd86a1e30b2" providerId="LiveId" clId="{38A7EE64-F178-4C01-9C94-A3642F92B255}" dt="2023-08-15T18:36:29.432" v="10331" actId="478"/>
          <ac:spMkLst>
            <pc:docMk/>
            <pc:sldMk cId="3675356365" sldId="395"/>
            <ac:spMk id="26" creationId="{A0291F56-5CE2-B890-CE77-021C69E2E438}"/>
          </ac:spMkLst>
        </pc:spChg>
        <pc:spChg chg="add del mod">
          <ac:chgData name="zhang hui" userId="e4815bd86a1e30b2" providerId="LiveId" clId="{38A7EE64-F178-4C01-9C94-A3642F92B255}" dt="2023-08-15T18:36:30.611" v="10332" actId="478"/>
          <ac:spMkLst>
            <pc:docMk/>
            <pc:sldMk cId="3675356365" sldId="395"/>
            <ac:spMk id="27" creationId="{658167A2-78AE-B182-FA2E-1E987B3462A5}"/>
          </ac:spMkLst>
        </pc:spChg>
        <pc:spChg chg="add del mod">
          <ac:chgData name="zhang hui" userId="e4815bd86a1e30b2" providerId="LiveId" clId="{38A7EE64-F178-4C01-9C94-A3642F92B255}" dt="2023-08-15T18:36:31.964" v="10333" actId="478"/>
          <ac:spMkLst>
            <pc:docMk/>
            <pc:sldMk cId="3675356365" sldId="395"/>
            <ac:spMk id="28" creationId="{646B72D1-E14C-CA43-BCE2-133FE35C448D}"/>
          </ac:spMkLst>
        </pc:spChg>
        <pc:cxnChg chg="add del mod">
          <ac:chgData name="zhang hui" userId="e4815bd86a1e30b2" providerId="LiveId" clId="{38A7EE64-F178-4C01-9C94-A3642F92B255}" dt="2023-08-15T18:36:25.669" v="10328" actId="478"/>
          <ac:cxnSpMkLst>
            <pc:docMk/>
            <pc:sldMk cId="3675356365" sldId="395"/>
            <ac:cxnSpMk id="12" creationId="{CD2D4F47-629A-29FD-D038-E90C1110F962}"/>
          </ac:cxnSpMkLst>
        </pc:cxnChg>
        <pc:cxnChg chg="add del mod">
          <ac:chgData name="zhang hui" userId="e4815bd86a1e30b2" providerId="LiveId" clId="{38A7EE64-F178-4C01-9C94-A3642F92B255}" dt="2023-08-15T18:33:30.183" v="10212" actId="478"/>
          <ac:cxnSpMkLst>
            <pc:docMk/>
            <pc:sldMk cId="3675356365" sldId="395"/>
            <ac:cxnSpMk id="14" creationId="{A99DB903-4180-A5FC-6B33-EE59C2011A2F}"/>
          </ac:cxnSpMkLst>
        </pc:cxnChg>
        <pc:cxnChg chg="del mod">
          <ac:chgData name="zhang hui" userId="e4815bd86a1e30b2" providerId="LiveId" clId="{38A7EE64-F178-4C01-9C94-A3642F92B255}" dt="2023-08-15T18:33:13.760" v="10186" actId="478"/>
          <ac:cxnSpMkLst>
            <pc:docMk/>
            <pc:sldMk cId="3675356365" sldId="395"/>
            <ac:cxnSpMk id="15" creationId="{DD48C9B1-30FF-BB58-EE4C-342D86CC6230}"/>
          </ac:cxnSpMkLst>
        </pc:cxnChg>
        <pc:cxnChg chg="add del mod">
          <ac:chgData name="zhang hui" userId="e4815bd86a1e30b2" providerId="LiveId" clId="{38A7EE64-F178-4C01-9C94-A3642F92B255}" dt="2023-08-15T18:36:24.666" v="10326" actId="478"/>
          <ac:cxnSpMkLst>
            <pc:docMk/>
            <pc:sldMk cId="3675356365" sldId="395"/>
            <ac:cxnSpMk id="18" creationId="{5C35361B-D9CA-88B1-F60A-E5C5AFFB1455}"/>
          </ac:cxnSpMkLst>
        </pc:cxnChg>
        <pc:cxnChg chg="add mod">
          <ac:chgData name="zhang hui" userId="e4815bd86a1e30b2" providerId="LiveId" clId="{38A7EE64-F178-4C01-9C94-A3642F92B255}" dt="2023-08-15T18:36:27.293" v="10330"/>
          <ac:cxnSpMkLst>
            <pc:docMk/>
            <pc:sldMk cId="3675356365" sldId="395"/>
            <ac:cxnSpMk id="23" creationId="{69DE4842-792B-EBCF-FBCD-5A1828AFBA3D}"/>
          </ac:cxnSpMkLst>
        </pc:cxnChg>
        <pc:cxnChg chg="add del mod">
          <ac:chgData name="zhang hui" userId="e4815bd86a1e30b2" providerId="LiveId" clId="{38A7EE64-F178-4C01-9C94-A3642F92B255}" dt="2023-08-15T18:36:33.729" v="10335" actId="478"/>
          <ac:cxnSpMkLst>
            <pc:docMk/>
            <pc:sldMk cId="3675356365" sldId="395"/>
            <ac:cxnSpMk id="25" creationId="{9849B9AA-6F10-CDAB-CAD1-611C95D09E23}"/>
          </ac:cxnSpMkLst>
        </pc:cxnChg>
      </pc:sldChg>
      <pc:sldChg chg="addSp delSp modSp add mod modNotesTx">
        <pc:chgData name="zhang hui" userId="e4815bd86a1e30b2" providerId="LiveId" clId="{38A7EE64-F178-4C01-9C94-A3642F92B255}" dt="2023-08-16T08:13:04.622" v="12246" actId="20577"/>
        <pc:sldMkLst>
          <pc:docMk/>
          <pc:sldMk cId="1150135408" sldId="396"/>
        </pc:sldMkLst>
        <pc:spChg chg="add mod">
          <ac:chgData name="zhang hui" userId="e4815bd86a1e30b2" providerId="LiveId" clId="{38A7EE64-F178-4C01-9C94-A3642F92B255}" dt="2023-08-16T08:12:04.958" v="12203" actId="20577"/>
          <ac:spMkLst>
            <pc:docMk/>
            <pc:sldMk cId="1150135408" sldId="396"/>
            <ac:spMk id="2" creationId="{59085920-311C-C511-4A93-5A99A3A21CB2}"/>
          </ac:spMkLst>
        </pc:spChg>
        <pc:spChg chg="add mod">
          <ac:chgData name="zhang hui" userId="e4815bd86a1e30b2" providerId="LiveId" clId="{38A7EE64-F178-4C01-9C94-A3642F92B255}" dt="2023-08-16T07:29:56.483" v="12055" actId="1076"/>
          <ac:spMkLst>
            <pc:docMk/>
            <pc:sldMk cId="1150135408" sldId="396"/>
            <ac:spMk id="3" creationId="{A02B6EE1-7644-F028-4AF1-AA687A7CCC60}"/>
          </ac:spMkLst>
        </pc:spChg>
        <pc:spChg chg="del">
          <ac:chgData name="zhang hui" userId="e4815bd86a1e30b2" providerId="LiveId" clId="{38A7EE64-F178-4C01-9C94-A3642F92B255}" dt="2023-08-15T14:10:20.322" v="8018" actId="478"/>
          <ac:spMkLst>
            <pc:docMk/>
            <pc:sldMk cId="1150135408" sldId="396"/>
            <ac:spMk id="8" creationId="{5C6599E5-1498-2604-8FD6-5BEFE01E35D0}"/>
          </ac:spMkLst>
        </pc:spChg>
        <pc:spChg chg="del">
          <ac:chgData name="zhang hui" userId="e4815bd86a1e30b2" providerId="LiveId" clId="{38A7EE64-F178-4C01-9C94-A3642F92B255}" dt="2023-08-15T14:10:23.637" v="8019" actId="478"/>
          <ac:spMkLst>
            <pc:docMk/>
            <pc:sldMk cId="1150135408" sldId="396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33.795" v="9404" actId="20577"/>
          <ac:spMkLst>
            <pc:docMk/>
            <pc:sldMk cId="1150135408" sldId="396"/>
            <ac:spMk id="17" creationId="{1591129A-AECE-A77F-6A37-DFE9A3AC3B4F}"/>
          </ac:spMkLst>
        </pc:spChg>
        <pc:spChg chg="del">
          <ac:chgData name="zhang hui" userId="e4815bd86a1e30b2" providerId="LiveId" clId="{38A7EE64-F178-4C01-9C94-A3642F92B255}" dt="2023-08-15T14:43:21.434" v="8701" actId="478"/>
          <ac:spMkLst>
            <pc:docMk/>
            <pc:sldMk cId="1150135408" sldId="396"/>
            <ac:spMk id="22" creationId="{2CF9B364-55B7-C6FE-9AE1-FCA8AA280BBF}"/>
          </ac:spMkLst>
        </pc:spChg>
        <pc:spChg chg="del">
          <ac:chgData name="zhang hui" userId="e4815bd86a1e30b2" providerId="LiveId" clId="{38A7EE64-F178-4C01-9C94-A3642F92B255}" dt="2023-08-15T14:10:29.947" v="8023" actId="478"/>
          <ac:spMkLst>
            <pc:docMk/>
            <pc:sldMk cId="1150135408" sldId="396"/>
            <ac:spMk id="24" creationId="{154BF629-19FF-E6CB-71EB-95F781312347}"/>
          </ac:spMkLst>
        </pc:spChg>
        <pc:spChg chg="del">
          <ac:chgData name="zhang hui" userId="e4815bd86a1e30b2" providerId="LiveId" clId="{38A7EE64-F178-4C01-9C94-A3642F92B255}" dt="2023-08-15T14:10:28.290" v="8022" actId="478"/>
          <ac:spMkLst>
            <pc:docMk/>
            <pc:sldMk cId="1150135408" sldId="396"/>
            <ac:spMk id="25" creationId="{A8EC80EC-2600-2942-580E-1339032AFCC2}"/>
          </ac:spMkLst>
        </pc:spChg>
        <pc:spChg chg="del">
          <ac:chgData name="zhang hui" userId="e4815bd86a1e30b2" providerId="LiveId" clId="{38A7EE64-F178-4C01-9C94-A3642F92B255}" dt="2023-08-15T14:10:26.997" v="8021" actId="478"/>
          <ac:spMkLst>
            <pc:docMk/>
            <pc:sldMk cId="1150135408" sldId="396"/>
            <ac:spMk id="26" creationId="{0B82A576-4C04-D19D-EC75-4E6C99588B0D}"/>
          </ac:spMkLst>
        </pc:spChg>
        <pc:cxnChg chg="del">
          <ac:chgData name="zhang hui" userId="e4815bd86a1e30b2" providerId="LiveId" clId="{38A7EE64-F178-4C01-9C94-A3642F92B255}" dt="2023-08-15T14:10:25.853" v="8020" actId="478"/>
          <ac:cxnSpMkLst>
            <pc:docMk/>
            <pc:sldMk cId="1150135408" sldId="396"/>
            <ac:cxnSpMk id="19" creationId="{4FF13624-99AC-2F36-285B-637F639F3853}"/>
          </ac:cxnSpMkLst>
        </pc:cxnChg>
      </pc:sldChg>
      <pc:sldChg chg="addSp delSp modSp add mod modNotesTx">
        <pc:chgData name="zhang hui" userId="e4815bd86a1e30b2" providerId="LiveId" clId="{38A7EE64-F178-4C01-9C94-A3642F92B255}" dt="2023-08-15T21:11:34.117" v="12024" actId="20577"/>
        <pc:sldMkLst>
          <pc:docMk/>
          <pc:sldMk cId="3095982476" sldId="397"/>
        </pc:sldMkLst>
        <pc:spChg chg="del">
          <ac:chgData name="zhang hui" userId="e4815bd86a1e30b2" providerId="LiveId" clId="{38A7EE64-F178-4C01-9C94-A3642F92B255}" dt="2023-08-15T14:21:23.100" v="8071" actId="478"/>
          <ac:spMkLst>
            <pc:docMk/>
            <pc:sldMk cId="3095982476" sldId="397"/>
            <ac:spMk id="2" creationId="{577B6FB6-118A-1911-5B10-59354BA009BE}"/>
          </ac:spMkLst>
        </pc:spChg>
        <pc:spChg chg="add mod">
          <ac:chgData name="zhang hui" userId="e4815bd86a1e30b2" providerId="LiveId" clId="{38A7EE64-F178-4C01-9C94-A3642F92B255}" dt="2023-08-15T21:11:34.117" v="12024" actId="20577"/>
          <ac:spMkLst>
            <pc:docMk/>
            <pc:sldMk cId="3095982476" sldId="397"/>
            <ac:spMk id="3" creationId="{29316CA1-722C-D150-F4A3-9F16087E4FCD}"/>
          </ac:spMkLst>
        </pc:spChg>
        <pc:spChg chg="mod">
          <ac:chgData name="zhang hui" userId="e4815bd86a1e30b2" providerId="LiveId" clId="{38A7EE64-F178-4C01-9C94-A3642F92B255}" dt="2023-08-15T15:25:36.286" v="9406" actId="20577"/>
          <ac:spMkLst>
            <pc:docMk/>
            <pc:sldMk cId="3095982476" sldId="397"/>
            <ac:spMk id="17" creationId="{1591129A-AECE-A77F-6A37-DFE9A3AC3B4F}"/>
          </ac:spMkLst>
        </pc:spChg>
      </pc:sldChg>
      <pc:sldChg chg="addSp delSp modSp add mod modNotesTx">
        <pc:chgData name="zhang hui" userId="e4815bd86a1e30b2" providerId="LiveId" clId="{38A7EE64-F178-4C01-9C94-A3642F92B255}" dt="2023-08-15T18:52:18.724" v="11440" actId="20577"/>
        <pc:sldMkLst>
          <pc:docMk/>
          <pc:sldMk cId="2060204541" sldId="398"/>
        </pc:sldMkLst>
        <pc:spChg chg="add del mod">
          <ac:chgData name="zhang hui" userId="e4815bd86a1e30b2" providerId="LiveId" clId="{38A7EE64-F178-4C01-9C94-A3642F92B255}" dt="2023-08-15T18:31:19.214" v="10125" actId="478"/>
          <ac:spMkLst>
            <pc:docMk/>
            <pc:sldMk cId="2060204541" sldId="398"/>
            <ac:spMk id="3" creationId="{AECE0257-322B-51E5-7913-F2F21304DA58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7" creationId="{286F260C-5D99-E633-FCAB-E2D62D733BCF}"/>
          </ac:spMkLst>
        </pc:spChg>
        <pc:spChg chg="add del mod">
          <ac:chgData name="zhang hui" userId="e4815bd86a1e30b2" providerId="LiveId" clId="{38A7EE64-F178-4C01-9C94-A3642F92B255}" dt="2023-08-15T18:36:41.695" v="10336" actId="478"/>
          <ac:spMkLst>
            <pc:docMk/>
            <pc:sldMk cId="2060204541" sldId="398"/>
            <ac:spMk id="8" creationId="{97511F81-337D-2D41-9196-805F6C653EDA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10" creationId="{FC3EA450-6D28-03AB-77E1-03F01592032E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11" creationId="{6FEFFA6A-E3BF-2F8F-0595-C0A3231D0844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12" creationId="{B6AD6EAB-C863-7E07-C91C-53783B1AC841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13" creationId="{56240C0E-B41B-1574-0211-655FEC7A0C66}"/>
          </ac:spMkLst>
        </pc:spChg>
        <pc:spChg chg="mod">
          <ac:chgData name="zhang hui" userId="e4815bd86a1e30b2" providerId="LiveId" clId="{38A7EE64-F178-4C01-9C94-A3642F92B255}" dt="2023-08-15T15:25:35.204" v="9405" actId="20577"/>
          <ac:spMkLst>
            <pc:docMk/>
            <pc:sldMk cId="2060204541" sldId="398"/>
            <ac:spMk id="17" creationId="{1591129A-AECE-A77F-6A37-DFE9A3AC3B4F}"/>
          </ac:spMkLst>
        </pc:spChg>
        <pc:spChg chg="mod">
          <ac:chgData name="zhang hui" userId="e4815bd86a1e30b2" providerId="LiveId" clId="{38A7EE64-F178-4C01-9C94-A3642F92B255}" dt="2023-08-15T14:54:43.973" v="9189" actId="20577"/>
          <ac:spMkLst>
            <pc:docMk/>
            <pc:sldMk cId="2060204541" sldId="398"/>
            <ac:spMk id="22" creationId="{2CF9B364-55B7-C6FE-9AE1-FCA8AA280BBF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24" creationId="{154BF629-19FF-E6CB-71EB-95F781312347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25" creationId="{A8EC80EC-2600-2942-580E-1339032AFCC2}"/>
          </ac:spMkLst>
        </pc:spChg>
        <pc:spChg chg="del mod">
          <ac:chgData name="zhang hui" userId="e4815bd86a1e30b2" providerId="LiveId" clId="{38A7EE64-F178-4C01-9C94-A3642F92B255}" dt="2023-08-15T18:37:09.534" v="10339" actId="478"/>
          <ac:spMkLst>
            <pc:docMk/>
            <pc:sldMk cId="2060204541" sldId="398"/>
            <ac:spMk id="26" creationId="{0B82A576-4C04-D19D-EC75-4E6C99588B0D}"/>
          </ac:spMkLst>
        </pc:spChg>
        <pc:spChg chg="del">
          <ac:chgData name="zhang hui" userId="e4815bd86a1e30b2" providerId="LiveId" clId="{38A7EE64-F178-4C01-9C94-A3642F92B255}" dt="2023-08-15T14:54:06.552" v="9180" actId="478"/>
          <ac:spMkLst>
            <pc:docMk/>
            <pc:sldMk cId="2060204541" sldId="398"/>
            <ac:spMk id="28" creationId="{305F91BC-B655-A4AC-6A92-DF40FBB10DF0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29" creationId="{8A732797-002E-1E7F-DE28-13E655B05760}"/>
          </ac:spMkLst>
        </pc:spChg>
        <pc:spChg chg="add del mod">
          <ac:chgData name="zhang hui" userId="e4815bd86a1e30b2" providerId="LiveId" clId="{38A7EE64-F178-4C01-9C94-A3642F92B255}" dt="2023-08-15T18:37:12.993" v="10341"/>
          <ac:spMkLst>
            <pc:docMk/>
            <pc:sldMk cId="2060204541" sldId="398"/>
            <ac:spMk id="30" creationId="{F386D45D-EC9A-F0F3-29CA-C1B43C519C3F}"/>
          </ac:spMkLst>
        </pc:spChg>
        <pc:spChg chg="add del mod">
          <ac:chgData name="zhang hui" userId="e4815bd86a1e30b2" providerId="LiveId" clId="{38A7EE64-F178-4C01-9C94-A3642F92B255}" dt="2023-08-15T18:37:12.993" v="10341"/>
          <ac:spMkLst>
            <pc:docMk/>
            <pc:sldMk cId="2060204541" sldId="398"/>
            <ac:spMk id="31" creationId="{A9056389-E9F7-6FC1-401A-72CF921980BC}"/>
          </ac:spMkLst>
        </pc:spChg>
        <pc:spChg chg="add del mod">
          <ac:chgData name="zhang hui" userId="e4815bd86a1e30b2" providerId="LiveId" clId="{38A7EE64-F178-4C01-9C94-A3642F92B255}" dt="2023-08-15T18:37:12.993" v="10341"/>
          <ac:spMkLst>
            <pc:docMk/>
            <pc:sldMk cId="2060204541" sldId="398"/>
            <ac:spMk id="32" creationId="{C62788B8-EBDC-F052-16CC-E8CCCEA26A19}"/>
          </ac:spMkLst>
        </pc:spChg>
        <pc:spChg chg="add del mod">
          <ac:chgData name="zhang hui" userId="e4815bd86a1e30b2" providerId="LiveId" clId="{38A7EE64-F178-4C01-9C94-A3642F92B255}" dt="2023-08-15T18:37:12.993" v="10341"/>
          <ac:spMkLst>
            <pc:docMk/>
            <pc:sldMk cId="2060204541" sldId="398"/>
            <ac:spMk id="33" creationId="{9D228D0D-2FDE-C082-2010-B0468B773CC7}"/>
          </ac:spMkLst>
        </pc:spChg>
        <pc:spChg chg="add del mod">
          <ac:chgData name="zhang hui" userId="e4815bd86a1e30b2" providerId="LiveId" clId="{38A7EE64-F178-4C01-9C94-A3642F92B255}" dt="2023-08-15T18:37:12.993" v="10341"/>
          <ac:spMkLst>
            <pc:docMk/>
            <pc:sldMk cId="2060204541" sldId="398"/>
            <ac:spMk id="34" creationId="{B74D062A-C811-F182-4653-40D73E32BF9B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39" creationId="{5AC6A2A5-B85D-96A2-0DE4-34D36F0127C0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40" creationId="{8C4FF749-7484-45AF-7E2E-F837B5995BF3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41" creationId="{7AA58A5C-9172-D33B-95D7-B20A3F7E420D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42" creationId="{5A2E8DAB-BA94-D9DC-09F8-DC24CC743770}"/>
          </ac:spMkLst>
        </pc:spChg>
        <pc:spChg chg="add del mod">
          <ac:chgData name="zhang hui" userId="e4815bd86a1e30b2" providerId="LiveId" clId="{38A7EE64-F178-4C01-9C94-A3642F92B255}" dt="2023-08-15T18:42:41.601" v="10781" actId="478"/>
          <ac:spMkLst>
            <pc:docMk/>
            <pc:sldMk cId="2060204541" sldId="398"/>
            <ac:spMk id="43" creationId="{F67F708F-91AE-FDC4-39B4-70A9BF3424EA}"/>
          </ac:spMkLst>
        </pc:spChg>
        <pc:spChg chg="add del mod">
          <ac:chgData name="zhang hui" userId="e4815bd86a1e30b2" providerId="LiveId" clId="{38A7EE64-F178-4C01-9C94-A3642F92B255}" dt="2023-08-15T18:42:50.822" v="10786" actId="21"/>
          <ac:spMkLst>
            <pc:docMk/>
            <pc:sldMk cId="2060204541" sldId="398"/>
            <ac:spMk id="48" creationId="{C014BDAA-EE95-1363-0667-457A81EF1E7A}"/>
          </ac:spMkLst>
        </pc:spChg>
        <pc:spChg chg="add del mod">
          <ac:chgData name="zhang hui" userId="e4815bd86a1e30b2" providerId="LiveId" clId="{38A7EE64-F178-4C01-9C94-A3642F92B255}" dt="2023-08-15T18:49:16.675" v="11016" actId="21"/>
          <ac:spMkLst>
            <pc:docMk/>
            <pc:sldMk cId="2060204541" sldId="398"/>
            <ac:spMk id="53" creationId="{0EE25E1E-8674-1380-44B5-3AB352C23238}"/>
          </ac:spMkLst>
        </pc:spChg>
        <pc:spChg chg="add del mod">
          <ac:chgData name="zhang hui" userId="e4815bd86a1e30b2" providerId="LiveId" clId="{38A7EE64-F178-4C01-9C94-A3642F92B255}" dt="2023-08-15T18:49:06.198" v="11011" actId="478"/>
          <ac:spMkLst>
            <pc:docMk/>
            <pc:sldMk cId="2060204541" sldId="398"/>
            <ac:spMk id="56" creationId="{1FBDE885-1FE8-81C1-AB2C-5F7DCB9F8193}"/>
          </ac:spMkLst>
        </pc:spChg>
        <pc:spChg chg="add mod">
          <ac:chgData name="zhang hui" userId="e4815bd86a1e30b2" providerId="LiveId" clId="{38A7EE64-F178-4C01-9C94-A3642F92B255}" dt="2023-08-15T18:49:16.932" v="11017"/>
          <ac:spMkLst>
            <pc:docMk/>
            <pc:sldMk cId="2060204541" sldId="398"/>
            <ac:spMk id="60" creationId="{0FA54BB1-083C-723D-EDCD-5351E6DEB895}"/>
          </ac:spMkLst>
        </pc:spChg>
        <pc:spChg chg="add mod">
          <ac:chgData name="zhang hui" userId="e4815bd86a1e30b2" providerId="LiveId" clId="{38A7EE64-F178-4C01-9C94-A3642F92B255}" dt="2023-08-15T18:52:18.724" v="11440" actId="20577"/>
          <ac:spMkLst>
            <pc:docMk/>
            <pc:sldMk cId="2060204541" sldId="398"/>
            <ac:spMk id="61" creationId="{8C1DFF88-ED8E-F640-F1E0-45ED74A6B1FA}"/>
          </ac:spMkLst>
        </pc:spChg>
        <pc:picChg chg="add del mod">
          <ac:chgData name="zhang hui" userId="e4815bd86a1e30b2" providerId="LiveId" clId="{38A7EE64-F178-4C01-9C94-A3642F92B255}" dt="2023-08-15T18:48:32.646" v="10999" actId="478"/>
          <ac:picMkLst>
            <pc:docMk/>
            <pc:sldMk cId="2060204541" sldId="398"/>
            <ac:picMk id="52" creationId="{2C18E8CE-23AB-AABC-A423-25A121DF900F}"/>
          </ac:picMkLst>
        </pc:picChg>
        <pc:picChg chg="add del mod">
          <ac:chgData name="zhang hui" userId="e4815bd86a1e30b2" providerId="LiveId" clId="{38A7EE64-F178-4C01-9C94-A3642F92B255}" dt="2023-08-15T18:49:04.354" v="11010" actId="478"/>
          <ac:picMkLst>
            <pc:docMk/>
            <pc:sldMk cId="2060204541" sldId="398"/>
            <ac:picMk id="55" creationId="{44CA1937-8C3B-7F3B-9E40-8615F409585B}"/>
          </ac:picMkLst>
        </pc:picChg>
        <pc:picChg chg="add mod">
          <ac:chgData name="zhang hui" userId="e4815bd86a1e30b2" providerId="LiveId" clId="{38A7EE64-F178-4C01-9C94-A3642F92B255}" dt="2023-08-15T18:49:20.275" v="11019" actId="1076"/>
          <ac:picMkLst>
            <pc:docMk/>
            <pc:sldMk cId="2060204541" sldId="398"/>
            <ac:picMk id="59" creationId="{8DC56106-D585-C760-E4D8-50C98611132F}"/>
          </ac:picMkLst>
        </pc:picChg>
        <pc:cxnChg chg="add del mod">
          <ac:chgData name="zhang hui" userId="e4815bd86a1e30b2" providerId="LiveId" clId="{38A7EE64-F178-4C01-9C94-A3642F92B255}" dt="2023-08-15T18:42:41.601" v="10781" actId="478"/>
          <ac:cxnSpMkLst>
            <pc:docMk/>
            <pc:sldMk cId="2060204541" sldId="398"/>
            <ac:cxnSpMk id="14" creationId="{A48FD982-19BB-705D-5758-FD801DE646B5}"/>
          </ac:cxnSpMkLst>
        </pc:cxnChg>
        <pc:cxnChg chg="del mod">
          <ac:chgData name="zhang hui" userId="e4815bd86a1e30b2" providerId="LiveId" clId="{38A7EE64-F178-4C01-9C94-A3642F92B255}" dt="2023-08-15T18:37:09.534" v="10339" actId="478"/>
          <ac:cxnSpMkLst>
            <pc:docMk/>
            <pc:sldMk cId="2060204541" sldId="398"/>
            <ac:cxnSpMk id="15" creationId="{DD48C9B1-30FF-BB58-EE4C-342D86CC6230}"/>
          </ac:cxnSpMkLst>
        </pc:cxnChg>
        <pc:cxnChg chg="del mod">
          <ac:chgData name="zhang hui" userId="e4815bd86a1e30b2" providerId="LiveId" clId="{38A7EE64-F178-4C01-9C94-A3642F92B255}" dt="2023-08-15T18:32:02.162" v="10174" actId="478"/>
          <ac:cxnSpMkLst>
            <pc:docMk/>
            <pc:sldMk cId="2060204541" sldId="398"/>
            <ac:cxnSpMk id="16" creationId="{4A428C55-CAD2-2A59-C8C4-64CFCB129610}"/>
          </ac:cxnSpMkLst>
        </pc:cxnChg>
        <pc:cxnChg chg="del mod">
          <ac:chgData name="zhang hui" userId="e4815bd86a1e30b2" providerId="LiveId" clId="{38A7EE64-F178-4C01-9C94-A3642F92B255}" dt="2023-08-15T18:32:07.175" v="10177" actId="478"/>
          <ac:cxnSpMkLst>
            <pc:docMk/>
            <pc:sldMk cId="2060204541" sldId="398"/>
            <ac:cxnSpMk id="19" creationId="{4FF13624-99AC-2F36-285B-637F639F3853}"/>
          </ac:cxnSpMkLst>
        </pc:cxnChg>
        <pc:cxnChg chg="add del mod">
          <ac:chgData name="zhang hui" userId="e4815bd86a1e30b2" providerId="LiveId" clId="{38A7EE64-F178-4C01-9C94-A3642F92B255}" dt="2023-08-15T18:37:09.534" v="10339" actId="478"/>
          <ac:cxnSpMkLst>
            <pc:docMk/>
            <pc:sldMk cId="2060204541" sldId="398"/>
            <ac:cxnSpMk id="20" creationId="{D12C5158-3084-4C12-5FE4-5E8A23323816}"/>
          </ac:cxnSpMkLst>
        </pc:cxnChg>
        <pc:cxnChg chg="del mod">
          <ac:chgData name="zhang hui" userId="e4815bd86a1e30b2" providerId="LiveId" clId="{38A7EE64-F178-4C01-9C94-A3642F92B255}" dt="2023-08-15T18:37:09.534" v="10339" actId="478"/>
          <ac:cxnSpMkLst>
            <pc:docMk/>
            <pc:sldMk cId="2060204541" sldId="398"/>
            <ac:cxnSpMk id="21" creationId="{5568EEBE-5FB2-58D8-4700-573152DA69DC}"/>
          </ac:cxnSpMkLst>
        </pc:cxnChg>
        <pc:cxnChg chg="add del mod">
          <ac:chgData name="zhang hui" userId="e4815bd86a1e30b2" providerId="LiveId" clId="{38A7EE64-F178-4C01-9C94-A3642F92B255}" dt="2023-08-15T18:37:09.534" v="10339" actId="478"/>
          <ac:cxnSpMkLst>
            <pc:docMk/>
            <pc:sldMk cId="2060204541" sldId="398"/>
            <ac:cxnSpMk id="23" creationId="{F785F027-903D-29DA-EFCD-A9199ADE7090}"/>
          </ac:cxnSpMkLst>
        </pc:cxnChg>
        <pc:cxnChg chg="add del mod">
          <ac:chgData name="zhang hui" userId="e4815bd86a1e30b2" providerId="LiveId" clId="{38A7EE64-F178-4C01-9C94-A3642F92B255}" dt="2023-08-15T18:37:12.993" v="10341"/>
          <ac:cxnSpMkLst>
            <pc:docMk/>
            <pc:sldMk cId="2060204541" sldId="398"/>
            <ac:cxnSpMk id="35" creationId="{63D1599A-6064-2196-0075-1AA6E9B07005}"/>
          </ac:cxnSpMkLst>
        </pc:cxnChg>
        <pc:cxnChg chg="add del mod">
          <ac:chgData name="zhang hui" userId="e4815bd86a1e30b2" providerId="LiveId" clId="{38A7EE64-F178-4C01-9C94-A3642F92B255}" dt="2023-08-15T18:37:12.993" v="10341"/>
          <ac:cxnSpMkLst>
            <pc:docMk/>
            <pc:sldMk cId="2060204541" sldId="398"/>
            <ac:cxnSpMk id="36" creationId="{1083AD97-F89E-2694-01D9-09A75C2C245D}"/>
          </ac:cxnSpMkLst>
        </pc:cxnChg>
        <pc:cxnChg chg="add del mod">
          <ac:chgData name="zhang hui" userId="e4815bd86a1e30b2" providerId="LiveId" clId="{38A7EE64-F178-4C01-9C94-A3642F92B255}" dt="2023-08-15T18:37:12.993" v="10341"/>
          <ac:cxnSpMkLst>
            <pc:docMk/>
            <pc:sldMk cId="2060204541" sldId="398"/>
            <ac:cxnSpMk id="37" creationId="{A9609601-E9D9-C35A-2D6E-EDEEB7BC4B74}"/>
          </ac:cxnSpMkLst>
        </pc:cxnChg>
        <pc:cxnChg chg="add del mod">
          <ac:chgData name="zhang hui" userId="e4815bd86a1e30b2" providerId="LiveId" clId="{38A7EE64-F178-4C01-9C94-A3642F92B255}" dt="2023-08-15T18:37:12.993" v="10341"/>
          <ac:cxnSpMkLst>
            <pc:docMk/>
            <pc:sldMk cId="2060204541" sldId="398"/>
            <ac:cxnSpMk id="38" creationId="{28D383C6-E21B-C974-BBC9-EE9FB38DB718}"/>
          </ac:cxnSpMkLst>
        </pc:cxnChg>
        <pc:cxnChg chg="add del mod">
          <ac:chgData name="zhang hui" userId="e4815bd86a1e30b2" providerId="LiveId" clId="{38A7EE64-F178-4C01-9C94-A3642F92B255}" dt="2023-08-15T18:42:41.601" v="10781" actId="478"/>
          <ac:cxnSpMkLst>
            <pc:docMk/>
            <pc:sldMk cId="2060204541" sldId="398"/>
            <ac:cxnSpMk id="44" creationId="{D535FC8E-C45A-8950-635D-AC3BE4F89938}"/>
          </ac:cxnSpMkLst>
        </pc:cxnChg>
        <pc:cxnChg chg="add del mod">
          <ac:chgData name="zhang hui" userId="e4815bd86a1e30b2" providerId="LiveId" clId="{38A7EE64-F178-4C01-9C94-A3642F92B255}" dt="2023-08-15T18:42:41.601" v="10781" actId="478"/>
          <ac:cxnSpMkLst>
            <pc:docMk/>
            <pc:sldMk cId="2060204541" sldId="398"/>
            <ac:cxnSpMk id="45" creationId="{ABBFF33A-5C05-E534-1A51-DDE2896AC631}"/>
          </ac:cxnSpMkLst>
        </pc:cxnChg>
        <pc:cxnChg chg="add del mod">
          <ac:chgData name="zhang hui" userId="e4815bd86a1e30b2" providerId="LiveId" clId="{38A7EE64-F178-4C01-9C94-A3642F92B255}" dt="2023-08-15T18:42:41.601" v="10781" actId="478"/>
          <ac:cxnSpMkLst>
            <pc:docMk/>
            <pc:sldMk cId="2060204541" sldId="398"/>
            <ac:cxnSpMk id="46" creationId="{45D4ED42-DEB4-7826-F676-FC774A2269D8}"/>
          </ac:cxnSpMkLst>
        </pc:cxnChg>
        <pc:cxnChg chg="add del mod">
          <ac:chgData name="zhang hui" userId="e4815bd86a1e30b2" providerId="LiveId" clId="{38A7EE64-F178-4C01-9C94-A3642F92B255}" dt="2023-08-15T18:42:41.601" v="10781" actId="478"/>
          <ac:cxnSpMkLst>
            <pc:docMk/>
            <pc:sldMk cId="2060204541" sldId="398"/>
            <ac:cxnSpMk id="47" creationId="{595A3ADC-7FB0-CF00-3003-730DD44E770E}"/>
          </ac:cxnSpMkLst>
        </pc:cxnChg>
        <pc:cxnChg chg="add del mod">
          <ac:chgData name="zhang hui" userId="e4815bd86a1e30b2" providerId="LiveId" clId="{38A7EE64-F178-4C01-9C94-A3642F92B255}" dt="2023-08-15T18:49:06.198" v="11011" actId="478"/>
          <ac:cxnSpMkLst>
            <pc:docMk/>
            <pc:sldMk cId="2060204541" sldId="398"/>
            <ac:cxnSpMk id="57" creationId="{C903FFA8-0C35-54E6-C745-138D8AC83E0C}"/>
          </ac:cxnSpMkLst>
        </pc:cxnChg>
      </pc:sldChg>
      <pc:sldChg chg="addSp delSp modSp add mod modNotesTx">
        <pc:chgData name="zhang hui" userId="e4815bd86a1e30b2" providerId="LiveId" clId="{38A7EE64-F178-4C01-9C94-A3642F92B255}" dt="2023-08-16T08:11:24.406" v="12190" actId="20577"/>
        <pc:sldMkLst>
          <pc:docMk/>
          <pc:sldMk cId="2620604690" sldId="399"/>
        </pc:sldMkLst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2" creationId="{AA195EAA-7714-436C-2A4E-10EB4D58D44D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3" creationId="{27A016DB-3131-2A3D-ED06-FFEC2F2604B4}"/>
          </ac:spMkLst>
        </pc:spChg>
        <pc:spChg chg="mod">
          <ac:chgData name="zhang hui" userId="e4815bd86a1e30b2" providerId="LiveId" clId="{38A7EE64-F178-4C01-9C94-A3642F92B255}" dt="2023-08-16T08:11:24.406" v="12190" actId="20577"/>
          <ac:spMkLst>
            <pc:docMk/>
            <pc:sldMk cId="2620604690" sldId="399"/>
            <ac:spMk id="8" creationId="{D0EB5358-AC45-3DD1-6EE2-B9D0E10BEA7D}"/>
          </ac:spMkLst>
        </pc:spChg>
        <pc:spChg chg="del">
          <ac:chgData name="zhang hui" userId="e4815bd86a1e30b2" providerId="LiveId" clId="{38A7EE64-F178-4C01-9C94-A3642F92B255}" dt="2023-08-15T18:33:34.505" v="10213" actId="478"/>
          <ac:spMkLst>
            <pc:docMk/>
            <pc:sldMk cId="2620604690" sldId="399"/>
            <ac:spMk id="10" creationId="{FC3EA450-6D28-03AB-77E1-03F01592032E}"/>
          </ac:spMkLst>
        </pc:spChg>
        <pc:spChg chg="del">
          <ac:chgData name="zhang hui" userId="e4815bd86a1e30b2" providerId="LiveId" clId="{38A7EE64-F178-4C01-9C94-A3642F92B255}" dt="2023-08-15T18:33:34.505" v="10213" actId="478"/>
          <ac:spMkLst>
            <pc:docMk/>
            <pc:sldMk cId="2620604690" sldId="399"/>
            <ac:spMk id="11" creationId="{6FEFFA6A-E3BF-2F8F-0595-C0A3231D0844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12" creationId="{DCB86194-4459-F8E0-1F8F-57D12974D951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14" creationId="{87AC1E56-C7F6-2CD2-14C6-244AF18EE9FE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18" creationId="{1E097474-FA37-C5EA-B6F3-FA0D7D2C07F1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19" creationId="{AB97192E-E5B3-F9F6-D2CF-71BCE259268A}"/>
          </ac:spMkLst>
        </pc:spChg>
        <pc:spChg chg="add mod">
          <ac:chgData name="zhang hui" userId="e4815bd86a1e30b2" providerId="LiveId" clId="{38A7EE64-F178-4C01-9C94-A3642F92B255}" dt="2023-08-15T18:36:11.689" v="10321" actId="1037"/>
          <ac:spMkLst>
            <pc:docMk/>
            <pc:sldMk cId="2620604690" sldId="399"/>
            <ac:spMk id="20" creationId="{11944E42-46D8-C0C7-07AD-FDBA69D4E05C}"/>
          </ac:spMkLst>
        </pc:spChg>
        <pc:cxnChg chg="add mod">
          <ac:chgData name="zhang hui" userId="e4815bd86a1e30b2" providerId="LiveId" clId="{38A7EE64-F178-4C01-9C94-A3642F92B255}" dt="2023-08-15T18:36:11.689" v="10321" actId="1037"/>
          <ac:cxnSpMkLst>
            <pc:docMk/>
            <pc:sldMk cId="2620604690" sldId="399"/>
            <ac:cxnSpMk id="13" creationId="{7355544C-5CB4-7989-5572-43CD4A41220B}"/>
          </ac:cxnSpMkLst>
        </pc:cxnChg>
        <pc:cxnChg chg="del mod">
          <ac:chgData name="zhang hui" userId="e4815bd86a1e30b2" providerId="LiveId" clId="{38A7EE64-F178-4C01-9C94-A3642F92B255}" dt="2023-08-15T18:33:34.505" v="10213" actId="478"/>
          <ac:cxnSpMkLst>
            <pc:docMk/>
            <pc:sldMk cId="2620604690" sldId="399"/>
            <ac:cxnSpMk id="15" creationId="{DD48C9B1-30FF-BB58-EE4C-342D86CC6230}"/>
          </ac:cxnSpMkLst>
        </pc:cxnChg>
        <pc:cxnChg chg="add mod">
          <ac:chgData name="zhang hui" userId="e4815bd86a1e30b2" providerId="LiveId" clId="{38A7EE64-F178-4C01-9C94-A3642F92B255}" dt="2023-08-15T18:36:11.689" v="10321" actId="1037"/>
          <ac:cxnSpMkLst>
            <pc:docMk/>
            <pc:sldMk cId="2620604690" sldId="399"/>
            <ac:cxnSpMk id="16" creationId="{7CDFBC29-69D4-AA98-2C83-A019E5FD190F}"/>
          </ac:cxnSpMkLst>
        </pc:cxnChg>
      </pc:sldChg>
      <pc:sldChg chg="addSp delSp modSp add mod modTransition modNotesTx">
        <pc:chgData name="zhang hui" userId="e4815bd86a1e30b2" providerId="LiveId" clId="{38A7EE64-F178-4C01-9C94-A3642F92B255}" dt="2023-08-15T21:10:32.423" v="12022" actId="20577"/>
        <pc:sldMkLst>
          <pc:docMk/>
          <pc:sldMk cId="727461354" sldId="400"/>
        </pc:sldMkLst>
        <pc:spChg chg="add del mod">
          <ac:chgData name="zhang hui" userId="e4815bd86a1e30b2" providerId="LiveId" clId="{38A7EE64-F178-4C01-9C94-A3642F92B255}" dt="2023-08-15T18:49:25.258" v="11022" actId="21"/>
          <ac:spMkLst>
            <pc:docMk/>
            <pc:sldMk cId="727461354" sldId="400"/>
            <ac:spMk id="3" creationId="{F9365C2E-AC58-BCE0-81F4-0B86D5FD9805}"/>
          </ac:spMkLst>
        </pc:spChg>
        <pc:spChg chg="add mod">
          <ac:chgData name="zhang hui" userId="e4815bd86a1e30b2" providerId="LiveId" clId="{38A7EE64-F178-4C01-9C94-A3642F92B255}" dt="2023-08-15T18:49:28.147" v="11024" actId="1076"/>
          <ac:spMkLst>
            <pc:docMk/>
            <pc:sldMk cId="727461354" sldId="400"/>
            <ac:spMk id="8" creationId="{583C91A1-AA8E-10CA-A318-ABA32708FB02}"/>
          </ac:spMkLst>
        </pc:spChg>
        <pc:spChg chg="add mod">
          <ac:chgData name="zhang hui" userId="e4815bd86a1e30b2" providerId="LiveId" clId="{38A7EE64-F178-4C01-9C94-A3642F92B255}" dt="2023-08-15T21:10:32.423" v="12022" actId="20577"/>
          <ac:spMkLst>
            <pc:docMk/>
            <pc:sldMk cId="727461354" sldId="400"/>
            <ac:spMk id="10" creationId="{0E27F58D-DFC1-4E03-ADD0-812BCFB76D63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29" creationId="{8A732797-002E-1E7F-DE28-13E655B05760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39" creationId="{5AC6A2A5-B85D-96A2-0DE4-34D36F0127C0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40" creationId="{8C4FF749-7484-45AF-7E2E-F837B5995BF3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41" creationId="{7AA58A5C-9172-D33B-95D7-B20A3F7E420D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42" creationId="{5A2E8DAB-BA94-D9DC-09F8-DC24CC743770}"/>
          </ac:spMkLst>
        </pc:spChg>
        <pc:spChg chg="del">
          <ac:chgData name="zhang hui" userId="e4815bd86a1e30b2" providerId="LiveId" clId="{38A7EE64-F178-4C01-9C94-A3642F92B255}" dt="2023-08-15T18:43:01.191" v="10790" actId="478"/>
          <ac:spMkLst>
            <pc:docMk/>
            <pc:sldMk cId="727461354" sldId="400"/>
            <ac:spMk id="43" creationId="{F67F708F-91AE-FDC4-39B4-70A9BF3424EA}"/>
          </ac:spMkLst>
        </pc:spChg>
        <pc:spChg chg="del mod">
          <ac:chgData name="zhang hui" userId="e4815bd86a1e30b2" providerId="LiveId" clId="{38A7EE64-F178-4C01-9C94-A3642F92B255}" dt="2023-08-15T18:43:02.972" v="10792" actId="21"/>
          <ac:spMkLst>
            <pc:docMk/>
            <pc:sldMk cId="727461354" sldId="400"/>
            <ac:spMk id="48" creationId="{C014BDAA-EE95-1363-0667-457A81EF1E7A}"/>
          </ac:spMkLst>
        </pc:spChg>
        <pc:picChg chg="add del mod">
          <ac:chgData name="zhang hui" userId="e4815bd86a1e30b2" providerId="LiveId" clId="{38A7EE64-F178-4C01-9C94-A3642F92B255}" dt="2023-08-15T18:49:23.736" v="11020" actId="478"/>
          <ac:picMkLst>
            <pc:docMk/>
            <pc:sldMk cId="727461354" sldId="400"/>
            <ac:picMk id="2" creationId="{91B502C1-5EA2-7F8D-9784-1A8B8EB13FF4}"/>
          </ac:picMkLst>
        </pc:picChg>
        <pc:picChg chg="add mod">
          <ac:chgData name="zhang hui" userId="e4815bd86a1e30b2" providerId="LiveId" clId="{38A7EE64-F178-4C01-9C94-A3642F92B255}" dt="2023-08-15T18:49:23.860" v="11021"/>
          <ac:picMkLst>
            <pc:docMk/>
            <pc:sldMk cId="727461354" sldId="400"/>
            <ac:picMk id="7" creationId="{89598446-4D3E-240D-6DAD-AA62A6B75591}"/>
          </ac:picMkLst>
        </pc:picChg>
        <pc:cxnChg chg="del">
          <ac:chgData name="zhang hui" userId="e4815bd86a1e30b2" providerId="LiveId" clId="{38A7EE64-F178-4C01-9C94-A3642F92B255}" dt="2023-08-15T18:43:01.191" v="10790" actId="478"/>
          <ac:cxnSpMkLst>
            <pc:docMk/>
            <pc:sldMk cId="727461354" sldId="400"/>
            <ac:cxnSpMk id="14" creationId="{A48FD982-19BB-705D-5758-FD801DE646B5}"/>
          </ac:cxnSpMkLst>
        </pc:cxnChg>
        <pc:cxnChg chg="del">
          <ac:chgData name="zhang hui" userId="e4815bd86a1e30b2" providerId="LiveId" clId="{38A7EE64-F178-4C01-9C94-A3642F92B255}" dt="2023-08-15T18:43:01.191" v="10790" actId="478"/>
          <ac:cxnSpMkLst>
            <pc:docMk/>
            <pc:sldMk cId="727461354" sldId="400"/>
            <ac:cxnSpMk id="44" creationId="{D535FC8E-C45A-8950-635D-AC3BE4F89938}"/>
          </ac:cxnSpMkLst>
        </pc:cxnChg>
        <pc:cxnChg chg="del">
          <ac:chgData name="zhang hui" userId="e4815bd86a1e30b2" providerId="LiveId" clId="{38A7EE64-F178-4C01-9C94-A3642F92B255}" dt="2023-08-15T18:43:01.191" v="10790" actId="478"/>
          <ac:cxnSpMkLst>
            <pc:docMk/>
            <pc:sldMk cId="727461354" sldId="400"/>
            <ac:cxnSpMk id="45" creationId="{ABBFF33A-5C05-E534-1A51-DDE2896AC631}"/>
          </ac:cxnSpMkLst>
        </pc:cxnChg>
        <pc:cxnChg chg="del">
          <ac:chgData name="zhang hui" userId="e4815bd86a1e30b2" providerId="LiveId" clId="{38A7EE64-F178-4C01-9C94-A3642F92B255}" dt="2023-08-15T18:43:01.191" v="10790" actId="478"/>
          <ac:cxnSpMkLst>
            <pc:docMk/>
            <pc:sldMk cId="727461354" sldId="400"/>
            <ac:cxnSpMk id="46" creationId="{45D4ED42-DEB4-7826-F676-FC774A2269D8}"/>
          </ac:cxnSpMkLst>
        </pc:cxnChg>
        <pc:cxnChg chg="del">
          <ac:chgData name="zhang hui" userId="e4815bd86a1e30b2" providerId="LiveId" clId="{38A7EE64-F178-4C01-9C94-A3642F92B255}" dt="2023-08-15T18:43:01.191" v="10790" actId="478"/>
          <ac:cxnSpMkLst>
            <pc:docMk/>
            <pc:sldMk cId="727461354" sldId="400"/>
            <ac:cxnSpMk id="47" creationId="{595A3ADC-7FB0-CF00-3003-730DD44E770E}"/>
          </ac:cxnSpMkLst>
        </pc:cxnChg>
      </pc:sldChg>
      <pc:sldChg chg="addSp modSp add mod modNotesTx">
        <pc:chgData name="zhang hui" userId="e4815bd86a1e30b2" providerId="LiveId" clId="{38A7EE64-F178-4C01-9C94-A3642F92B255}" dt="2023-08-15T18:54:25.490" v="11709" actId="20577"/>
        <pc:sldMkLst>
          <pc:docMk/>
          <pc:sldMk cId="2009118322" sldId="401"/>
        </pc:sldMkLst>
        <pc:spChg chg="add mod">
          <ac:chgData name="zhang hui" userId="e4815bd86a1e30b2" providerId="LiveId" clId="{38A7EE64-F178-4C01-9C94-A3642F92B255}" dt="2023-08-15T18:54:25.490" v="11709" actId="20577"/>
          <ac:spMkLst>
            <pc:docMk/>
            <pc:sldMk cId="2009118322" sldId="401"/>
            <ac:spMk id="2" creationId="{CB1CE9A7-90F2-2A07-545F-A24064FC593F}"/>
          </ac:spMkLst>
        </pc:spChg>
        <pc:spChg chg="mod">
          <ac:chgData name="zhang hui" userId="e4815bd86a1e30b2" providerId="LiveId" clId="{38A7EE64-F178-4C01-9C94-A3642F92B255}" dt="2023-08-15T18:50:16.472" v="11128" actId="14100"/>
          <ac:spMkLst>
            <pc:docMk/>
            <pc:sldMk cId="2009118322" sldId="401"/>
            <ac:spMk id="8" creationId="{583C91A1-AA8E-10CA-A318-ABA32708FB02}"/>
          </ac:spMkLst>
        </pc:spChg>
      </pc:sldChg>
      <pc:sldChg chg="delSp modSp add mod">
        <pc:chgData name="zhang hui" userId="e4815bd86a1e30b2" providerId="LiveId" clId="{38A7EE64-F178-4C01-9C94-A3642F92B255}" dt="2023-08-15T20:02:25.800" v="11797" actId="478"/>
        <pc:sldMkLst>
          <pc:docMk/>
          <pc:sldMk cId="1054532758" sldId="402"/>
        </pc:sldMkLst>
        <pc:spChg chg="del">
          <ac:chgData name="zhang hui" userId="e4815bd86a1e30b2" providerId="LiveId" clId="{38A7EE64-F178-4C01-9C94-A3642F92B255}" dt="2023-08-15T20:02:25.800" v="11797" actId="478"/>
          <ac:spMkLst>
            <pc:docMk/>
            <pc:sldMk cId="1054532758" sldId="402"/>
            <ac:spMk id="60" creationId="{0FA54BB1-083C-723D-EDCD-5351E6DEB895}"/>
          </ac:spMkLst>
        </pc:spChg>
        <pc:spChg chg="mod">
          <ac:chgData name="zhang hui" userId="e4815bd86a1e30b2" providerId="LiveId" clId="{38A7EE64-F178-4C01-9C94-A3642F92B255}" dt="2023-08-15T20:02:22.250" v="11796" actId="20577"/>
          <ac:spMkLst>
            <pc:docMk/>
            <pc:sldMk cId="1054532758" sldId="402"/>
            <ac:spMk id="61" creationId="{8C1DFF88-ED8E-F640-F1E0-45ED74A6B1FA}"/>
          </ac:spMkLst>
        </pc:spChg>
      </pc:sldChg>
      <pc:sldChg chg="modSp mod">
        <pc:chgData name="zhang hui" userId="e4815bd86a1e30b2" providerId="LiveId" clId="{38A7EE64-F178-4C01-9C94-A3642F92B255}" dt="2023-09-07T12:27:52.399" v="12606" actId="20577"/>
        <pc:sldMkLst>
          <pc:docMk/>
          <pc:sldMk cId="3342062497" sldId="409"/>
        </pc:sldMkLst>
        <pc:spChg chg="mod">
          <ac:chgData name="zhang hui" userId="e4815bd86a1e30b2" providerId="LiveId" clId="{38A7EE64-F178-4C01-9C94-A3642F92B255}" dt="2023-09-07T12:27:52.399" v="12606" actId="20577"/>
          <ac:spMkLst>
            <pc:docMk/>
            <pc:sldMk cId="3342062497" sldId="409"/>
            <ac:spMk id="3" creationId="{29316CA1-722C-D150-F4A3-9F16087E4FCD}"/>
          </ac:spMkLst>
        </pc:spChg>
      </pc:sldChg>
      <pc:sldChg chg="modSp mod">
        <pc:chgData name="zhang hui" userId="e4815bd86a1e30b2" providerId="LiveId" clId="{38A7EE64-F178-4C01-9C94-A3642F92B255}" dt="2023-09-08T13:00:07.755" v="13730" actId="20577"/>
        <pc:sldMkLst>
          <pc:docMk/>
          <pc:sldMk cId="2114353326" sldId="411"/>
        </pc:sldMkLst>
        <pc:spChg chg="mod">
          <ac:chgData name="zhang hui" userId="e4815bd86a1e30b2" providerId="LiveId" clId="{38A7EE64-F178-4C01-9C94-A3642F92B255}" dt="2023-09-08T13:00:07.755" v="13730" actId="20577"/>
          <ac:spMkLst>
            <pc:docMk/>
            <pc:sldMk cId="2114353326" sldId="411"/>
            <ac:spMk id="2" creationId="{EAB23FEE-9A95-749F-125E-DFBE2BC184A7}"/>
          </ac:spMkLst>
        </pc:spChg>
      </pc:sldChg>
      <pc:sldChg chg="modSp mod">
        <pc:chgData name="zhang hui" userId="e4815bd86a1e30b2" providerId="LiveId" clId="{38A7EE64-F178-4C01-9C94-A3642F92B255}" dt="2023-09-08T12:46:45.085" v="13194" actId="20577"/>
        <pc:sldMkLst>
          <pc:docMk/>
          <pc:sldMk cId="2826800932" sldId="413"/>
        </pc:sldMkLst>
        <pc:spChg chg="mod">
          <ac:chgData name="zhang hui" userId="e4815bd86a1e30b2" providerId="LiveId" clId="{38A7EE64-F178-4C01-9C94-A3642F92B255}" dt="2023-09-08T12:46:45.085" v="13194" actId="20577"/>
          <ac:spMkLst>
            <pc:docMk/>
            <pc:sldMk cId="2826800932" sldId="413"/>
            <ac:spMk id="20" creationId="{0B66F11D-3BA6-CF43-1C6A-08DA3D0C3A4D}"/>
          </ac:spMkLst>
        </pc:spChg>
      </pc:sldChg>
      <pc:sldChg chg="addSp modSp mod modNotesTx">
        <pc:chgData name="zhang hui" userId="e4815bd86a1e30b2" providerId="LiveId" clId="{38A7EE64-F178-4C01-9C94-A3642F92B255}" dt="2023-09-08T13:39:54.832" v="13830" actId="20577"/>
        <pc:sldMkLst>
          <pc:docMk/>
          <pc:sldMk cId="2583065164" sldId="415"/>
        </pc:sldMkLst>
        <pc:spChg chg="mod">
          <ac:chgData name="zhang hui" userId="e4815bd86a1e30b2" providerId="LiveId" clId="{38A7EE64-F178-4C01-9C94-A3642F92B255}" dt="2023-09-08T12:49:51.033" v="13303" actId="20577"/>
          <ac:spMkLst>
            <pc:docMk/>
            <pc:sldMk cId="2583065164" sldId="415"/>
            <ac:spMk id="11" creationId="{E5C48DD6-B92D-CE50-E313-9EAAF261E3DF}"/>
          </ac:spMkLst>
        </pc:spChg>
        <pc:picChg chg="add mod">
          <ac:chgData name="zhang hui" userId="e4815bd86a1e30b2" providerId="LiveId" clId="{38A7EE64-F178-4C01-9C94-A3642F92B255}" dt="2023-09-08T13:08:33.473" v="13732" actId="14100"/>
          <ac:picMkLst>
            <pc:docMk/>
            <pc:sldMk cId="2583065164" sldId="415"/>
            <ac:picMk id="2" creationId="{EC76A68F-358E-4A1A-91F4-AF7362EE169F}"/>
          </ac:picMkLst>
        </pc:picChg>
        <pc:picChg chg="mod">
          <ac:chgData name="zhang hui" userId="e4815bd86a1e30b2" providerId="LiveId" clId="{38A7EE64-F178-4C01-9C94-A3642F92B255}" dt="2023-09-07T12:20:08.576" v="12557" actId="14100"/>
          <ac:picMkLst>
            <pc:docMk/>
            <pc:sldMk cId="2583065164" sldId="415"/>
            <ac:picMk id="10" creationId="{E707B579-B03A-5DCD-E85E-0A5ADAF3AF48}"/>
          </ac:picMkLst>
        </pc:picChg>
      </pc:sldChg>
      <pc:sldChg chg="modSp mod ord">
        <pc:chgData name="zhang hui" userId="e4815bd86a1e30b2" providerId="LiveId" clId="{38A7EE64-F178-4C01-9C94-A3642F92B255}" dt="2023-09-08T12:51:48.087" v="13306"/>
        <pc:sldMkLst>
          <pc:docMk/>
          <pc:sldMk cId="1442274803" sldId="418"/>
        </pc:sldMkLst>
        <pc:spChg chg="mod">
          <ac:chgData name="zhang hui" userId="e4815bd86a1e30b2" providerId="LiveId" clId="{38A7EE64-F178-4C01-9C94-A3642F92B255}" dt="2023-09-08T08:42:04.679" v="13193" actId="20577"/>
          <ac:spMkLst>
            <pc:docMk/>
            <pc:sldMk cId="1442274803" sldId="418"/>
            <ac:spMk id="7" creationId="{1514FA30-BFB8-DD68-F527-BB7710E5A920}"/>
          </ac:spMkLst>
        </pc:spChg>
      </pc:sldChg>
      <pc:sldChg chg="addSp modSp mod modAnim">
        <pc:chgData name="zhang hui" userId="e4815bd86a1e30b2" providerId="LiveId" clId="{38A7EE64-F178-4C01-9C94-A3642F92B255}" dt="2023-09-08T12:48:18.697" v="13253" actId="14100"/>
        <pc:sldMkLst>
          <pc:docMk/>
          <pc:sldMk cId="2733171411" sldId="420"/>
        </pc:sldMkLst>
        <pc:spChg chg="mod">
          <ac:chgData name="zhang hui" userId="e4815bd86a1e30b2" providerId="LiveId" clId="{38A7EE64-F178-4C01-9C94-A3642F92B255}" dt="2023-09-08T12:47:37.017" v="13247" actId="20577"/>
          <ac:spMkLst>
            <pc:docMk/>
            <pc:sldMk cId="2733171411" sldId="420"/>
            <ac:spMk id="10" creationId="{49942FCE-8542-E04F-0472-B5A8487A9E1F}"/>
          </ac:spMkLst>
        </pc:spChg>
        <pc:picChg chg="add mod">
          <ac:chgData name="zhang hui" userId="e4815bd86a1e30b2" providerId="LiveId" clId="{38A7EE64-F178-4C01-9C94-A3642F92B255}" dt="2023-09-08T12:48:18.697" v="13253" actId="14100"/>
          <ac:picMkLst>
            <pc:docMk/>
            <pc:sldMk cId="2733171411" sldId="420"/>
            <ac:picMk id="2" creationId="{85D1F567-D0AA-740E-99D4-C9390B62BF5B}"/>
          </ac:picMkLst>
        </pc:picChg>
      </pc:sldChg>
      <pc:sldChg chg="modSp mod">
        <pc:chgData name="zhang hui" userId="e4815bd86a1e30b2" providerId="LiveId" clId="{38A7EE64-F178-4C01-9C94-A3642F92B255}" dt="2023-09-08T12:56:28.367" v="13702" actId="20577"/>
        <pc:sldMkLst>
          <pc:docMk/>
          <pc:sldMk cId="266876836" sldId="422"/>
        </pc:sldMkLst>
        <pc:spChg chg="mod">
          <ac:chgData name="zhang hui" userId="e4815bd86a1e30b2" providerId="LiveId" clId="{38A7EE64-F178-4C01-9C94-A3642F92B255}" dt="2023-09-08T12:56:28.367" v="13702" actId="20577"/>
          <ac:spMkLst>
            <pc:docMk/>
            <pc:sldMk cId="266876836" sldId="422"/>
            <ac:spMk id="10" creationId="{49942FCE-8542-E04F-0472-B5A8487A9E1F}"/>
          </ac:spMkLst>
        </pc:spChg>
      </pc:sldChg>
      <pc:sldChg chg="delSp modSp add mod">
        <pc:chgData name="zhang hui" userId="e4815bd86a1e30b2" providerId="LiveId" clId="{38A7EE64-F178-4C01-9C94-A3642F92B255}" dt="2023-09-10T14:57:11.528" v="14869"/>
        <pc:sldMkLst>
          <pc:docMk/>
          <pc:sldMk cId="2034159986" sldId="428"/>
        </pc:sldMkLst>
        <pc:spChg chg="mod">
          <ac:chgData name="zhang hui" userId="e4815bd86a1e30b2" providerId="LiveId" clId="{38A7EE64-F178-4C01-9C94-A3642F92B255}" dt="2023-09-10T14:57:11.528" v="14869"/>
          <ac:spMkLst>
            <pc:docMk/>
            <pc:sldMk cId="2034159986" sldId="428"/>
            <ac:spMk id="15" creationId="{51BF9A88-D963-F7E3-0EF3-A4918C206ACE}"/>
          </ac:spMkLst>
        </pc:spChg>
        <pc:picChg chg="del">
          <ac:chgData name="zhang hui" userId="e4815bd86a1e30b2" providerId="LiveId" clId="{38A7EE64-F178-4C01-9C94-A3642F92B255}" dt="2023-09-08T07:54:41.241" v="13065" actId="478"/>
          <ac:picMkLst>
            <pc:docMk/>
            <pc:sldMk cId="2034159986" sldId="428"/>
            <ac:picMk id="3" creationId="{9B9ABB1E-2DDE-5128-34D1-8ED5D3D64A1C}"/>
          </ac:picMkLst>
        </pc:picChg>
      </pc:sldChg>
      <pc:sldChg chg="modSp add mod">
        <pc:chgData name="zhang hui" userId="e4815bd86a1e30b2" providerId="LiveId" clId="{38A7EE64-F178-4C01-9C94-A3642F92B255}" dt="2023-09-08T14:10:02.735" v="14853" actId="404"/>
        <pc:sldMkLst>
          <pc:docMk/>
          <pc:sldMk cId="372255844" sldId="429"/>
        </pc:sldMkLst>
        <pc:spChg chg="mod">
          <ac:chgData name="zhang hui" userId="e4815bd86a1e30b2" providerId="LiveId" clId="{38A7EE64-F178-4C01-9C94-A3642F92B255}" dt="2023-09-08T14:10:02.735" v="14853" actId="404"/>
          <ac:spMkLst>
            <pc:docMk/>
            <pc:sldMk cId="372255844" sldId="429"/>
            <ac:spMk id="2" creationId="{EAB23FEE-9A95-749F-125E-DFBE2BC184A7}"/>
          </ac:spMkLst>
        </pc:spChg>
      </pc:sldChg>
      <pc:sldChg chg="modSp add mod ord">
        <pc:chgData name="zhang hui" userId="e4815bd86a1e30b2" providerId="LiveId" clId="{38A7EE64-F178-4C01-9C94-A3642F92B255}" dt="2023-09-18T13:13:29.759" v="15036" actId="20577"/>
        <pc:sldMkLst>
          <pc:docMk/>
          <pc:sldMk cId="2839171" sldId="430"/>
        </pc:sldMkLst>
        <pc:spChg chg="mod">
          <ac:chgData name="zhang hui" userId="e4815bd86a1e30b2" providerId="LiveId" clId="{38A7EE64-F178-4C01-9C94-A3642F92B255}" dt="2023-09-18T13:13:29.759" v="15036" actId="20577"/>
          <ac:spMkLst>
            <pc:docMk/>
            <pc:sldMk cId="2839171" sldId="430"/>
            <ac:spMk id="2" creationId="{EAB23FEE-9A95-749F-125E-DFBE2BC184A7}"/>
          </ac:spMkLst>
        </pc:spChg>
      </pc:sldChg>
      <pc:sldChg chg="addSp delSp modSp add mod">
        <pc:chgData name="zhang hui" userId="e4815bd86a1e30b2" providerId="LiveId" clId="{38A7EE64-F178-4C01-9C94-A3642F92B255}" dt="2023-09-18T13:30:32.379" v="15529" actId="20577"/>
        <pc:sldMkLst>
          <pc:docMk/>
          <pc:sldMk cId="2418888526" sldId="431"/>
        </pc:sldMkLst>
        <pc:spChg chg="mod">
          <ac:chgData name="zhang hui" userId="e4815bd86a1e30b2" providerId="LiveId" clId="{38A7EE64-F178-4C01-9C94-A3642F92B255}" dt="2023-09-18T13:30:32.379" v="15529" actId="20577"/>
          <ac:spMkLst>
            <pc:docMk/>
            <pc:sldMk cId="2418888526" sldId="431"/>
            <ac:spMk id="2" creationId="{EAB23FEE-9A95-749F-125E-DFBE2BC184A7}"/>
          </ac:spMkLst>
        </pc:spChg>
        <pc:spChg chg="add del">
          <ac:chgData name="zhang hui" userId="e4815bd86a1e30b2" providerId="LiveId" clId="{38A7EE64-F178-4C01-9C94-A3642F92B255}" dt="2023-09-18T13:20:28.832" v="15220"/>
          <ac:spMkLst>
            <pc:docMk/>
            <pc:sldMk cId="2418888526" sldId="431"/>
            <ac:spMk id="7" creationId="{AE4955A2-BB45-46A0-8AC5-E61EB3981067}"/>
          </ac:spMkLst>
        </pc:spChg>
        <pc:spChg chg="add mod">
          <ac:chgData name="zhang hui" userId="e4815bd86a1e30b2" providerId="LiveId" clId="{38A7EE64-F178-4C01-9C94-A3642F92B255}" dt="2023-09-18T13:23:45.153" v="15402" actId="14100"/>
          <ac:spMkLst>
            <pc:docMk/>
            <pc:sldMk cId="2418888526" sldId="431"/>
            <ac:spMk id="20" creationId="{39982AB1-41FB-AB1E-F7A9-9C28F7A0046E}"/>
          </ac:spMkLst>
        </pc:spChg>
        <pc:spChg chg="add mod">
          <ac:chgData name="zhang hui" userId="e4815bd86a1e30b2" providerId="LiveId" clId="{38A7EE64-F178-4C01-9C94-A3642F92B255}" dt="2023-09-18T13:26:30.112" v="15488" actId="207"/>
          <ac:spMkLst>
            <pc:docMk/>
            <pc:sldMk cId="2418888526" sldId="431"/>
            <ac:spMk id="21" creationId="{82E9BDD3-D23D-0D39-8617-BE2003485E53}"/>
          </ac:spMkLst>
        </pc:spChg>
        <pc:spChg chg="add mod">
          <ac:chgData name="zhang hui" userId="e4815bd86a1e30b2" providerId="LiveId" clId="{38A7EE64-F178-4C01-9C94-A3642F92B255}" dt="2023-09-18T13:26:34.760" v="15489" actId="207"/>
          <ac:spMkLst>
            <pc:docMk/>
            <pc:sldMk cId="2418888526" sldId="431"/>
            <ac:spMk id="22" creationId="{820497E1-0AE8-9F95-B8CF-0FE5E6070CF3}"/>
          </ac:spMkLst>
        </pc:spChg>
        <pc:spChg chg="add mod">
          <ac:chgData name="zhang hui" userId="e4815bd86a1e30b2" providerId="LiveId" clId="{38A7EE64-F178-4C01-9C94-A3642F92B255}" dt="2023-09-18T13:25:09.916" v="15466" actId="1076"/>
          <ac:spMkLst>
            <pc:docMk/>
            <pc:sldMk cId="2418888526" sldId="431"/>
            <ac:spMk id="23" creationId="{FFF32B4D-885E-1474-8833-F913B5048FA7}"/>
          </ac:spMkLst>
        </pc:spChg>
        <pc:spChg chg="add mod">
          <ac:chgData name="zhang hui" userId="e4815bd86a1e30b2" providerId="LiveId" clId="{38A7EE64-F178-4C01-9C94-A3642F92B255}" dt="2023-09-18T13:25:30.216" v="15487" actId="1076"/>
          <ac:spMkLst>
            <pc:docMk/>
            <pc:sldMk cId="2418888526" sldId="431"/>
            <ac:spMk id="24" creationId="{229B5519-37F1-37EA-EF32-8AC82AA91B18}"/>
          </ac:spMkLst>
        </pc:spChg>
        <pc:picChg chg="add mod">
          <ac:chgData name="zhang hui" userId="e4815bd86a1e30b2" providerId="LiveId" clId="{38A7EE64-F178-4C01-9C94-A3642F92B255}" dt="2023-09-18T13:21:40.553" v="15236" actId="1076"/>
          <ac:picMkLst>
            <pc:docMk/>
            <pc:sldMk cId="2418888526" sldId="431"/>
            <ac:picMk id="10" creationId="{DA04448D-006F-3E4B-3916-C5CFC0ADEA1D}"/>
          </ac:picMkLst>
        </pc:picChg>
        <pc:picChg chg="add mod">
          <ac:chgData name="zhang hui" userId="e4815bd86a1e30b2" providerId="LiveId" clId="{38A7EE64-F178-4C01-9C94-A3642F92B255}" dt="2023-09-18T13:24:10.457" v="15412" actId="14100"/>
          <ac:picMkLst>
            <pc:docMk/>
            <pc:sldMk cId="2418888526" sldId="431"/>
            <ac:picMk id="12" creationId="{B0B422EA-C73D-3EBE-2417-A9A7FE43D9E6}"/>
          </ac:picMkLst>
        </pc:picChg>
        <pc:picChg chg="add mod">
          <ac:chgData name="zhang hui" userId="e4815bd86a1e30b2" providerId="LiveId" clId="{38A7EE64-F178-4C01-9C94-A3642F92B255}" dt="2023-09-18T13:21:53.420" v="15262" actId="1076"/>
          <ac:picMkLst>
            <pc:docMk/>
            <pc:sldMk cId="2418888526" sldId="431"/>
            <ac:picMk id="14" creationId="{82BC99FD-A4C9-EF41-5F3C-DB6B1D1D28EB}"/>
          </ac:picMkLst>
        </pc:picChg>
        <pc:picChg chg="add mod">
          <ac:chgData name="zhang hui" userId="e4815bd86a1e30b2" providerId="LiveId" clId="{38A7EE64-F178-4C01-9C94-A3642F92B255}" dt="2023-09-18T13:24:46.059" v="15432" actId="1076"/>
          <ac:picMkLst>
            <pc:docMk/>
            <pc:sldMk cId="2418888526" sldId="431"/>
            <ac:picMk id="16" creationId="{CF8CD540-E523-0C2A-2110-90BDE6F3F445}"/>
          </ac:picMkLst>
        </pc:picChg>
        <pc:picChg chg="add mod">
          <ac:chgData name="zhang hui" userId="e4815bd86a1e30b2" providerId="LiveId" clId="{38A7EE64-F178-4C01-9C94-A3642F92B255}" dt="2023-09-18T13:21:56.727" v="15263" actId="1076"/>
          <ac:picMkLst>
            <pc:docMk/>
            <pc:sldMk cId="2418888526" sldId="431"/>
            <ac:picMk id="18" creationId="{D108469C-97DA-07F3-220F-EF996D2E530A}"/>
          </ac:picMkLst>
        </pc:picChg>
      </pc:sldChg>
      <pc:sldChg chg="modSp add mod ord">
        <pc:chgData name="zhang hui" userId="e4815bd86a1e30b2" providerId="LiveId" clId="{38A7EE64-F178-4C01-9C94-A3642F92B255}" dt="2023-09-18T13:12:28.095" v="15030"/>
        <pc:sldMkLst>
          <pc:docMk/>
          <pc:sldMk cId="3409682144" sldId="432"/>
        </pc:sldMkLst>
        <pc:spChg chg="mod">
          <ac:chgData name="zhang hui" userId="e4815bd86a1e30b2" providerId="LiveId" clId="{38A7EE64-F178-4C01-9C94-A3642F92B255}" dt="2023-09-10T16:35:22.881" v="15020" actId="255"/>
          <ac:spMkLst>
            <pc:docMk/>
            <pc:sldMk cId="3409682144" sldId="432"/>
            <ac:spMk id="2" creationId="{EAB23FEE-9A95-749F-125E-DFBE2BC184A7}"/>
          </ac:spMkLst>
        </pc:spChg>
      </pc:sldChg>
      <pc:sldChg chg="addSp delSp modSp add mod">
        <pc:chgData name="zhang hui" userId="e4815bd86a1e30b2" providerId="LiveId" clId="{38A7EE64-F178-4C01-9C94-A3642F92B255}" dt="2023-09-18T14:03:29.214" v="15783" actId="1076"/>
        <pc:sldMkLst>
          <pc:docMk/>
          <pc:sldMk cId="3316866608" sldId="433"/>
        </pc:sldMkLst>
        <pc:spChg chg="mod">
          <ac:chgData name="zhang hui" userId="e4815bd86a1e30b2" providerId="LiveId" clId="{38A7EE64-F178-4C01-9C94-A3642F92B255}" dt="2023-09-18T14:02:30.208" v="15743" actId="20577"/>
          <ac:spMkLst>
            <pc:docMk/>
            <pc:sldMk cId="3316866608" sldId="433"/>
            <ac:spMk id="2" creationId="{EAB23FEE-9A95-749F-125E-DFBE2BC184A7}"/>
          </ac:spMkLst>
        </pc:spChg>
        <pc:spChg chg="add mod">
          <ac:chgData name="zhang hui" userId="e4815bd86a1e30b2" providerId="LiveId" clId="{38A7EE64-F178-4C01-9C94-A3642F92B255}" dt="2023-09-18T14:03:29.214" v="15783" actId="1076"/>
          <ac:spMkLst>
            <pc:docMk/>
            <pc:sldMk cId="3316866608" sldId="433"/>
            <ac:spMk id="19" creationId="{410D937C-9504-E985-B14E-25DCAFFB1FA3}"/>
          </ac:spMkLst>
        </pc:spChg>
        <pc:spChg chg="add mod">
          <ac:chgData name="zhang hui" userId="e4815bd86a1e30b2" providerId="LiveId" clId="{38A7EE64-F178-4C01-9C94-A3642F92B255}" dt="2023-09-18T14:03:26.599" v="15782" actId="1076"/>
          <ac:spMkLst>
            <pc:docMk/>
            <pc:sldMk cId="3316866608" sldId="433"/>
            <ac:spMk id="20" creationId="{171BB9BD-E391-B889-A621-8539C38481C7}"/>
          </ac:spMkLst>
        </pc:spChg>
        <pc:spChg chg="add mod">
          <ac:chgData name="zhang hui" userId="e4815bd86a1e30b2" providerId="LiveId" clId="{38A7EE64-F178-4C01-9C94-A3642F92B255}" dt="2023-09-18T14:03:21.256" v="15781" actId="20577"/>
          <ac:spMkLst>
            <pc:docMk/>
            <pc:sldMk cId="3316866608" sldId="433"/>
            <ac:spMk id="21" creationId="{07C097AD-D61E-FA49-AD82-505309A58BF1}"/>
          </ac:spMkLst>
        </pc:spChg>
        <pc:picChg chg="add mod">
          <ac:chgData name="zhang hui" userId="e4815bd86a1e30b2" providerId="LiveId" clId="{38A7EE64-F178-4C01-9C94-A3642F92B255}" dt="2023-09-18T14:01:28.543" v="15630" actId="1076"/>
          <ac:picMkLst>
            <pc:docMk/>
            <pc:sldMk cId="3316866608" sldId="433"/>
            <ac:picMk id="8" creationId="{CEA56492-15D9-2457-3ACC-E8E97253B00F}"/>
          </ac:picMkLst>
        </pc:picChg>
        <pc:picChg chg="del">
          <ac:chgData name="zhang hui" userId="e4815bd86a1e30b2" providerId="LiveId" clId="{38A7EE64-F178-4C01-9C94-A3642F92B255}" dt="2023-09-18T13:22:11.344" v="15271" actId="478"/>
          <ac:picMkLst>
            <pc:docMk/>
            <pc:sldMk cId="3316866608" sldId="433"/>
            <ac:picMk id="10" creationId="{DA04448D-006F-3E4B-3916-C5CFC0ADEA1D}"/>
          </ac:picMkLst>
        </pc:picChg>
        <pc:picChg chg="del">
          <ac:chgData name="zhang hui" userId="e4815bd86a1e30b2" providerId="LiveId" clId="{38A7EE64-F178-4C01-9C94-A3642F92B255}" dt="2023-09-18T13:22:12.415" v="15274" actId="478"/>
          <ac:picMkLst>
            <pc:docMk/>
            <pc:sldMk cId="3316866608" sldId="433"/>
            <ac:picMk id="12" creationId="{B0B422EA-C73D-3EBE-2417-A9A7FE43D9E6}"/>
          </ac:picMkLst>
        </pc:picChg>
        <pc:picChg chg="add mod">
          <ac:chgData name="zhang hui" userId="e4815bd86a1e30b2" providerId="LiveId" clId="{38A7EE64-F178-4C01-9C94-A3642F92B255}" dt="2023-09-18T14:01:42.646" v="15634" actId="14100"/>
          <ac:picMkLst>
            <pc:docMk/>
            <pc:sldMk cId="3316866608" sldId="433"/>
            <ac:picMk id="13" creationId="{04A4D7C1-2F45-52B8-FCB1-6B790F4B2CE3}"/>
          </ac:picMkLst>
        </pc:picChg>
        <pc:picChg chg="del">
          <ac:chgData name="zhang hui" userId="e4815bd86a1e30b2" providerId="LiveId" clId="{38A7EE64-F178-4C01-9C94-A3642F92B255}" dt="2023-09-18T13:22:12.883" v="15275" actId="478"/>
          <ac:picMkLst>
            <pc:docMk/>
            <pc:sldMk cId="3316866608" sldId="433"/>
            <ac:picMk id="14" creationId="{82BC99FD-A4C9-EF41-5F3C-DB6B1D1D28EB}"/>
          </ac:picMkLst>
        </pc:picChg>
        <pc:picChg chg="del">
          <ac:chgData name="zhang hui" userId="e4815bd86a1e30b2" providerId="LiveId" clId="{38A7EE64-F178-4C01-9C94-A3642F92B255}" dt="2023-09-18T13:22:11.742" v="15272" actId="478"/>
          <ac:picMkLst>
            <pc:docMk/>
            <pc:sldMk cId="3316866608" sldId="433"/>
            <ac:picMk id="16" creationId="{CF8CD540-E523-0C2A-2110-90BDE6F3F445}"/>
          </ac:picMkLst>
        </pc:picChg>
        <pc:picChg chg="add mod">
          <ac:chgData name="zhang hui" userId="e4815bd86a1e30b2" providerId="LiveId" clId="{38A7EE64-F178-4C01-9C94-A3642F92B255}" dt="2023-09-18T14:01:52.631" v="15638" actId="14100"/>
          <ac:picMkLst>
            <pc:docMk/>
            <pc:sldMk cId="3316866608" sldId="433"/>
            <ac:picMk id="17" creationId="{EA134B28-78D2-FCC7-331E-27BACB3AE69A}"/>
          </ac:picMkLst>
        </pc:picChg>
        <pc:picChg chg="del">
          <ac:chgData name="zhang hui" userId="e4815bd86a1e30b2" providerId="LiveId" clId="{38A7EE64-F178-4C01-9C94-A3642F92B255}" dt="2023-09-18T13:22:12.042" v="15273" actId="478"/>
          <ac:picMkLst>
            <pc:docMk/>
            <pc:sldMk cId="3316866608" sldId="433"/>
            <ac:picMk id="18" creationId="{D108469C-97DA-07F3-220F-EF996D2E530A}"/>
          </ac:picMkLst>
        </pc:picChg>
      </pc:sldChg>
      <pc:sldChg chg="addSp delSp modSp add mod">
        <pc:chgData name="zhang hui" userId="e4815bd86a1e30b2" providerId="LiveId" clId="{38A7EE64-F178-4C01-9C94-A3642F92B255}" dt="2023-09-18T14:28:49.309" v="15838" actId="20577"/>
        <pc:sldMkLst>
          <pc:docMk/>
          <pc:sldMk cId="1413386341" sldId="434"/>
        </pc:sldMkLst>
        <pc:spChg chg="mod">
          <ac:chgData name="zhang hui" userId="e4815bd86a1e30b2" providerId="LiveId" clId="{38A7EE64-F178-4C01-9C94-A3642F92B255}" dt="2023-09-18T14:28:49.309" v="15838" actId="20577"/>
          <ac:spMkLst>
            <pc:docMk/>
            <pc:sldMk cId="1413386341" sldId="434"/>
            <ac:spMk id="2" creationId="{EAB23FEE-9A95-749F-125E-DFBE2BC184A7}"/>
          </ac:spMkLst>
        </pc:spChg>
        <pc:spChg chg="add del">
          <ac:chgData name="zhang hui" userId="e4815bd86a1e30b2" providerId="LiveId" clId="{38A7EE64-F178-4C01-9C94-A3642F92B255}" dt="2023-09-18T13:23:00.119" v="15379" actId="22"/>
          <ac:spMkLst>
            <pc:docMk/>
            <pc:sldMk cId="1413386341" sldId="434"/>
            <ac:spMk id="8" creationId="{5596170A-4FB6-1AC3-44A3-269EBB4AC2F4}"/>
          </ac:spMkLst>
        </pc:spChg>
        <pc:picChg chg="del">
          <ac:chgData name="zhang hui" userId="e4815bd86a1e30b2" providerId="LiveId" clId="{38A7EE64-F178-4C01-9C94-A3642F92B255}" dt="2023-09-18T13:22:08.717" v="15268" actId="478"/>
          <ac:picMkLst>
            <pc:docMk/>
            <pc:sldMk cId="1413386341" sldId="434"/>
            <ac:picMk id="10" creationId="{DA04448D-006F-3E4B-3916-C5CFC0ADEA1D}"/>
          </ac:picMkLst>
        </pc:picChg>
        <pc:picChg chg="del">
          <ac:chgData name="zhang hui" userId="e4815bd86a1e30b2" providerId="LiveId" clId="{38A7EE64-F178-4C01-9C94-A3642F92B255}" dt="2023-09-18T13:22:09.109" v="15269" actId="478"/>
          <ac:picMkLst>
            <pc:docMk/>
            <pc:sldMk cId="1413386341" sldId="434"/>
            <ac:picMk id="12" creationId="{B0B422EA-C73D-3EBE-2417-A9A7FE43D9E6}"/>
          </ac:picMkLst>
        </pc:picChg>
        <pc:picChg chg="add mod">
          <ac:chgData name="zhang hui" userId="e4815bd86a1e30b2" providerId="LiveId" clId="{38A7EE64-F178-4C01-9C94-A3642F92B255}" dt="2023-09-18T14:28:24.042" v="15787" actId="1076"/>
          <ac:picMkLst>
            <pc:docMk/>
            <pc:sldMk cId="1413386341" sldId="434"/>
            <ac:picMk id="13" creationId="{2173EBAF-E218-CEBD-47BB-ACCAAC7B6CF8}"/>
          </ac:picMkLst>
        </pc:picChg>
        <pc:picChg chg="del">
          <ac:chgData name="zhang hui" userId="e4815bd86a1e30b2" providerId="LiveId" clId="{38A7EE64-F178-4C01-9C94-A3642F92B255}" dt="2023-09-18T13:22:09.479" v="15270" actId="478"/>
          <ac:picMkLst>
            <pc:docMk/>
            <pc:sldMk cId="1413386341" sldId="434"/>
            <ac:picMk id="14" creationId="{82BC99FD-A4C9-EF41-5F3C-DB6B1D1D28EB}"/>
          </ac:picMkLst>
        </pc:picChg>
        <pc:picChg chg="del">
          <ac:chgData name="zhang hui" userId="e4815bd86a1e30b2" providerId="LiveId" clId="{38A7EE64-F178-4C01-9C94-A3642F92B255}" dt="2023-09-18T13:22:07.877" v="15266" actId="478"/>
          <ac:picMkLst>
            <pc:docMk/>
            <pc:sldMk cId="1413386341" sldId="434"/>
            <ac:picMk id="16" creationId="{CF8CD540-E523-0C2A-2110-90BDE6F3F445}"/>
          </ac:picMkLst>
        </pc:picChg>
        <pc:picChg chg="del">
          <ac:chgData name="zhang hui" userId="e4815bd86a1e30b2" providerId="LiveId" clId="{38A7EE64-F178-4C01-9C94-A3642F92B255}" dt="2023-09-18T13:22:08.255" v="15267" actId="478"/>
          <ac:picMkLst>
            <pc:docMk/>
            <pc:sldMk cId="1413386341" sldId="434"/>
            <ac:picMk id="18" creationId="{D108469C-97DA-07F3-220F-EF996D2E530A}"/>
          </ac:picMkLst>
        </pc:picChg>
      </pc:sldChg>
      <pc:sldChg chg="addSp modSp add mod">
        <pc:chgData name="zhang hui" userId="e4815bd86a1e30b2" providerId="LiveId" clId="{38A7EE64-F178-4C01-9C94-A3642F92B255}" dt="2023-09-18T13:32:46.923" v="15627" actId="20577"/>
        <pc:sldMkLst>
          <pc:docMk/>
          <pc:sldMk cId="4201138591" sldId="435"/>
        </pc:sldMkLst>
        <pc:spChg chg="mod">
          <ac:chgData name="zhang hui" userId="e4815bd86a1e30b2" providerId="LiveId" clId="{38A7EE64-F178-4C01-9C94-A3642F92B255}" dt="2023-09-18T13:30:57.204" v="15539" actId="207"/>
          <ac:spMkLst>
            <pc:docMk/>
            <pc:sldMk cId="4201138591" sldId="435"/>
            <ac:spMk id="2" creationId="{EAB23FEE-9A95-749F-125E-DFBE2BC184A7}"/>
          </ac:spMkLst>
        </pc:spChg>
        <pc:spChg chg="add mod">
          <ac:chgData name="zhang hui" userId="e4815bd86a1e30b2" providerId="LiveId" clId="{38A7EE64-F178-4C01-9C94-A3642F92B255}" dt="2023-09-18T13:31:32.098" v="15561" actId="20577"/>
          <ac:spMkLst>
            <pc:docMk/>
            <pc:sldMk cId="4201138591" sldId="435"/>
            <ac:spMk id="7" creationId="{01131842-7855-8652-07D7-970D75ED0866}"/>
          </ac:spMkLst>
        </pc:spChg>
        <pc:spChg chg="add mod">
          <ac:chgData name="zhang hui" userId="e4815bd86a1e30b2" providerId="LiveId" clId="{38A7EE64-F178-4C01-9C94-A3642F92B255}" dt="2023-09-18T13:31:51.744" v="15581" actId="207"/>
          <ac:spMkLst>
            <pc:docMk/>
            <pc:sldMk cId="4201138591" sldId="435"/>
            <ac:spMk id="8" creationId="{124F15E5-A6C0-1FC9-8F31-C84043BEE2BD}"/>
          </ac:spMkLst>
        </pc:spChg>
        <pc:spChg chg="add mod">
          <ac:chgData name="zhang hui" userId="e4815bd86a1e30b2" providerId="LiveId" clId="{38A7EE64-F178-4C01-9C94-A3642F92B255}" dt="2023-09-18T13:32:11.134" v="15601" actId="20577"/>
          <ac:spMkLst>
            <pc:docMk/>
            <pc:sldMk cId="4201138591" sldId="435"/>
            <ac:spMk id="11" creationId="{7818E44F-DEC2-6EF0-1F28-DCE3FCDCD119}"/>
          </ac:spMkLst>
        </pc:spChg>
        <pc:spChg chg="add mod">
          <ac:chgData name="zhang hui" userId="e4815bd86a1e30b2" providerId="LiveId" clId="{38A7EE64-F178-4C01-9C94-A3642F92B255}" dt="2023-09-18T13:32:33.264" v="15613" actId="20577"/>
          <ac:spMkLst>
            <pc:docMk/>
            <pc:sldMk cId="4201138591" sldId="435"/>
            <ac:spMk id="13" creationId="{AABFBC91-D941-F432-FFE1-703BE9115E2D}"/>
          </ac:spMkLst>
        </pc:spChg>
        <pc:spChg chg="add mod">
          <ac:chgData name="zhang hui" userId="e4815bd86a1e30b2" providerId="LiveId" clId="{38A7EE64-F178-4C01-9C94-A3642F92B255}" dt="2023-09-18T13:32:46.923" v="15627" actId="20577"/>
          <ac:spMkLst>
            <pc:docMk/>
            <pc:sldMk cId="4201138591" sldId="435"/>
            <ac:spMk id="15" creationId="{1951AB1E-00E1-B461-1285-2E796CF6E1AB}"/>
          </ac:spMkLst>
        </pc:spChg>
        <pc:spChg chg="mod">
          <ac:chgData name="zhang hui" userId="e4815bd86a1e30b2" providerId="LiveId" clId="{38A7EE64-F178-4C01-9C94-A3642F92B255}" dt="2023-09-18T13:31:14.386" v="15541" actId="1076"/>
          <ac:spMkLst>
            <pc:docMk/>
            <pc:sldMk cId="4201138591" sldId="435"/>
            <ac:spMk id="20" creationId="{39982AB1-41FB-AB1E-F7A9-9C28F7A0046E}"/>
          </ac:spMkLst>
        </pc:spChg>
        <pc:spChg chg="mod">
          <ac:chgData name="zhang hui" userId="e4815bd86a1e30b2" providerId="LiveId" clId="{38A7EE64-F178-4C01-9C94-A3642F92B255}" dt="2023-09-18T13:31:14.386" v="15541" actId="1076"/>
          <ac:spMkLst>
            <pc:docMk/>
            <pc:sldMk cId="4201138591" sldId="435"/>
            <ac:spMk id="21" creationId="{82E9BDD3-D23D-0D39-8617-BE2003485E53}"/>
          </ac:spMkLst>
        </pc:spChg>
        <pc:spChg chg="mod">
          <ac:chgData name="zhang hui" userId="e4815bd86a1e30b2" providerId="LiveId" clId="{38A7EE64-F178-4C01-9C94-A3642F92B255}" dt="2023-09-18T13:31:59.225" v="15584" actId="1076"/>
          <ac:spMkLst>
            <pc:docMk/>
            <pc:sldMk cId="4201138591" sldId="435"/>
            <ac:spMk id="22" creationId="{820497E1-0AE8-9F95-B8CF-0FE5E6070CF3}"/>
          </ac:spMkLst>
        </pc:spChg>
        <pc:spChg chg="mod">
          <ac:chgData name="zhang hui" userId="e4815bd86a1e30b2" providerId="LiveId" clId="{38A7EE64-F178-4C01-9C94-A3642F92B255}" dt="2023-09-18T13:31:14.386" v="15541" actId="1076"/>
          <ac:spMkLst>
            <pc:docMk/>
            <pc:sldMk cId="4201138591" sldId="435"/>
            <ac:spMk id="23" creationId="{FFF32B4D-885E-1474-8833-F913B5048FA7}"/>
          </ac:spMkLst>
        </pc:spChg>
        <pc:spChg chg="mod">
          <ac:chgData name="zhang hui" userId="e4815bd86a1e30b2" providerId="LiveId" clId="{38A7EE64-F178-4C01-9C94-A3642F92B255}" dt="2023-09-18T13:31:14.386" v="15541" actId="1076"/>
          <ac:spMkLst>
            <pc:docMk/>
            <pc:sldMk cId="4201138591" sldId="435"/>
            <ac:spMk id="24" creationId="{229B5519-37F1-37EA-EF32-8AC82AA91B18}"/>
          </ac:spMkLst>
        </pc:spChg>
        <pc:picChg chg="mod">
          <ac:chgData name="zhang hui" userId="e4815bd86a1e30b2" providerId="LiveId" clId="{38A7EE64-F178-4C01-9C94-A3642F92B255}" dt="2023-09-18T13:31:08.241" v="15540" actId="14100"/>
          <ac:picMkLst>
            <pc:docMk/>
            <pc:sldMk cId="4201138591" sldId="435"/>
            <ac:picMk id="10" creationId="{DA04448D-006F-3E4B-3916-C5CFC0ADEA1D}"/>
          </ac:picMkLst>
        </pc:picChg>
        <pc:picChg chg="mod">
          <ac:chgData name="zhang hui" userId="e4815bd86a1e30b2" providerId="LiveId" clId="{38A7EE64-F178-4C01-9C94-A3642F92B255}" dt="2023-09-18T13:31:08.241" v="15540" actId="14100"/>
          <ac:picMkLst>
            <pc:docMk/>
            <pc:sldMk cId="4201138591" sldId="435"/>
            <ac:picMk id="12" creationId="{B0B422EA-C73D-3EBE-2417-A9A7FE43D9E6}"/>
          </ac:picMkLst>
        </pc:picChg>
        <pc:picChg chg="mod">
          <ac:chgData name="zhang hui" userId="e4815bd86a1e30b2" providerId="LiveId" clId="{38A7EE64-F178-4C01-9C94-A3642F92B255}" dt="2023-09-18T13:31:08.241" v="15540" actId="14100"/>
          <ac:picMkLst>
            <pc:docMk/>
            <pc:sldMk cId="4201138591" sldId="435"/>
            <ac:picMk id="14" creationId="{82BC99FD-A4C9-EF41-5F3C-DB6B1D1D28EB}"/>
          </ac:picMkLst>
        </pc:picChg>
        <pc:picChg chg="mod">
          <ac:chgData name="zhang hui" userId="e4815bd86a1e30b2" providerId="LiveId" clId="{38A7EE64-F178-4C01-9C94-A3642F92B255}" dt="2023-09-18T13:31:08.241" v="15540" actId="14100"/>
          <ac:picMkLst>
            <pc:docMk/>
            <pc:sldMk cId="4201138591" sldId="435"/>
            <ac:picMk id="16" creationId="{CF8CD540-E523-0C2A-2110-90BDE6F3F445}"/>
          </ac:picMkLst>
        </pc:picChg>
        <pc:picChg chg="mod">
          <ac:chgData name="zhang hui" userId="e4815bd86a1e30b2" providerId="LiveId" clId="{38A7EE64-F178-4C01-9C94-A3642F92B255}" dt="2023-09-18T13:31:08.241" v="15540" actId="14100"/>
          <ac:picMkLst>
            <pc:docMk/>
            <pc:sldMk cId="4201138591" sldId="435"/>
            <ac:picMk id="18" creationId="{D108469C-97DA-07F3-220F-EF996D2E530A}"/>
          </ac:picMkLst>
        </pc:picChg>
      </pc:sldChg>
      <pc:sldChg chg="addSp delSp modSp add mod">
        <pc:chgData name="zhang hui" userId="e4815bd86a1e30b2" providerId="LiveId" clId="{38A7EE64-F178-4C01-9C94-A3642F92B255}" dt="2023-09-18T14:38:41.604" v="15917" actId="20577"/>
        <pc:sldMkLst>
          <pc:docMk/>
          <pc:sldMk cId="631316039" sldId="436"/>
        </pc:sldMkLst>
        <pc:spChg chg="mod">
          <ac:chgData name="zhang hui" userId="e4815bd86a1e30b2" providerId="LiveId" clId="{38A7EE64-F178-4C01-9C94-A3642F92B255}" dt="2023-09-18T14:38:41.604" v="15917" actId="20577"/>
          <ac:spMkLst>
            <pc:docMk/>
            <pc:sldMk cId="631316039" sldId="436"/>
            <ac:spMk id="2" creationId="{EAB23FEE-9A95-749F-125E-DFBE2BC184A7}"/>
          </ac:spMkLst>
        </pc:spChg>
        <pc:spChg chg="mod">
          <ac:chgData name="zhang hui" userId="e4815bd86a1e30b2" providerId="LiveId" clId="{38A7EE64-F178-4C01-9C94-A3642F92B255}" dt="2023-09-18T14:38:02.782" v="15882" actId="20577"/>
          <ac:spMkLst>
            <pc:docMk/>
            <pc:sldMk cId="631316039" sldId="436"/>
            <ac:spMk id="19" creationId="{410D937C-9504-E985-B14E-25DCAFFB1FA3}"/>
          </ac:spMkLst>
        </pc:spChg>
        <pc:spChg chg="mod">
          <ac:chgData name="zhang hui" userId="e4815bd86a1e30b2" providerId="LiveId" clId="{38A7EE64-F178-4C01-9C94-A3642F92B255}" dt="2023-09-18T14:38:09.361" v="15888" actId="20577"/>
          <ac:spMkLst>
            <pc:docMk/>
            <pc:sldMk cId="631316039" sldId="436"/>
            <ac:spMk id="20" creationId="{171BB9BD-E391-B889-A621-8539C38481C7}"/>
          </ac:spMkLst>
        </pc:spChg>
        <pc:spChg chg="mod">
          <ac:chgData name="zhang hui" userId="e4815bd86a1e30b2" providerId="LiveId" clId="{38A7EE64-F178-4C01-9C94-A3642F92B255}" dt="2023-09-18T14:38:18.176" v="15896" actId="20577"/>
          <ac:spMkLst>
            <pc:docMk/>
            <pc:sldMk cId="631316039" sldId="436"/>
            <ac:spMk id="21" creationId="{07C097AD-D61E-FA49-AD82-505309A58BF1}"/>
          </ac:spMkLst>
        </pc:spChg>
        <pc:spChg chg="add mod">
          <ac:chgData name="zhang hui" userId="e4815bd86a1e30b2" providerId="LiveId" clId="{38A7EE64-F178-4C01-9C94-A3642F92B255}" dt="2023-09-18T14:38:32.972" v="15904" actId="20577"/>
          <ac:spMkLst>
            <pc:docMk/>
            <pc:sldMk cId="631316039" sldId="436"/>
            <ac:spMk id="22" creationId="{490EDF0C-758C-5769-46E4-28929F840013}"/>
          </ac:spMkLst>
        </pc:spChg>
        <pc:picChg chg="del">
          <ac:chgData name="zhang hui" userId="e4815bd86a1e30b2" providerId="LiveId" clId="{38A7EE64-F178-4C01-9C94-A3642F92B255}" dt="2023-09-18T14:36:07.383" v="15840" actId="478"/>
          <ac:picMkLst>
            <pc:docMk/>
            <pc:sldMk cId="631316039" sldId="436"/>
            <ac:picMk id="8" creationId="{CEA56492-15D9-2457-3ACC-E8E97253B00F}"/>
          </ac:picMkLst>
        </pc:picChg>
        <pc:picChg chg="add mod">
          <ac:chgData name="zhang hui" userId="e4815bd86a1e30b2" providerId="LiveId" clId="{38A7EE64-F178-4C01-9C94-A3642F92B255}" dt="2023-09-18T14:37:38.760" v="15874" actId="14100"/>
          <ac:picMkLst>
            <pc:docMk/>
            <pc:sldMk cId="631316039" sldId="436"/>
            <ac:picMk id="10" creationId="{F7581349-8001-17E7-90FD-48A9367F22B2}"/>
          </ac:picMkLst>
        </pc:picChg>
        <pc:picChg chg="add mod">
          <ac:chgData name="zhang hui" userId="e4815bd86a1e30b2" providerId="LiveId" clId="{38A7EE64-F178-4C01-9C94-A3642F92B255}" dt="2023-09-18T14:37:30.764" v="15872" actId="1076"/>
          <ac:picMkLst>
            <pc:docMk/>
            <pc:sldMk cId="631316039" sldId="436"/>
            <ac:picMk id="12" creationId="{6DD12775-CDC0-30EB-9A71-846FBD9B891A}"/>
          </ac:picMkLst>
        </pc:picChg>
        <pc:picChg chg="del mod">
          <ac:chgData name="zhang hui" userId="e4815bd86a1e30b2" providerId="LiveId" clId="{38A7EE64-F178-4C01-9C94-A3642F92B255}" dt="2023-09-18T14:36:07.865" v="15842" actId="478"/>
          <ac:picMkLst>
            <pc:docMk/>
            <pc:sldMk cId="631316039" sldId="436"/>
            <ac:picMk id="13" creationId="{04A4D7C1-2F45-52B8-FCB1-6B790F4B2CE3}"/>
          </ac:picMkLst>
        </pc:picChg>
        <pc:picChg chg="add mod">
          <ac:chgData name="zhang hui" userId="e4815bd86a1e30b2" providerId="LiveId" clId="{38A7EE64-F178-4C01-9C94-A3642F92B255}" dt="2023-09-18T14:37:23.254" v="15869" actId="14100"/>
          <ac:picMkLst>
            <pc:docMk/>
            <pc:sldMk cId="631316039" sldId="436"/>
            <ac:picMk id="15" creationId="{090ED177-C107-0E40-6E65-C34C27DDAE71}"/>
          </ac:picMkLst>
        </pc:picChg>
        <pc:picChg chg="del">
          <ac:chgData name="zhang hui" userId="e4815bd86a1e30b2" providerId="LiveId" clId="{38A7EE64-F178-4C01-9C94-A3642F92B255}" dt="2023-09-18T14:36:08.294" v="15843" actId="478"/>
          <ac:picMkLst>
            <pc:docMk/>
            <pc:sldMk cId="631316039" sldId="436"/>
            <ac:picMk id="17" creationId="{EA134B28-78D2-FCC7-331E-27BACB3AE69A}"/>
          </ac:picMkLst>
        </pc:picChg>
        <pc:picChg chg="add mod">
          <ac:chgData name="zhang hui" userId="e4815bd86a1e30b2" providerId="LiveId" clId="{38A7EE64-F178-4C01-9C94-A3642F92B255}" dt="2023-09-18T14:37:50.900" v="15878" actId="14100"/>
          <ac:picMkLst>
            <pc:docMk/>
            <pc:sldMk cId="631316039" sldId="436"/>
            <ac:picMk id="18" creationId="{A28E8E05-6BED-F92A-6FF7-673C3D6A1543}"/>
          </ac:picMkLst>
        </pc:picChg>
      </pc:sldChg>
      <pc:sldChg chg="delSp modSp add mod">
        <pc:chgData name="zhang hui" userId="e4815bd86a1e30b2" providerId="LiveId" clId="{38A7EE64-F178-4C01-9C94-A3642F92B255}" dt="2023-09-20T11:33:52.766" v="17090" actId="20577"/>
        <pc:sldMkLst>
          <pc:docMk/>
          <pc:sldMk cId="411259582" sldId="437"/>
        </pc:sldMkLst>
        <pc:spChg chg="mod">
          <ac:chgData name="zhang hui" userId="e4815bd86a1e30b2" providerId="LiveId" clId="{38A7EE64-F178-4C01-9C94-A3642F92B255}" dt="2023-09-20T11:33:52.766" v="17090" actId="20577"/>
          <ac:spMkLst>
            <pc:docMk/>
            <pc:sldMk cId="411259582" sldId="437"/>
            <ac:spMk id="2" creationId="{EAB23FEE-9A95-749F-125E-DFBE2BC184A7}"/>
          </ac:spMkLst>
        </pc:spChg>
        <pc:picChg chg="del">
          <ac:chgData name="zhang hui" userId="e4815bd86a1e30b2" providerId="LiveId" clId="{38A7EE64-F178-4C01-9C94-A3642F92B255}" dt="2023-09-18T14:46:41.320" v="15923" actId="478"/>
          <ac:picMkLst>
            <pc:docMk/>
            <pc:sldMk cId="411259582" sldId="437"/>
            <ac:picMk id="13" creationId="{2173EBAF-E218-CEBD-47BB-ACCAAC7B6CF8}"/>
          </ac:picMkLst>
        </pc:picChg>
      </pc:sldChg>
      <pc:sldChg chg="addSp modSp add mod modAnim">
        <pc:chgData name="zhang hui" userId="e4815bd86a1e30b2" providerId="LiveId" clId="{38A7EE64-F178-4C01-9C94-A3642F92B255}" dt="2023-10-06T14:51:56.243" v="17200"/>
        <pc:sldMkLst>
          <pc:docMk/>
          <pc:sldMk cId="1393185182" sldId="438"/>
        </pc:sldMkLst>
        <pc:spChg chg="mod">
          <ac:chgData name="zhang hui" userId="e4815bd86a1e30b2" providerId="LiveId" clId="{38A7EE64-F178-4C01-9C94-A3642F92B255}" dt="2023-09-28T15:09:59.581" v="17199" actId="20577"/>
          <ac:spMkLst>
            <pc:docMk/>
            <pc:sldMk cId="1393185182" sldId="438"/>
            <ac:spMk id="2" creationId="{EAB23FEE-9A95-749F-125E-DFBE2BC184A7}"/>
          </ac:spMkLst>
        </pc:spChg>
        <pc:picChg chg="add mod">
          <ac:chgData name="zhang hui" userId="e4815bd86a1e30b2" providerId="LiveId" clId="{38A7EE64-F178-4C01-9C94-A3642F92B255}" dt="2023-10-06T14:51:56.243" v="17200"/>
          <ac:picMkLst>
            <pc:docMk/>
            <pc:sldMk cId="1393185182" sldId="438"/>
            <ac:picMk id="7" creationId="{0C0FFD88-2668-B8B9-CA32-12EE99BD8650}"/>
          </ac:picMkLst>
        </pc:picChg>
      </pc:sldChg>
      <pc:sldChg chg="addSp delSp modSp add mod delAnim modAnim">
        <pc:chgData name="zhang hui" userId="e4815bd86a1e30b2" providerId="LiveId" clId="{38A7EE64-F178-4C01-9C94-A3642F92B255}" dt="2023-10-23T08:14:47.290" v="17246"/>
        <pc:sldMkLst>
          <pc:docMk/>
          <pc:sldMk cId="1494804716" sldId="439"/>
        </pc:sldMkLst>
        <pc:spChg chg="mod">
          <ac:chgData name="zhang hui" userId="e4815bd86a1e30b2" providerId="LiveId" clId="{38A7EE64-F178-4C01-9C94-A3642F92B255}" dt="2023-10-23T08:09:00.660" v="17205" actId="20577"/>
          <ac:spMkLst>
            <pc:docMk/>
            <pc:sldMk cId="1494804716" sldId="439"/>
            <ac:spMk id="2" creationId="{EAB23FEE-9A95-749F-125E-DFBE2BC184A7}"/>
          </ac:spMkLst>
        </pc:spChg>
        <pc:picChg chg="del">
          <ac:chgData name="zhang hui" userId="e4815bd86a1e30b2" providerId="LiveId" clId="{38A7EE64-F178-4C01-9C94-A3642F92B255}" dt="2023-10-23T08:08:56.733" v="17204" actId="478"/>
          <ac:picMkLst>
            <pc:docMk/>
            <pc:sldMk cId="1494804716" sldId="439"/>
            <ac:picMk id="7" creationId="{0C0FFD88-2668-B8B9-CA32-12EE99BD8650}"/>
          </ac:picMkLst>
        </pc:picChg>
        <pc:picChg chg="add mod">
          <ac:chgData name="zhang hui" userId="e4815bd86a1e30b2" providerId="LiveId" clId="{38A7EE64-F178-4C01-9C94-A3642F92B255}" dt="2023-10-23T08:12:46.941" v="17223" actId="14100"/>
          <ac:picMkLst>
            <pc:docMk/>
            <pc:sldMk cId="1494804716" sldId="439"/>
            <ac:picMk id="8" creationId="{90970436-B446-8608-BF66-B8AC4E9B60E2}"/>
          </ac:picMkLst>
        </pc:picChg>
        <pc:picChg chg="add mod">
          <ac:chgData name="zhang hui" userId="e4815bd86a1e30b2" providerId="LiveId" clId="{38A7EE64-F178-4C01-9C94-A3642F92B255}" dt="2023-10-23T08:12:41.775" v="17221" actId="14100"/>
          <ac:picMkLst>
            <pc:docMk/>
            <pc:sldMk cId="1494804716" sldId="439"/>
            <ac:picMk id="10" creationId="{6F0D3E90-5DA6-9A6C-B911-7ACBA7F837AF}"/>
          </ac:picMkLst>
        </pc:picChg>
        <pc:picChg chg="add mod">
          <ac:chgData name="zhang hui" userId="e4815bd86a1e30b2" providerId="LiveId" clId="{38A7EE64-F178-4C01-9C94-A3642F92B255}" dt="2023-10-23T08:11:45.272" v="17213" actId="14100"/>
          <ac:picMkLst>
            <pc:docMk/>
            <pc:sldMk cId="1494804716" sldId="439"/>
            <ac:picMk id="11" creationId="{18E1A8F5-0662-E6CF-2282-6B137F7A3667}"/>
          </ac:picMkLst>
        </pc:picChg>
        <pc:picChg chg="add del mod">
          <ac:chgData name="zhang hui" userId="e4815bd86a1e30b2" providerId="LiveId" clId="{38A7EE64-F178-4C01-9C94-A3642F92B255}" dt="2023-10-23T08:11:41.227" v="17211" actId="478"/>
          <ac:picMkLst>
            <pc:docMk/>
            <pc:sldMk cId="1494804716" sldId="439"/>
            <ac:picMk id="12" creationId="{7E983E3D-711B-F3A1-7603-DC5949AF32C1}"/>
          </ac:picMkLst>
        </pc:picChg>
        <pc:picChg chg="add mod">
          <ac:chgData name="zhang hui" userId="e4815bd86a1e30b2" providerId="LiveId" clId="{38A7EE64-F178-4C01-9C94-A3642F92B255}" dt="2023-10-23T08:12:29.136" v="17217" actId="14100"/>
          <ac:picMkLst>
            <pc:docMk/>
            <pc:sldMk cId="1494804716" sldId="439"/>
            <ac:picMk id="13" creationId="{E3055221-770B-EB62-D2AC-ADFD6BB8059B}"/>
          </ac:picMkLst>
        </pc:picChg>
        <pc:picChg chg="add mod">
          <ac:chgData name="zhang hui" userId="e4815bd86a1e30b2" providerId="LiveId" clId="{38A7EE64-F178-4C01-9C94-A3642F92B255}" dt="2023-10-23T08:13:23.031" v="17229" actId="1076"/>
          <ac:picMkLst>
            <pc:docMk/>
            <pc:sldMk cId="1494804716" sldId="439"/>
            <ac:picMk id="14" creationId="{23680344-53E6-F3BD-CA74-FB460200A2EE}"/>
          </ac:picMkLst>
        </pc:picChg>
        <pc:picChg chg="add mod">
          <ac:chgData name="zhang hui" userId="e4815bd86a1e30b2" providerId="LiveId" clId="{38A7EE64-F178-4C01-9C94-A3642F92B255}" dt="2023-10-23T08:14:45.081" v="17244" actId="1076"/>
          <ac:picMkLst>
            <pc:docMk/>
            <pc:sldMk cId="1494804716" sldId="439"/>
            <ac:picMk id="15" creationId="{7EA3B14F-46E4-00BF-F808-C8F45DD12520}"/>
          </ac:picMkLst>
        </pc:picChg>
      </pc:sldChg>
      <pc:sldChg chg="addSp delSp modSp add mod delAnim modAnim">
        <pc:chgData name="zhang hui" userId="e4815bd86a1e30b2" providerId="LiveId" clId="{38A7EE64-F178-4C01-9C94-A3642F92B255}" dt="2023-10-24T08:36:30.927" v="17285"/>
        <pc:sldMkLst>
          <pc:docMk/>
          <pc:sldMk cId="3022541961" sldId="440"/>
        </pc:sldMkLst>
        <pc:picChg chg="add del mod">
          <ac:chgData name="zhang hui" userId="e4815bd86a1e30b2" providerId="LiveId" clId="{38A7EE64-F178-4C01-9C94-A3642F92B255}" dt="2023-10-24T08:29:39.660" v="17250" actId="478"/>
          <ac:picMkLst>
            <pc:docMk/>
            <pc:sldMk cId="3022541961" sldId="440"/>
            <ac:picMk id="7" creationId="{25EBC7D6-2F3B-33F7-192B-4CF9A17E3BAE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8" creationId="{90970436-B446-8608-BF66-B8AC4E9B60E2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10" creationId="{6F0D3E90-5DA6-9A6C-B911-7ACBA7F837AF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11" creationId="{18E1A8F5-0662-E6CF-2282-6B137F7A3667}"/>
          </ac:picMkLst>
        </pc:picChg>
        <pc:picChg chg="add mod">
          <ac:chgData name="zhang hui" userId="e4815bd86a1e30b2" providerId="LiveId" clId="{38A7EE64-F178-4C01-9C94-A3642F92B255}" dt="2023-10-24T08:31:54.198" v="17264" actId="14100"/>
          <ac:picMkLst>
            <pc:docMk/>
            <pc:sldMk cId="3022541961" sldId="440"/>
            <ac:picMk id="12" creationId="{325D21C0-BB53-5EF5-9F0B-60E716B1C820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13" creationId="{E3055221-770B-EB62-D2AC-ADFD6BB8059B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14" creationId="{23680344-53E6-F3BD-CA74-FB460200A2EE}"/>
          </ac:picMkLst>
        </pc:picChg>
        <pc:picChg chg="del">
          <ac:chgData name="zhang hui" userId="e4815bd86a1e30b2" providerId="LiveId" clId="{38A7EE64-F178-4C01-9C94-A3642F92B255}" dt="2023-10-24T08:28:51.060" v="17248" actId="478"/>
          <ac:picMkLst>
            <pc:docMk/>
            <pc:sldMk cId="3022541961" sldId="440"/>
            <ac:picMk id="15" creationId="{7EA3B14F-46E4-00BF-F808-C8F45DD12520}"/>
          </ac:picMkLst>
        </pc:picChg>
        <pc:picChg chg="add mod">
          <ac:chgData name="zhang hui" userId="e4815bd86a1e30b2" providerId="LiveId" clId="{38A7EE64-F178-4C01-9C94-A3642F92B255}" dt="2023-10-24T08:31:56.274" v="17265" actId="1076"/>
          <ac:picMkLst>
            <pc:docMk/>
            <pc:sldMk cId="3022541961" sldId="440"/>
            <ac:picMk id="16" creationId="{C55E1AB1-8316-CE27-C53C-93B3523DC19B}"/>
          </ac:picMkLst>
        </pc:picChg>
        <pc:picChg chg="add mod">
          <ac:chgData name="zhang hui" userId="e4815bd86a1e30b2" providerId="LiveId" clId="{38A7EE64-F178-4C01-9C94-A3642F92B255}" dt="2023-10-24T08:32:00.058" v="17266" actId="1076"/>
          <ac:picMkLst>
            <pc:docMk/>
            <pc:sldMk cId="3022541961" sldId="440"/>
            <ac:picMk id="17" creationId="{4C73AE1A-4944-1A13-05A3-DE7BEC088E1B}"/>
          </ac:picMkLst>
        </pc:picChg>
        <pc:picChg chg="add mod">
          <ac:chgData name="zhang hui" userId="e4815bd86a1e30b2" providerId="LiveId" clId="{38A7EE64-F178-4C01-9C94-A3642F92B255}" dt="2023-10-24T08:32:56.603" v="17271" actId="14100"/>
          <ac:picMkLst>
            <pc:docMk/>
            <pc:sldMk cId="3022541961" sldId="440"/>
            <ac:picMk id="18" creationId="{4BFC68BE-72BA-8D74-136D-9E8431AD4733}"/>
          </ac:picMkLst>
        </pc:picChg>
        <pc:picChg chg="add del mod">
          <ac:chgData name="zhang hui" userId="e4815bd86a1e30b2" providerId="LiveId" clId="{38A7EE64-F178-4C01-9C94-A3642F92B255}" dt="2023-10-24T08:33:18.413" v="17273" actId="478"/>
          <ac:picMkLst>
            <pc:docMk/>
            <pc:sldMk cId="3022541961" sldId="440"/>
            <ac:picMk id="19" creationId="{5CF153CB-972D-A7DA-3CAA-E0F4B6E346CE}"/>
          </ac:picMkLst>
        </pc:picChg>
        <pc:picChg chg="add mod">
          <ac:chgData name="zhang hui" userId="e4815bd86a1e30b2" providerId="LiveId" clId="{38A7EE64-F178-4C01-9C94-A3642F92B255}" dt="2023-10-24T08:34:05.357" v="17278" actId="14100"/>
          <ac:picMkLst>
            <pc:docMk/>
            <pc:sldMk cId="3022541961" sldId="440"/>
            <ac:picMk id="20" creationId="{08B673C9-7A60-240C-E292-3C4F1BAF73A5}"/>
          </ac:picMkLst>
        </pc:picChg>
        <pc:picChg chg="add mod">
          <ac:chgData name="zhang hui" userId="e4815bd86a1e30b2" providerId="LiveId" clId="{38A7EE64-F178-4C01-9C94-A3642F92B255}" dt="2023-10-24T08:34:58.871" v="17283" actId="14100"/>
          <ac:picMkLst>
            <pc:docMk/>
            <pc:sldMk cId="3022541961" sldId="440"/>
            <ac:picMk id="21" creationId="{374F375D-A654-10C0-6CA0-C4A6F6792994}"/>
          </ac:picMkLst>
        </pc:picChg>
      </pc:sldChg>
      <pc:sldChg chg="addSp delSp modSp add mod delAnim modAnim">
        <pc:chgData name="zhang hui" userId="e4815bd86a1e30b2" providerId="LiveId" clId="{38A7EE64-F178-4C01-9C94-A3642F92B255}" dt="2023-10-25T09:10:06.789" v="17308"/>
        <pc:sldMkLst>
          <pc:docMk/>
          <pc:sldMk cId="2129191467" sldId="441"/>
        </pc:sldMkLst>
        <pc:picChg chg="add del mod">
          <ac:chgData name="zhang hui" userId="e4815bd86a1e30b2" providerId="LiveId" clId="{38A7EE64-F178-4C01-9C94-A3642F92B255}" dt="2023-10-25T09:06:15.563" v="17289" actId="478"/>
          <ac:picMkLst>
            <pc:docMk/>
            <pc:sldMk cId="2129191467" sldId="441"/>
            <ac:picMk id="7" creationId="{0FF72485-4A95-97BC-F8E5-70AB90117345}"/>
          </ac:picMkLst>
        </pc:picChg>
        <pc:picChg chg="add mod">
          <ac:chgData name="zhang hui" userId="e4815bd86a1e30b2" providerId="LiveId" clId="{38A7EE64-F178-4C01-9C94-A3642F92B255}" dt="2023-10-25T09:07:11.103" v="17292" actId="14100"/>
          <ac:picMkLst>
            <pc:docMk/>
            <pc:sldMk cId="2129191467" sldId="441"/>
            <ac:picMk id="8" creationId="{4A8556D4-4181-887B-E55A-5BC3AC8C084F}"/>
          </ac:picMkLst>
        </pc:picChg>
        <pc:picChg chg="add mod">
          <ac:chgData name="zhang hui" userId="e4815bd86a1e30b2" providerId="LiveId" clId="{38A7EE64-F178-4C01-9C94-A3642F92B255}" dt="2023-10-25T09:07:54.552" v="17295" actId="14100"/>
          <ac:picMkLst>
            <pc:docMk/>
            <pc:sldMk cId="2129191467" sldId="441"/>
            <ac:picMk id="10" creationId="{E369E3B0-12B6-0106-797F-A0809882121E}"/>
          </ac:picMkLst>
        </pc:picChg>
        <pc:picChg chg="add del mod">
          <ac:chgData name="zhang hui" userId="e4815bd86a1e30b2" providerId="LiveId" clId="{38A7EE64-F178-4C01-9C94-A3642F92B255}" dt="2023-10-25T09:08:20.709" v="17297" actId="478"/>
          <ac:picMkLst>
            <pc:docMk/>
            <pc:sldMk cId="2129191467" sldId="441"/>
            <ac:picMk id="11" creationId="{AC2D407E-6933-E2D5-A6E9-0AFBC4E37B5C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12" creationId="{325D21C0-BB53-5EF5-9F0B-60E716B1C820}"/>
          </ac:picMkLst>
        </pc:picChg>
        <pc:picChg chg="add mod">
          <ac:chgData name="zhang hui" userId="e4815bd86a1e30b2" providerId="LiveId" clId="{38A7EE64-F178-4C01-9C94-A3642F92B255}" dt="2023-10-25T09:09:08.467" v="17301" actId="1076"/>
          <ac:picMkLst>
            <pc:docMk/>
            <pc:sldMk cId="2129191467" sldId="441"/>
            <ac:picMk id="13" creationId="{B562849E-17AA-EE3D-F497-9982D2D47C0E}"/>
          </ac:picMkLst>
        </pc:picChg>
        <pc:picChg chg="add mod">
          <ac:chgData name="zhang hui" userId="e4815bd86a1e30b2" providerId="LiveId" clId="{38A7EE64-F178-4C01-9C94-A3642F92B255}" dt="2023-10-25T09:09:55.491" v="17306" actId="14100"/>
          <ac:picMkLst>
            <pc:docMk/>
            <pc:sldMk cId="2129191467" sldId="441"/>
            <ac:picMk id="14" creationId="{3D54BE93-2901-893B-35B2-F0FC6E9F8B23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16" creationId="{C55E1AB1-8316-CE27-C53C-93B3523DC19B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17" creationId="{4C73AE1A-4944-1A13-05A3-DE7BEC088E1B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18" creationId="{4BFC68BE-72BA-8D74-136D-9E8431AD4733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20" creationId="{08B673C9-7A60-240C-E292-3C4F1BAF73A5}"/>
          </ac:picMkLst>
        </pc:picChg>
        <pc:picChg chg="del">
          <ac:chgData name="zhang hui" userId="e4815bd86a1e30b2" providerId="LiveId" clId="{38A7EE64-F178-4C01-9C94-A3642F92B255}" dt="2023-10-25T09:05:45.438" v="17287" actId="478"/>
          <ac:picMkLst>
            <pc:docMk/>
            <pc:sldMk cId="2129191467" sldId="441"/>
            <ac:picMk id="21" creationId="{374F375D-A654-10C0-6CA0-C4A6F6792994}"/>
          </ac:picMkLst>
        </pc:picChg>
      </pc:sldChg>
      <pc:sldChg chg="addSp delSp modSp add mod delAnim modAnim">
        <pc:chgData name="zhang hui" userId="e4815bd86a1e30b2" providerId="LiveId" clId="{38A7EE64-F178-4C01-9C94-A3642F92B255}" dt="2023-10-27T10:21:35.981" v="17314"/>
        <pc:sldMkLst>
          <pc:docMk/>
          <pc:sldMk cId="3358893498" sldId="442"/>
        </pc:sldMkLst>
        <pc:picChg chg="add mod">
          <ac:chgData name="zhang hui" userId="e4815bd86a1e30b2" providerId="LiveId" clId="{38A7EE64-F178-4C01-9C94-A3642F92B255}" dt="2023-10-27T10:21:35.981" v="17314"/>
          <ac:picMkLst>
            <pc:docMk/>
            <pc:sldMk cId="3358893498" sldId="442"/>
            <ac:picMk id="7" creationId="{18C29178-B015-3551-388F-D54DE78D2DA9}"/>
          </ac:picMkLst>
        </pc:picChg>
        <pc:picChg chg="del">
          <ac:chgData name="zhang hui" userId="e4815bd86a1e30b2" providerId="LiveId" clId="{38A7EE64-F178-4C01-9C94-A3642F92B255}" dt="2023-10-27T10:20:56.599" v="17312" actId="478"/>
          <ac:picMkLst>
            <pc:docMk/>
            <pc:sldMk cId="3358893498" sldId="442"/>
            <ac:picMk id="8" creationId="{4A8556D4-4181-887B-E55A-5BC3AC8C084F}"/>
          </ac:picMkLst>
        </pc:picChg>
        <pc:picChg chg="del">
          <ac:chgData name="zhang hui" userId="e4815bd86a1e30b2" providerId="LiveId" clId="{38A7EE64-F178-4C01-9C94-A3642F92B255}" dt="2023-10-27T10:20:56.953" v="17313" actId="478"/>
          <ac:picMkLst>
            <pc:docMk/>
            <pc:sldMk cId="3358893498" sldId="442"/>
            <ac:picMk id="10" creationId="{E369E3B0-12B6-0106-797F-A0809882121E}"/>
          </ac:picMkLst>
        </pc:picChg>
        <pc:picChg chg="del">
          <ac:chgData name="zhang hui" userId="e4815bd86a1e30b2" providerId="LiveId" clId="{38A7EE64-F178-4C01-9C94-A3642F92B255}" dt="2023-10-27T10:20:56.039" v="17311" actId="478"/>
          <ac:picMkLst>
            <pc:docMk/>
            <pc:sldMk cId="3358893498" sldId="442"/>
            <ac:picMk id="13" creationId="{B562849E-17AA-EE3D-F497-9982D2D47C0E}"/>
          </ac:picMkLst>
        </pc:picChg>
        <pc:picChg chg="del">
          <ac:chgData name="zhang hui" userId="e4815bd86a1e30b2" providerId="LiveId" clId="{38A7EE64-F178-4C01-9C94-A3642F92B255}" dt="2023-10-27T10:20:55.347" v="17310" actId="478"/>
          <ac:picMkLst>
            <pc:docMk/>
            <pc:sldMk cId="3358893498" sldId="442"/>
            <ac:picMk id="14" creationId="{3D54BE93-2901-893B-35B2-F0FC6E9F8B23}"/>
          </ac:picMkLst>
        </pc:picChg>
      </pc:sldChg>
      <pc:sldMasterChg chg="del delSldLayout">
        <pc:chgData name="zhang hui" userId="e4815bd86a1e30b2" providerId="LiveId" clId="{38A7EE64-F178-4C01-9C94-A3642F92B255}" dt="2023-08-15T08:46:56.652" v="3" actId="47"/>
        <pc:sldMasterMkLst>
          <pc:docMk/>
          <pc:sldMasterMk cId="1634980424" sldId="2147483648"/>
        </pc:sldMasterMkLst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3503653510" sldId="2147483649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409198305" sldId="2147483650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133939039" sldId="2147483651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2943683402" sldId="2147483652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3142077901" sldId="2147483653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4284777526" sldId="2147483654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2206888828" sldId="2147483655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3616205662" sldId="2147483656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3647508626" sldId="2147483657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3624412472" sldId="2147483658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4185255178" sldId="2147483659"/>
          </pc:sldLayoutMkLst>
        </pc:sldLayoutChg>
        <pc:sldLayoutChg chg="del">
          <pc:chgData name="zhang hui" userId="e4815bd86a1e30b2" providerId="LiveId" clId="{38A7EE64-F178-4C01-9C94-A3642F92B255}" dt="2023-08-15T08:46:56.652" v="3" actId="47"/>
          <pc:sldLayoutMkLst>
            <pc:docMk/>
            <pc:sldMasterMk cId="1634980424" sldId="2147483648"/>
            <pc:sldLayoutMk cId="469428670" sldId="2147483660"/>
          </pc:sldLayoutMkLst>
        </pc:sldLayoutChg>
      </pc:sldMasterChg>
      <pc:sldMasterChg chg="delSldLayout">
        <pc:chgData name="zhang hui" userId="e4815bd86a1e30b2" providerId="LiveId" clId="{38A7EE64-F178-4C01-9C94-A3642F92B255}" dt="2023-08-15T09:35:15.308" v="1228" actId="47"/>
        <pc:sldMasterMkLst>
          <pc:docMk/>
          <pc:sldMasterMk cId="2628987180" sldId="2147483661"/>
        </pc:sldMasterMkLst>
        <pc:sldLayoutChg chg="del">
          <pc:chgData name="zhang hui" userId="e4815bd86a1e30b2" providerId="LiveId" clId="{38A7EE64-F178-4C01-9C94-A3642F92B255}" dt="2023-08-15T09:35:15.308" v="1228" actId="47"/>
          <pc:sldLayoutMkLst>
            <pc:docMk/>
            <pc:sldMasterMk cId="2628987180" sldId="2147483661"/>
            <pc:sldLayoutMk cId="3011145633" sldId="2147483678"/>
          </pc:sldLayoutMkLst>
        </pc:sldLayoutChg>
      </pc:sldMasterChg>
    </pc:docChg>
  </pc:docChgLst>
  <pc:docChgLst>
    <pc:chgData name="zhang hui" userId="e4815bd86a1e30b2" providerId="LiveId" clId="{1003DE3F-208D-4905-B554-685993FB4C64}"/>
    <pc:docChg chg="undo redo custSel modSld">
      <pc:chgData name="zhang hui" userId="e4815bd86a1e30b2" providerId="LiveId" clId="{1003DE3F-208D-4905-B554-685993FB4C64}" dt="2024-07-04T19:26:19.871" v="141" actId="1036"/>
      <pc:docMkLst>
        <pc:docMk/>
      </pc:docMkLst>
      <pc:sldChg chg="addSp modSp mod modAnim">
        <pc:chgData name="zhang hui" userId="e4815bd86a1e30b2" providerId="LiveId" clId="{1003DE3F-208D-4905-B554-685993FB4C64}" dt="2024-07-04T19:26:19.871" v="141" actId="1036"/>
        <pc:sldMkLst>
          <pc:docMk/>
          <pc:sldMk cId="27663408" sldId="736"/>
        </pc:sldMkLst>
        <pc:spChg chg="add mod">
          <ac:chgData name="zhang hui" userId="e4815bd86a1e30b2" providerId="LiveId" clId="{1003DE3F-208D-4905-B554-685993FB4C64}" dt="2024-07-04T19:25:44.485" v="32" actId="571"/>
          <ac:spMkLst>
            <pc:docMk/>
            <pc:sldMk cId="27663408" sldId="736"/>
            <ac:spMk id="2" creationId="{1E5E0848-E19D-F870-045C-F61DD7253B55}"/>
          </ac:spMkLst>
        </pc:spChg>
        <pc:spChg chg="add mod">
          <ac:chgData name="zhang hui" userId="e4815bd86a1e30b2" providerId="LiveId" clId="{1003DE3F-208D-4905-B554-685993FB4C64}" dt="2024-07-04T19:25:44.485" v="32" actId="571"/>
          <ac:spMkLst>
            <pc:docMk/>
            <pc:sldMk cId="27663408" sldId="736"/>
            <ac:spMk id="3" creationId="{2D51A54B-11C7-D697-CC0C-C4D8CFACE00B}"/>
          </ac:spMkLst>
        </pc:spChg>
        <pc:spChg chg="add mod">
          <ac:chgData name="zhang hui" userId="e4815bd86a1e30b2" providerId="LiveId" clId="{1003DE3F-208D-4905-B554-685993FB4C64}" dt="2024-07-04T19:25:44.485" v="32" actId="571"/>
          <ac:spMkLst>
            <pc:docMk/>
            <pc:sldMk cId="27663408" sldId="736"/>
            <ac:spMk id="5" creationId="{21C897F2-7620-6335-FA92-BBDD6AF238CD}"/>
          </ac:spMkLst>
        </pc:spChg>
        <pc:spChg chg="mod">
          <ac:chgData name="zhang hui" userId="e4815bd86a1e30b2" providerId="LiveId" clId="{1003DE3F-208D-4905-B554-685993FB4C64}" dt="2024-07-04T19:26:19.689" v="136" actId="1038"/>
          <ac:spMkLst>
            <pc:docMk/>
            <pc:sldMk cId="27663408" sldId="736"/>
            <ac:spMk id="8" creationId="{D3091327-E68B-967D-BC1D-CC45A8495667}"/>
          </ac:spMkLst>
        </pc:spChg>
        <pc:spChg chg="mod">
          <ac:chgData name="zhang hui" userId="e4815bd86a1e30b2" providerId="LiveId" clId="{1003DE3F-208D-4905-B554-685993FB4C64}" dt="2024-07-04T19:26:19.689" v="136" actId="1038"/>
          <ac:spMkLst>
            <pc:docMk/>
            <pc:sldMk cId="27663408" sldId="736"/>
            <ac:spMk id="9" creationId="{74A6387D-DC56-E9D1-C22E-25CEDE0E17EE}"/>
          </ac:spMkLst>
        </pc:spChg>
        <pc:spChg chg="mod">
          <ac:chgData name="zhang hui" userId="e4815bd86a1e30b2" providerId="LiveId" clId="{1003DE3F-208D-4905-B554-685993FB4C64}" dt="2024-07-04T19:26:19.689" v="136" actId="1038"/>
          <ac:spMkLst>
            <pc:docMk/>
            <pc:sldMk cId="27663408" sldId="736"/>
            <ac:spMk id="13" creationId="{A0BBD4FB-4A28-F1E5-7283-A640C013DA0E}"/>
          </ac:spMkLst>
        </pc:spChg>
        <pc:spChg chg="mod">
          <ac:chgData name="zhang hui" userId="e4815bd86a1e30b2" providerId="LiveId" clId="{1003DE3F-208D-4905-B554-685993FB4C64}" dt="2024-07-04T19:26:19.871" v="141" actId="1036"/>
          <ac:spMkLst>
            <pc:docMk/>
            <pc:sldMk cId="27663408" sldId="736"/>
            <ac:spMk id="20" creationId="{CF5B70EB-EA19-41C5-39A1-F686E5F0A7B9}"/>
          </ac:spMkLst>
        </pc:spChg>
        <pc:spChg chg="mod">
          <ac:chgData name="zhang hui" userId="e4815bd86a1e30b2" providerId="LiveId" clId="{1003DE3F-208D-4905-B554-685993FB4C64}" dt="2024-07-04T19:26:19.871" v="141" actId="1036"/>
          <ac:spMkLst>
            <pc:docMk/>
            <pc:sldMk cId="27663408" sldId="736"/>
            <ac:spMk id="21" creationId="{2EF36C5D-A5A7-24F9-769B-E27C55D750E4}"/>
          </ac:spMkLst>
        </pc:spChg>
        <pc:spChg chg="mod">
          <ac:chgData name="zhang hui" userId="e4815bd86a1e30b2" providerId="LiveId" clId="{1003DE3F-208D-4905-B554-685993FB4C64}" dt="2024-07-04T19:26:19.871" v="141" actId="1036"/>
          <ac:spMkLst>
            <pc:docMk/>
            <pc:sldMk cId="27663408" sldId="736"/>
            <ac:spMk id="23" creationId="{4E89B350-FE44-21FD-E327-AB479BAEE208}"/>
          </ac:spMkLst>
        </pc:spChg>
        <pc:picChg chg="add mod">
          <ac:chgData name="zhang hui" userId="e4815bd86a1e30b2" providerId="LiveId" clId="{1003DE3F-208D-4905-B554-685993FB4C64}" dt="2024-07-04T19:25:44.485" v="32" actId="571"/>
          <ac:picMkLst>
            <pc:docMk/>
            <pc:sldMk cId="27663408" sldId="736"/>
            <ac:picMk id="7" creationId="{73FFC280-22A1-C9C1-A1AF-B62EA3F3C6E4}"/>
          </ac:picMkLst>
        </pc:picChg>
        <pc:picChg chg="add mod">
          <ac:chgData name="zhang hui" userId="e4815bd86a1e30b2" providerId="LiveId" clId="{1003DE3F-208D-4905-B554-685993FB4C64}" dt="2024-07-04T19:25:44.485" v="32" actId="571"/>
          <ac:picMkLst>
            <pc:docMk/>
            <pc:sldMk cId="27663408" sldId="736"/>
            <ac:picMk id="10" creationId="{7AEF89C6-D994-6140-8B0F-B7F8B350FEAA}"/>
          </ac:picMkLst>
        </pc:picChg>
        <pc:picChg chg="mod">
          <ac:chgData name="zhang hui" userId="e4815bd86a1e30b2" providerId="LiveId" clId="{1003DE3F-208D-4905-B554-685993FB4C64}" dt="2024-07-04T19:26:19.753" v="138" actId="1076"/>
          <ac:picMkLst>
            <pc:docMk/>
            <pc:sldMk cId="27663408" sldId="736"/>
            <ac:picMk id="15" creationId="{8EC29DC3-73AE-2C64-8B54-7E18F7769690}"/>
          </ac:picMkLst>
        </pc:picChg>
        <pc:picChg chg="mod">
          <ac:chgData name="zhang hui" userId="e4815bd86a1e30b2" providerId="LiveId" clId="{1003DE3F-208D-4905-B554-685993FB4C64}" dt="2024-07-04T19:26:19.702" v="137" actId="1076"/>
          <ac:picMkLst>
            <pc:docMk/>
            <pc:sldMk cId="27663408" sldId="736"/>
            <ac:picMk id="16" creationId="{B6F68453-E949-DF68-CAB7-F606B395F7F3}"/>
          </ac:picMkLst>
        </pc:picChg>
        <pc:picChg chg="mod">
          <ac:chgData name="zhang hui" userId="e4815bd86a1e30b2" providerId="LiveId" clId="{1003DE3F-208D-4905-B554-685993FB4C64}" dt="2024-07-04T19:26:19.785" v="139" actId="1076"/>
          <ac:picMkLst>
            <pc:docMk/>
            <pc:sldMk cId="27663408" sldId="736"/>
            <ac:picMk id="18" creationId="{88AD4396-4BB7-4380-6505-54C9EA305D7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EC7063-D76C-4858-B3C4-5DFD576E16AB}" type="datetimeFigureOut">
              <a:rPr lang="zh-CN" altLang="en-US" smtClean="0"/>
              <a:t>2024/7/4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035E89-8D78-4B30-BA3B-4FF36F258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09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zh-CN" sz="1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5DDFD-030C-4D5A-B33E-3A7E7538D2BE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97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zh-CN" sz="1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5DDFD-030C-4D5A-B33E-3A7E7538D2BE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87013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zh-CN" sz="1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5DDFD-030C-4D5A-B33E-3A7E7538D2BE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794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EB061823-3F7A-48C8-8477-B410C18AC1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838" y="1016000"/>
            <a:ext cx="10728325" cy="5256000"/>
          </a:xfrm>
        </p:spPr>
        <p:txBody>
          <a:bodyPr lIns="5580000" tIns="0" rIns="0" anchor="ctr" anchorCtr="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91294E-BEE7-4DA8-BBC8-88E1A7B07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3538"/>
            <a:ext cx="5904000" cy="3312000"/>
          </a:xfrm>
          <a:solidFill>
            <a:schemeClr val="accent1"/>
          </a:solidFill>
        </p:spPr>
        <p:txBody>
          <a:bodyPr lIns="1080000" tIns="252000" anchor="t" anchorCtr="0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360538"/>
            <a:ext cx="1765565" cy="288000"/>
          </a:xfrm>
          <a:prstGeom prst="rect">
            <a:avLst/>
          </a:prstGeom>
        </p:spPr>
      </p:pic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3C296D1-2CD0-479F-A866-6EC741D229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1BE31-9613-4103-99FF-7DCFF643B3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8516" y="3860494"/>
            <a:ext cx="4680000" cy="144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26670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538163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  <a:lvl4pPr marL="804862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4pPr>
            <a:lvl5pPr marL="1076325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DE" noProof="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DEB298C-798E-4D73-9DD6-F896C06530C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96449" y="316800"/>
            <a:ext cx="1800000" cy="360000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None/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de-DE" dirty="0"/>
              <a:t>Organisationseinheit verbal</a:t>
            </a:r>
            <a:br>
              <a:rPr lang="de-DE" dirty="0"/>
            </a:br>
            <a:r>
              <a:rPr lang="de-DE" dirty="0"/>
              <a:t>optional auf 2 Zeilen</a:t>
            </a:r>
          </a:p>
        </p:txBody>
      </p:sp>
    </p:spTree>
    <p:extLst>
      <p:ext uri="{BB962C8B-B14F-4D97-AF65-F5344CB8AC3E}">
        <p14:creationId xmlns:p14="http://schemas.microsoft.com/office/powerpoint/2010/main" val="797503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  <p15:guide id="5" pos="610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206A-A7FF-4A2F-A4EA-EDA7D9956B8C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05941150-30DE-48F5-9038-0E82CD18DE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7" y="1412874"/>
            <a:ext cx="10728000" cy="4860000"/>
          </a:xfrm>
        </p:spPr>
        <p:txBody>
          <a:bodyPr tIns="162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299883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B7ECC-AD5B-4AE2-A84F-7ABFC0424E38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05941150-30DE-48F5-9038-0E82CD18DE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7" y="260350"/>
            <a:ext cx="10728000" cy="6012524"/>
          </a:xfrm>
        </p:spPr>
        <p:txBody>
          <a:bodyPr tIns="216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086170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163" y="1412875"/>
            <a:ext cx="5256000" cy="4860000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1818-B1F9-4DD3-88F2-43FBC3C9BAF5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21A3BAE-B19D-4390-B4A5-2C8A2CC87C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8" y="1412875"/>
            <a:ext cx="5040000" cy="4860000"/>
          </a:xfrm>
        </p:spPr>
        <p:txBody>
          <a:bodyPr tIns="162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516897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5121800"/>
            <a:ext cx="5255999" cy="1152000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0A20D-9FD8-4251-A734-1127FF21ADB2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21A3BAE-B19D-4390-B4A5-2C8A2CC87C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8" y="1412875"/>
            <a:ext cx="5256000" cy="3420000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9" name="Bildplatzhalter 10">
            <a:extLst>
              <a:ext uri="{FF2B5EF4-FFF2-40B4-BE49-F238E27FC236}">
                <a16:creationId xmlns:a16="http://schemas.microsoft.com/office/drawing/2014/main" id="{1AAB6914-2518-430D-BF4C-14EA51B614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4162" y="1412875"/>
            <a:ext cx="5256000" cy="3420000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5092EEFB-079B-4C38-A665-E52B9837601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204162" y="5121800"/>
            <a:ext cx="5256001" cy="1152000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18648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4166439"/>
            <a:ext cx="10728327" cy="2124401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F4EA9-B322-4AC6-9ED4-333F1AAC8416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21A3BAE-B19D-4390-B4A5-2C8A2CC87C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8" y="1412875"/>
            <a:ext cx="3420000" cy="2484000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36793346-BF6B-42A8-ADE0-3AA3DC3B239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0162" y="1414800"/>
            <a:ext cx="3420000" cy="2484000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FE637F68-618E-43EB-B240-4BFA26852F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85999" y="1414800"/>
            <a:ext cx="3420000" cy="2484000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4240487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412875"/>
            <a:ext cx="10728325" cy="396000"/>
          </a:xfrm>
        </p:spPr>
        <p:txBody>
          <a:bodyPr/>
          <a:lstStyle>
            <a:lvl1pPr marL="0" indent="0">
              <a:buNone/>
              <a:defRPr b="1"/>
            </a:lvl1pPr>
            <a:lvl2pPr marL="266700" indent="0">
              <a:buNone/>
              <a:defRPr b="1"/>
            </a:lvl2pPr>
            <a:lvl3pPr marL="538163" indent="0">
              <a:buNone/>
              <a:defRPr b="1"/>
            </a:lvl3pPr>
            <a:lvl4pPr marL="804862" indent="0">
              <a:buNone/>
              <a:defRPr b="1"/>
            </a:lvl4pPr>
            <a:lvl5pPr marL="1076325" indent="0">
              <a:buNone/>
              <a:defRPr b="1"/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59B2A-9722-4479-8974-FDB801910172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9" name="Tabellenplatzhalter 8">
            <a:extLst>
              <a:ext uri="{FF2B5EF4-FFF2-40B4-BE49-F238E27FC236}">
                <a16:creationId xmlns:a16="http://schemas.microsoft.com/office/drawing/2014/main" id="{A1D947E6-CC00-458E-BDE1-B0877E30333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31838" y="2061398"/>
            <a:ext cx="10728325" cy="4212401"/>
          </a:xfrm>
        </p:spPr>
        <p:txBody>
          <a:bodyPr tIns="1260000"/>
          <a:lstStyle>
            <a:lvl1pPr marL="0" indent="0" algn="ctr">
              <a:spcBef>
                <a:spcPts val="0"/>
              </a:spcBef>
              <a:buNone/>
              <a:defRPr sz="1400"/>
            </a:lvl1pPr>
          </a:lstStyle>
          <a:p>
            <a:r>
              <a:rPr lang="zh-CN" altLang="en-US" noProof="0"/>
              <a:t>单击图标添加表格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37065021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394B20FF-3667-40DF-92A1-C6CF3BBCA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2135492"/>
            <a:ext cx="10728325" cy="3960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266700" indent="0">
              <a:buNone/>
              <a:defRPr>
                <a:solidFill>
                  <a:schemeClr val="bg1"/>
                </a:solidFill>
              </a:defRPr>
            </a:lvl2pPr>
            <a:lvl3pPr marL="540000" indent="0">
              <a:buNone/>
              <a:defRPr>
                <a:solidFill>
                  <a:schemeClr val="bg1"/>
                </a:solidFill>
              </a:defRPr>
            </a:lvl3pPr>
            <a:lvl4pPr marL="808537" indent="0">
              <a:buNone/>
              <a:defRPr>
                <a:solidFill>
                  <a:schemeClr val="bg1"/>
                </a:solidFill>
              </a:defRPr>
            </a:lvl4pPr>
            <a:lvl5pPr marL="10800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21" name="Bildplatzhalter 8">
            <a:extLst>
              <a:ext uri="{FF2B5EF4-FFF2-40B4-BE49-F238E27FC236}">
                <a16:creationId xmlns:a16="http://schemas.microsoft.com/office/drawing/2014/main" id="{794484F1-3B7F-46CE-AD0B-2310A557A99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>
                <a:solidFill>
                  <a:schemeClr val="tx1"/>
                </a:solidFill>
              </a:defRPr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F900572E-A73E-42BE-96FA-38ADC4E79F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360538"/>
            <a:ext cx="1765565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12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98">
          <p15:clr>
            <a:srgbClr val="FBAE40"/>
          </p15:clr>
        </p15:guide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8A01615F-450E-43D0-B554-DA3FBD48DF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838" y="1016000"/>
            <a:ext cx="10728325" cy="5256000"/>
          </a:xfrm>
        </p:spPr>
        <p:txBody>
          <a:bodyPr lIns="0" tIns="0" rIns="5580000" anchor="ctr" anchorCtr="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91294E-BEE7-4DA8-BBC8-88E1A7B07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4000" y="2957494"/>
            <a:ext cx="5688000" cy="2268000"/>
          </a:xfrm>
          <a:solidFill>
            <a:schemeClr val="accent6"/>
          </a:solidFill>
        </p:spPr>
        <p:txBody>
          <a:bodyPr lIns="324000" tIns="252000" anchor="t" anchorCtr="0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360538"/>
            <a:ext cx="1765565" cy="288000"/>
          </a:xfrm>
          <a:prstGeom prst="rect">
            <a:avLst/>
          </a:prstGeom>
        </p:spPr>
      </p:pic>
      <p:sp>
        <p:nvSpPr>
          <p:cNvPr id="9" name="Textplatzhalter 3">
            <a:extLst>
              <a:ext uri="{FF2B5EF4-FFF2-40B4-BE49-F238E27FC236}">
                <a16:creationId xmlns:a16="http://schemas.microsoft.com/office/drawing/2014/main" id="{003A487C-8977-4264-A8A1-D6C1DB6046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845210" y="4639666"/>
            <a:ext cx="4320000" cy="468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26670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538163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  <a:lvl4pPr marL="804862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4pPr>
            <a:lvl5pPr marL="1076325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13" name="Bildplatzhalter 8">
            <a:extLst>
              <a:ext uri="{FF2B5EF4-FFF2-40B4-BE49-F238E27FC236}">
                <a16:creationId xmlns:a16="http://schemas.microsoft.com/office/drawing/2014/main" id="{E91D3734-CD8F-4F94-A813-570EF31C47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547D2927-4A99-4714-8EBA-F773EAA263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96449" y="316800"/>
            <a:ext cx="1800000" cy="360000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None/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de-DE" dirty="0"/>
              <a:t>Organisationseinheit verbal</a:t>
            </a:r>
            <a:br>
              <a:rPr lang="de-DE" dirty="0"/>
            </a:br>
            <a:r>
              <a:rPr lang="de-DE" dirty="0"/>
              <a:t>optional auf 2 Zeilen</a:t>
            </a:r>
          </a:p>
        </p:txBody>
      </p:sp>
    </p:spTree>
    <p:extLst>
      <p:ext uri="{BB962C8B-B14F-4D97-AF65-F5344CB8AC3E}">
        <p14:creationId xmlns:p14="http://schemas.microsoft.com/office/powerpoint/2010/main" val="3045572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62D94F76-218E-49F2-87F8-05982912ED18}"/>
              </a:ext>
            </a:extLst>
          </p:cNvPr>
          <p:cNvSpPr/>
          <p:nvPr userDrawn="1"/>
        </p:nvSpPr>
        <p:spPr>
          <a:xfrm>
            <a:off x="731838" y="1016000"/>
            <a:ext cx="10728325" cy="5257800"/>
          </a:xfrm>
          <a:prstGeom prst="rect">
            <a:avLst/>
          </a:prstGeom>
          <a:solidFill>
            <a:srgbClr val="8E67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91294E-BEE7-4DA8-BBC8-88E1A7B07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40405"/>
            <a:ext cx="10188000" cy="3960000"/>
          </a:xfrm>
          <a:solidFill>
            <a:schemeClr val="accent3"/>
          </a:solidFill>
          <a:ln>
            <a:noFill/>
          </a:ln>
        </p:spPr>
        <p:txBody>
          <a:bodyPr lIns="1080000" tIns="252000" anchor="t" anchorCtr="0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360538"/>
            <a:ext cx="1765565" cy="288000"/>
          </a:xfrm>
          <a:prstGeom prst="rect">
            <a:avLst/>
          </a:prstGeom>
        </p:spPr>
      </p:pic>
      <p:sp>
        <p:nvSpPr>
          <p:cNvPr id="7" name="Textplatzhalter 3">
            <a:extLst>
              <a:ext uri="{FF2B5EF4-FFF2-40B4-BE49-F238E27FC236}">
                <a16:creationId xmlns:a16="http://schemas.microsoft.com/office/drawing/2014/main" id="{0503E57F-F89F-431B-8D38-7CC97B7C20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8516" y="4217884"/>
            <a:ext cx="8640000" cy="144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26670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538163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  <a:lvl4pPr marL="804862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4pPr>
            <a:lvl5pPr marL="1076325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Bildplatzhalter 8">
            <a:extLst>
              <a:ext uri="{FF2B5EF4-FFF2-40B4-BE49-F238E27FC236}">
                <a16:creationId xmlns:a16="http://schemas.microsoft.com/office/drawing/2014/main" id="{1BEB6197-C509-4752-B57E-CEE955F5D9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4ADF7DEC-21BD-45CA-9E91-B9F58A69F62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96449" y="316800"/>
            <a:ext cx="1800000" cy="360000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None/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de-DE" dirty="0"/>
              <a:t>Organisationseinheit verbal</a:t>
            </a:r>
            <a:br>
              <a:rPr lang="de-DE" dirty="0"/>
            </a:br>
            <a:r>
              <a:rPr lang="de-DE" dirty="0"/>
              <a:t>optional auf 2 Zeilen</a:t>
            </a:r>
          </a:p>
        </p:txBody>
      </p:sp>
    </p:spTree>
    <p:extLst>
      <p:ext uri="{BB962C8B-B14F-4D97-AF65-F5344CB8AC3E}">
        <p14:creationId xmlns:p14="http://schemas.microsoft.com/office/powerpoint/2010/main" val="1567188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1294E-BEE7-4DA8-BBC8-88E1A7B07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7" y="1016000"/>
            <a:ext cx="10728326" cy="5256000"/>
          </a:xfrm>
          <a:solidFill>
            <a:schemeClr val="accent6"/>
          </a:solidFill>
          <a:ln>
            <a:noFill/>
          </a:ln>
        </p:spPr>
        <p:txBody>
          <a:bodyPr lIns="324000" tIns="1152000" anchor="t" anchorCtr="0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EE7317F-7892-4B0F-BA41-44765BB93F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8" y="360538"/>
            <a:ext cx="1765565" cy="288000"/>
          </a:xfrm>
          <a:prstGeom prst="rect">
            <a:avLst/>
          </a:prstGeom>
        </p:spPr>
      </p:pic>
      <p:sp>
        <p:nvSpPr>
          <p:cNvPr id="6" name="Textplatzhalter 3">
            <a:extLst>
              <a:ext uri="{FF2B5EF4-FFF2-40B4-BE49-F238E27FC236}">
                <a16:creationId xmlns:a16="http://schemas.microsoft.com/office/drawing/2014/main" id="{5FCAD79B-EF47-46A0-9575-229F3DAA72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8515" y="4575276"/>
            <a:ext cx="10044000" cy="144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26670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538163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  <a:lvl4pPr marL="804862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4pPr>
            <a:lvl5pPr marL="1076325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8" name="Bildplatzhalter 8">
            <a:extLst>
              <a:ext uri="{FF2B5EF4-FFF2-40B4-BE49-F238E27FC236}">
                <a16:creationId xmlns:a16="http://schemas.microsoft.com/office/drawing/2014/main" id="{72236FC6-C8FF-43C1-86B9-BF11234592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789A3267-E086-4EC3-A0BB-F8ECD01A5C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96449" y="316800"/>
            <a:ext cx="1800000" cy="360000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None/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de-DE" dirty="0"/>
              <a:t>Organisationseinheit verbal</a:t>
            </a:r>
            <a:br>
              <a:rPr lang="de-DE" dirty="0"/>
            </a:br>
            <a:r>
              <a:rPr lang="de-DE" dirty="0"/>
              <a:t>optional auf 2 Zeilen</a:t>
            </a:r>
          </a:p>
        </p:txBody>
      </p:sp>
    </p:spTree>
    <p:extLst>
      <p:ext uri="{BB962C8B-B14F-4D97-AF65-F5344CB8AC3E}">
        <p14:creationId xmlns:p14="http://schemas.microsoft.com/office/powerpoint/2010/main" val="3132642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04 – Uni Zür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EB061823-3F7A-48C8-8477-B410C18AC1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838" y="1016000"/>
            <a:ext cx="10728325" cy="5256000"/>
          </a:xfrm>
        </p:spPr>
        <p:txBody>
          <a:bodyPr lIns="5580000" tIns="0" rIns="0" anchor="ctr" anchorCtr="0"/>
          <a:lstStyle>
            <a:lvl1pPr marL="0" indent="0" algn="ctr">
              <a:buNone/>
              <a:defRPr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91294E-BEE7-4DA8-BBC8-88E1A7B07A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33538"/>
            <a:ext cx="5904000" cy="3312000"/>
          </a:xfrm>
          <a:solidFill>
            <a:schemeClr val="accent2"/>
          </a:solidFill>
        </p:spPr>
        <p:txBody>
          <a:bodyPr lIns="1080000" tIns="252000" anchor="t" anchorCtr="0"/>
          <a:lstStyle>
            <a:lvl1pPr algn="l"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93E2EDD-B19F-478D-BB03-AD55EC1E86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7672" y="228020"/>
            <a:ext cx="3679200" cy="552508"/>
          </a:xfrm>
          <a:prstGeom prst="rect">
            <a:avLst/>
          </a:prstGeom>
        </p:spPr>
      </p:pic>
      <p:sp>
        <p:nvSpPr>
          <p:cNvPr id="7" name="Textplatzhalter 3">
            <a:extLst>
              <a:ext uri="{FF2B5EF4-FFF2-40B4-BE49-F238E27FC236}">
                <a16:creationId xmlns:a16="http://schemas.microsoft.com/office/drawing/2014/main" id="{D364BCB8-820F-4C3A-BA37-7048A4C8D4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8516" y="3860495"/>
            <a:ext cx="4680000" cy="144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266700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2pPr>
            <a:lvl3pPr marL="538163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  <a:lvl4pPr marL="804862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4pPr>
            <a:lvl5pPr marL="1076325" indent="0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11" name="Bildplatzhalter 8">
            <a:extLst>
              <a:ext uri="{FF2B5EF4-FFF2-40B4-BE49-F238E27FC236}">
                <a16:creationId xmlns:a16="http://schemas.microsoft.com/office/drawing/2014/main" id="{A73913C2-8DFE-4F15-B2DB-2A6D5C2670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00163" y="6489088"/>
            <a:ext cx="1260000" cy="180000"/>
          </a:xfrm>
        </p:spPr>
        <p:txBody>
          <a:bodyPr/>
          <a:lstStyle>
            <a:lvl1pPr marL="0" indent="0" algn="l">
              <a:buNone/>
              <a:defRPr sz="700"/>
            </a:lvl1pPr>
          </a:lstStyle>
          <a:p>
            <a:r>
              <a:rPr lang="zh-CN" altLang="en-US" noProof="0"/>
              <a:t>单击图标添加图片</a:t>
            </a:r>
            <a:endParaRPr lang="de-CH" noProof="0"/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791A1AD7-DB7D-4C75-BEFB-EB6D34D3B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96449" y="316800"/>
            <a:ext cx="1800000" cy="360000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None/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de-DE" dirty="0"/>
              <a:t>Organisationseinheit verbal</a:t>
            </a:r>
            <a:br>
              <a:rPr lang="de-DE" dirty="0"/>
            </a:br>
            <a:r>
              <a:rPr lang="de-DE" dirty="0"/>
              <a:t>optional auf 2 Zeilen</a:t>
            </a:r>
          </a:p>
        </p:txBody>
      </p:sp>
    </p:spTree>
    <p:extLst>
      <p:ext uri="{BB962C8B-B14F-4D97-AF65-F5344CB8AC3E}">
        <p14:creationId xmlns:p14="http://schemas.microsoft.com/office/powerpoint/2010/main" val="3204662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640">
          <p15:clr>
            <a:srgbClr val="FBAE40"/>
          </p15:clr>
        </p15:guide>
        <p15:guide id="4" orient="horz" pos="39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539750" indent="-539750">
              <a:buFont typeface="+mj-lt"/>
              <a:buAutoNum type="arabicPeriod"/>
              <a:defRPr/>
            </a:lvl1pPr>
            <a:lvl2pPr marL="1079500" indent="-539750">
              <a:buFont typeface="+mj-lt"/>
              <a:buAutoNum type="arabicPeriod"/>
              <a:defRPr/>
            </a:lvl2pPr>
            <a:lvl3pPr marL="1612900" indent="-533400">
              <a:buFont typeface="+mj-lt"/>
              <a:buAutoNum type="arabicPeriod"/>
              <a:defRPr/>
            </a:lvl3pPr>
            <a:lvl4pPr marL="2152650" indent="-539750">
              <a:buFont typeface="+mj-lt"/>
              <a:buAutoNum type="arabicPeriod"/>
              <a:defRPr/>
            </a:lvl4pPr>
            <a:lvl5pPr marL="2692400" indent="-539750">
              <a:buFont typeface="+mj-lt"/>
              <a:buAutoNum type="arabicPeriod"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1D6AC-3BAC-4A50-9479-1E7CD895A648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71700" y="6522444"/>
            <a:ext cx="7200000" cy="216000"/>
          </a:xfrm>
        </p:spPr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37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162FC-E8FF-4D52-8F53-8F2A2A3AD348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5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Fuss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3E2EF-5F98-49EC-BCEA-B215D4992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1412875"/>
            <a:ext cx="10728325" cy="3960000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5A3C0-7A2F-4A62-9057-882FB8F5659A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‹#›</a:t>
            </a:fld>
            <a:endParaRPr lang="de-CH" noProof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37" y="6507088"/>
            <a:ext cx="984462" cy="162000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F6D94FA-21C6-4AE0-AA4F-3A077810ED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1836" y="5570135"/>
            <a:ext cx="5364164" cy="721233"/>
          </a:xfrm>
        </p:spPr>
        <p:txBody>
          <a:bodyPr anchor="b" anchorCtr="0"/>
          <a:lstStyle>
            <a:lvl1pPr marL="179388" indent="-179388">
              <a:spcBef>
                <a:spcPts val="0"/>
              </a:spcBef>
              <a:buFont typeface="+mj-lt"/>
              <a:buAutoNum type="arabicPeriod"/>
              <a:defRPr sz="800"/>
            </a:lvl1pPr>
            <a:lvl2pPr marL="266700" indent="0">
              <a:buNone/>
              <a:defRPr sz="800"/>
            </a:lvl2pPr>
            <a:lvl3pPr marL="538163" indent="0">
              <a:buNone/>
              <a:defRPr sz="800"/>
            </a:lvl3pPr>
            <a:lvl4pPr marL="804862" indent="0">
              <a:buNone/>
              <a:defRPr sz="800"/>
            </a:lvl4pPr>
            <a:lvl5pPr marL="1076325" indent="0">
              <a:buNone/>
              <a:defRPr sz="800"/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33241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46F7F9-CBC8-4641-B12B-7E76FD213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2224781"/>
            <a:ext cx="10728325" cy="1260000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de-CH" noProof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DB21BA-81C0-43DB-A42C-5F672DBC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923CAD-8964-4A8E-9E9C-0F755B932903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C78786-28C3-4EAB-A3FC-1A4BFA844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FC1D5C1-A4AD-42D4-93B7-D3B71140E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CA52AF-F19D-405C-AD5F-7D94B96A5CC3}" type="slidenum">
              <a:rPr lang="de-CH" noProof="0" smtClean="0"/>
              <a:pPr/>
              <a:t>‹#›</a:t>
            </a:fld>
            <a:endParaRPr lang="de-CH" noProof="0"/>
          </a:p>
        </p:txBody>
      </p:sp>
      <p:grpSp>
        <p:nvGrpSpPr>
          <p:cNvPr id="10" name="Grafik 6">
            <a:extLst>
              <a:ext uri="{FF2B5EF4-FFF2-40B4-BE49-F238E27FC236}">
                <a16:creationId xmlns:a16="http://schemas.microsoft.com/office/drawing/2014/main" id="{7F7C476A-2849-4D68-9FA2-3A5CFC13C833}"/>
              </a:ext>
            </a:extLst>
          </p:cNvPr>
          <p:cNvGrpSpPr/>
          <p:nvPr/>
        </p:nvGrpSpPr>
        <p:grpSpPr>
          <a:xfrm>
            <a:off x="731837" y="6507088"/>
            <a:ext cx="984462" cy="162000"/>
            <a:chOff x="731837" y="6507088"/>
            <a:chExt cx="984462" cy="162000"/>
          </a:xfrm>
          <a:solidFill>
            <a:schemeClr val="bg1"/>
          </a:solidFill>
        </p:grpSpPr>
        <p:grpSp>
          <p:nvGrpSpPr>
            <p:cNvPr id="12" name="Grafik 6">
              <a:extLst>
                <a:ext uri="{FF2B5EF4-FFF2-40B4-BE49-F238E27FC236}">
                  <a16:creationId xmlns:a16="http://schemas.microsoft.com/office/drawing/2014/main" id="{7F7C476A-2849-4D68-9FA2-3A5CFC13C833}"/>
                </a:ext>
              </a:extLst>
            </p:cNvPr>
            <p:cNvGrpSpPr/>
            <p:nvPr/>
          </p:nvGrpSpPr>
          <p:grpSpPr>
            <a:xfrm>
              <a:off x="1266489" y="6555186"/>
              <a:ext cx="197463" cy="110963"/>
              <a:chOff x="1266489" y="6555186"/>
              <a:chExt cx="197463" cy="110963"/>
            </a:xfrm>
            <a:grpFill/>
          </p:grpSpPr>
          <p:sp>
            <p:nvSpPr>
              <p:cNvPr id="13" name="Freihandform: Form 12">
                <a:extLst>
                  <a:ext uri="{FF2B5EF4-FFF2-40B4-BE49-F238E27FC236}">
                    <a16:creationId xmlns:a16="http://schemas.microsoft.com/office/drawing/2014/main" id="{18BB0752-F87C-44D9-A9A5-97AF1DEDA1AE}"/>
                  </a:ext>
                </a:extLst>
              </p:cNvPr>
              <p:cNvSpPr/>
              <p:nvPr/>
            </p:nvSpPr>
            <p:spPr>
              <a:xfrm>
                <a:off x="1266489" y="6556934"/>
                <a:ext cx="95902" cy="109216"/>
              </a:xfrm>
              <a:custGeom>
                <a:avLst/>
                <a:gdLst>
                  <a:gd name="connsiteX0" fmla="*/ 66742 w 95902"/>
                  <a:gd name="connsiteY0" fmla="*/ 65797 h 109216"/>
                  <a:gd name="connsiteX1" fmla="*/ 35339 w 95902"/>
                  <a:gd name="connsiteY1" fmla="*/ 95082 h 109216"/>
                  <a:gd name="connsiteX2" fmla="*/ 15953 w 95902"/>
                  <a:gd name="connsiteY2" fmla="*/ 79537 h 109216"/>
                  <a:gd name="connsiteX3" fmla="*/ 15899 w 95902"/>
                  <a:gd name="connsiteY3" fmla="*/ 76265 h 109216"/>
                  <a:gd name="connsiteX4" fmla="*/ 16896 w 95902"/>
                  <a:gd name="connsiteY4" fmla="*/ 66295 h 109216"/>
                  <a:gd name="connsiteX5" fmla="*/ 30230 w 95902"/>
                  <a:gd name="connsiteY5" fmla="*/ 0 h 109216"/>
                  <a:gd name="connsiteX6" fmla="*/ 30230 w 95902"/>
                  <a:gd name="connsiteY6" fmla="*/ 0 h 109216"/>
                  <a:gd name="connsiteX7" fmla="*/ 14528 w 95902"/>
                  <a:gd name="connsiteY7" fmla="*/ 0 h 109216"/>
                  <a:gd name="connsiteX8" fmla="*/ 1194 w 95902"/>
                  <a:gd name="connsiteY8" fmla="*/ 67791 h 109216"/>
                  <a:gd name="connsiteX9" fmla="*/ 1194 w 95902"/>
                  <a:gd name="connsiteY9" fmla="*/ 68788 h 109216"/>
                  <a:gd name="connsiteX10" fmla="*/ 73 w 95902"/>
                  <a:gd name="connsiteY10" fmla="*/ 78508 h 109216"/>
                  <a:gd name="connsiteX11" fmla="*/ 26638 w 95902"/>
                  <a:gd name="connsiteY11" fmla="*/ 109122 h 109216"/>
                  <a:gd name="connsiteX12" fmla="*/ 29980 w 95902"/>
                  <a:gd name="connsiteY12" fmla="*/ 109163 h 109216"/>
                  <a:gd name="connsiteX13" fmla="*/ 61384 w 95902"/>
                  <a:gd name="connsiteY13" fmla="*/ 96702 h 109216"/>
                  <a:gd name="connsiteX14" fmla="*/ 59265 w 95902"/>
                  <a:gd name="connsiteY14" fmla="*/ 107917 h 109216"/>
                  <a:gd name="connsiteX15" fmla="*/ 59265 w 95902"/>
                  <a:gd name="connsiteY15" fmla="*/ 107917 h 109216"/>
                  <a:gd name="connsiteX16" fmla="*/ 74842 w 95902"/>
                  <a:gd name="connsiteY16" fmla="*/ 107917 h 109216"/>
                  <a:gd name="connsiteX17" fmla="*/ 95902 w 95902"/>
                  <a:gd name="connsiteY17" fmla="*/ 0 h 109216"/>
                  <a:gd name="connsiteX18" fmla="*/ 95902 w 95902"/>
                  <a:gd name="connsiteY18" fmla="*/ 0 h 109216"/>
                  <a:gd name="connsiteX19" fmla="*/ 79951 w 95902"/>
                  <a:gd name="connsiteY19" fmla="*/ 0 h 109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902" h="109216">
                    <a:moveTo>
                      <a:pt x="66742" y="65797"/>
                    </a:moveTo>
                    <a:cubicBezTo>
                      <a:pt x="65228" y="82115"/>
                      <a:pt x="51723" y="94709"/>
                      <a:pt x="35339" y="95082"/>
                    </a:cubicBezTo>
                    <a:cubicBezTo>
                      <a:pt x="25692" y="96142"/>
                      <a:pt x="17013" y="89183"/>
                      <a:pt x="15953" y="79537"/>
                    </a:cubicBezTo>
                    <a:cubicBezTo>
                      <a:pt x="15833" y="78450"/>
                      <a:pt x="15814" y="77355"/>
                      <a:pt x="15899" y="76265"/>
                    </a:cubicBezTo>
                    <a:cubicBezTo>
                      <a:pt x="15976" y="72921"/>
                      <a:pt x="16309" y="69588"/>
                      <a:pt x="16896" y="66295"/>
                    </a:cubicBezTo>
                    <a:lnTo>
                      <a:pt x="30230" y="0"/>
                    </a:lnTo>
                    <a:lnTo>
                      <a:pt x="30230" y="0"/>
                    </a:lnTo>
                    <a:lnTo>
                      <a:pt x="14528" y="0"/>
                    </a:lnTo>
                    <a:lnTo>
                      <a:pt x="1194" y="67791"/>
                    </a:lnTo>
                    <a:lnTo>
                      <a:pt x="1194" y="68788"/>
                    </a:lnTo>
                    <a:cubicBezTo>
                      <a:pt x="472" y="71978"/>
                      <a:pt x="95" y="75237"/>
                      <a:pt x="73" y="78508"/>
                    </a:cubicBezTo>
                    <a:cubicBezTo>
                      <a:pt x="-1045" y="94298"/>
                      <a:pt x="10848" y="108004"/>
                      <a:pt x="26638" y="109122"/>
                    </a:cubicBezTo>
                    <a:cubicBezTo>
                      <a:pt x="27751" y="109200"/>
                      <a:pt x="28866" y="109214"/>
                      <a:pt x="29980" y="109163"/>
                    </a:cubicBezTo>
                    <a:cubicBezTo>
                      <a:pt x="41760" y="109765"/>
                      <a:pt x="53221" y="105218"/>
                      <a:pt x="61384" y="96702"/>
                    </a:cubicBezTo>
                    <a:lnTo>
                      <a:pt x="59265" y="107917"/>
                    </a:lnTo>
                    <a:lnTo>
                      <a:pt x="59265" y="107917"/>
                    </a:lnTo>
                    <a:lnTo>
                      <a:pt x="74842" y="107917"/>
                    </a:lnTo>
                    <a:lnTo>
                      <a:pt x="95902" y="0"/>
                    </a:lnTo>
                    <a:lnTo>
                      <a:pt x="95902" y="0"/>
                    </a:lnTo>
                    <a:lnTo>
                      <a:pt x="79951" y="0"/>
                    </a:lnTo>
                    <a:close/>
                  </a:path>
                </a:pathLst>
              </a:custGeom>
              <a:grpFill/>
              <a:ln w="12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CH" noProof="0"/>
              </a:p>
            </p:txBody>
          </p:sp>
          <p:sp>
            <p:nvSpPr>
              <p:cNvPr id="14" name="Freihandform: Form 13">
                <a:extLst>
                  <a:ext uri="{FF2B5EF4-FFF2-40B4-BE49-F238E27FC236}">
                    <a16:creationId xmlns:a16="http://schemas.microsoft.com/office/drawing/2014/main" id="{ED44DE23-7081-4AC9-BF06-502BEC71C004}"/>
                  </a:ext>
                </a:extLst>
              </p:cNvPr>
              <p:cNvSpPr/>
              <p:nvPr/>
            </p:nvSpPr>
            <p:spPr>
              <a:xfrm>
                <a:off x="1376472" y="6555186"/>
                <a:ext cx="87480" cy="109664"/>
              </a:xfrm>
              <a:custGeom>
                <a:avLst/>
                <a:gdLst>
                  <a:gd name="connsiteX0" fmla="*/ 64302 w 87480"/>
                  <a:gd name="connsiteY0" fmla="*/ 3 h 109664"/>
                  <a:gd name="connsiteX1" fmla="*/ 34518 w 87480"/>
                  <a:gd name="connsiteY1" fmla="*/ 14209 h 109664"/>
                  <a:gd name="connsiteX2" fmla="*/ 36886 w 87480"/>
                  <a:gd name="connsiteY2" fmla="*/ 1747 h 109664"/>
                  <a:gd name="connsiteX3" fmla="*/ 36886 w 87480"/>
                  <a:gd name="connsiteY3" fmla="*/ 1747 h 109664"/>
                  <a:gd name="connsiteX4" fmla="*/ 21434 w 87480"/>
                  <a:gd name="connsiteY4" fmla="*/ 1747 h 109664"/>
                  <a:gd name="connsiteX5" fmla="*/ 0 w 87480"/>
                  <a:gd name="connsiteY5" fmla="*/ 109664 h 109664"/>
                  <a:gd name="connsiteX6" fmla="*/ 0 w 87480"/>
                  <a:gd name="connsiteY6" fmla="*/ 109664 h 109664"/>
                  <a:gd name="connsiteX7" fmla="*/ 15826 w 87480"/>
                  <a:gd name="connsiteY7" fmla="*/ 109664 h 109664"/>
                  <a:gd name="connsiteX8" fmla="*/ 28288 w 87480"/>
                  <a:gd name="connsiteY8" fmla="*/ 43493 h 109664"/>
                  <a:gd name="connsiteX9" fmla="*/ 59940 w 87480"/>
                  <a:gd name="connsiteY9" fmla="*/ 14209 h 109664"/>
                  <a:gd name="connsiteX10" fmla="*/ 75019 w 87480"/>
                  <a:gd name="connsiteY10" fmla="*/ 21810 h 109664"/>
                  <a:gd name="connsiteX11" fmla="*/ 75019 w 87480"/>
                  <a:gd name="connsiteY11" fmla="*/ 21810 h 109664"/>
                  <a:gd name="connsiteX12" fmla="*/ 87480 w 87480"/>
                  <a:gd name="connsiteY12" fmla="*/ 10346 h 109664"/>
                  <a:gd name="connsiteX13" fmla="*/ 87480 w 87480"/>
                  <a:gd name="connsiteY13" fmla="*/ 10346 h 109664"/>
                  <a:gd name="connsiteX14" fmla="*/ 63928 w 87480"/>
                  <a:gd name="connsiteY14" fmla="*/ 252 h 109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480" h="109664">
                    <a:moveTo>
                      <a:pt x="64302" y="3"/>
                    </a:moveTo>
                    <a:cubicBezTo>
                      <a:pt x="52709" y="-136"/>
                      <a:pt x="41706" y="5111"/>
                      <a:pt x="34518" y="14209"/>
                    </a:cubicBezTo>
                    <a:lnTo>
                      <a:pt x="36886" y="1747"/>
                    </a:lnTo>
                    <a:lnTo>
                      <a:pt x="36886" y="1747"/>
                    </a:lnTo>
                    <a:lnTo>
                      <a:pt x="21434" y="1747"/>
                    </a:lnTo>
                    <a:lnTo>
                      <a:pt x="0" y="109664"/>
                    </a:lnTo>
                    <a:lnTo>
                      <a:pt x="0" y="109664"/>
                    </a:lnTo>
                    <a:lnTo>
                      <a:pt x="15826" y="109664"/>
                    </a:lnTo>
                    <a:lnTo>
                      <a:pt x="28288" y="43493"/>
                    </a:lnTo>
                    <a:cubicBezTo>
                      <a:pt x="30515" y="27438"/>
                      <a:pt x="43760" y="15183"/>
                      <a:pt x="59940" y="14209"/>
                    </a:cubicBezTo>
                    <a:cubicBezTo>
                      <a:pt x="65919" y="14072"/>
                      <a:pt x="71573" y="16922"/>
                      <a:pt x="75019" y="21810"/>
                    </a:cubicBezTo>
                    <a:lnTo>
                      <a:pt x="75019" y="21810"/>
                    </a:lnTo>
                    <a:lnTo>
                      <a:pt x="87480" y="10346"/>
                    </a:lnTo>
                    <a:lnTo>
                      <a:pt x="87480" y="10346"/>
                    </a:lnTo>
                    <a:cubicBezTo>
                      <a:pt x="81552" y="3603"/>
                      <a:pt x="72899" y="-105"/>
                      <a:pt x="63928" y="252"/>
                    </a:cubicBezTo>
                  </a:path>
                </a:pathLst>
              </a:custGeom>
              <a:grpFill/>
              <a:ln w="12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CH" noProof="0"/>
              </a:p>
            </p:txBody>
          </p:sp>
        </p:grp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18C24FD2-AEE2-43CA-8EB3-8E646C2E5E46}"/>
                </a:ext>
              </a:extLst>
            </p:cNvPr>
            <p:cNvSpPr/>
            <p:nvPr/>
          </p:nvSpPr>
          <p:spPr>
            <a:xfrm>
              <a:off x="1159517" y="6556560"/>
              <a:ext cx="96452" cy="108166"/>
            </a:xfrm>
            <a:custGeom>
              <a:avLst/>
              <a:gdLst>
                <a:gd name="connsiteX0" fmla="*/ 23303 w 96452"/>
                <a:gd name="connsiteY0" fmla="*/ 0 h 108166"/>
                <a:gd name="connsiteX1" fmla="*/ 20562 w 96452"/>
                <a:gd name="connsiteY1" fmla="*/ 13708 h 108166"/>
                <a:gd name="connsiteX2" fmla="*/ 20562 w 96452"/>
                <a:gd name="connsiteY2" fmla="*/ 13957 h 108166"/>
                <a:gd name="connsiteX3" fmla="*/ 74271 w 96452"/>
                <a:gd name="connsiteY3" fmla="*/ 13957 h 108166"/>
                <a:gd name="connsiteX4" fmla="*/ 2742 w 96452"/>
                <a:gd name="connsiteY4" fmla="*/ 94957 h 108166"/>
                <a:gd name="connsiteX5" fmla="*/ 2617 w 96452"/>
                <a:gd name="connsiteY5" fmla="*/ 94957 h 108166"/>
                <a:gd name="connsiteX6" fmla="*/ 0 w 96452"/>
                <a:gd name="connsiteY6" fmla="*/ 108166 h 108166"/>
                <a:gd name="connsiteX7" fmla="*/ 76265 w 96452"/>
                <a:gd name="connsiteY7" fmla="*/ 108166 h 108166"/>
                <a:gd name="connsiteX8" fmla="*/ 79006 w 96452"/>
                <a:gd name="connsiteY8" fmla="*/ 94209 h 108166"/>
                <a:gd name="connsiteX9" fmla="*/ 21932 w 96452"/>
                <a:gd name="connsiteY9" fmla="*/ 94209 h 108166"/>
                <a:gd name="connsiteX10" fmla="*/ 93835 w 96452"/>
                <a:gd name="connsiteY10" fmla="*/ 13209 h 108166"/>
                <a:gd name="connsiteX11" fmla="*/ 93835 w 96452"/>
                <a:gd name="connsiteY11" fmla="*/ 13209 h 108166"/>
                <a:gd name="connsiteX12" fmla="*/ 96452 w 96452"/>
                <a:gd name="connsiteY12" fmla="*/ 0 h 108166"/>
                <a:gd name="connsiteX13" fmla="*/ 23303 w 96452"/>
                <a:gd name="connsiteY13" fmla="*/ 0 h 10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452" h="108166">
                  <a:moveTo>
                    <a:pt x="23303" y="0"/>
                  </a:moveTo>
                  <a:lnTo>
                    <a:pt x="20562" y="13708"/>
                  </a:lnTo>
                  <a:lnTo>
                    <a:pt x="20562" y="13957"/>
                  </a:lnTo>
                  <a:lnTo>
                    <a:pt x="74271" y="13957"/>
                  </a:lnTo>
                  <a:lnTo>
                    <a:pt x="2742" y="94957"/>
                  </a:lnTo>
                  <a:lnTo>
                    <a:pt x="2617" y="94957"/>
                  </a:lnTo>
                  <a:lnTo>
                    <a:pt x="0" y="108166"/>
                  </a:lnTo>
                  <a:lnTo>
                    <a:pt x="76265" y="108166"/>
                  </a:lnTo>
                  <a:lnTo>
                    <a:pt x="79006" y="94209"/>
                  </a:lnTo>
                  <a:lnTo>
                    <a:pt x="21932" y="94209"/>
                  </a:lnTo>
                  <a:lnTo>
                    <a:pt x="93835" y="13209"/>
                  </a:lnTo>
                  <a:lnTo>
                    <a:pt x="93835" y="13209"/>
                  </a:lnTo>
                  <a:lnTo>
                    <a:pt x="96452" y="0"/>
                  </a:lnTo>
                  <a:lnTo>
                    <a:pt x="23303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AEE7F6F4-4D2C-45B3-A061-9606B2BD36A7}"/>
                </a:ext>
              </a:extLst>
            </p:cNvPr>
            <p:cNvSpPr/>
            <p:nvPr/>
          </p:nvSpPr>
          <p:spPr>
            <a:xfrm>
              <a:off x="1466445" y="6556560"/>
              <a:ext cx="37259" cy="108166"/>
            </a:xfrm>
            <a:custGeom>
              <a:avLst/>
              <a:gdLst>
                <a:gd name="connsiteX0" fmla="*/ 21683 w 37259"/>
                <a:gd name="connsiteY0" fmla="*/ 0 h 108166"/>
                <a:gd name="connsiteX1" fmla="*/ 0 w 37259"/>
                <a:gd name="connsiteY1" fmla="*/ 107917 h 108166"/>
                <a:gd name="connsiteX2" fmla="*/ 0 w 37259"/>
                <a:gd name="connsiteY2" fmla="*/ 108166 h 108166"/>
                <a:gd name="connsiteX3" fmla="*/ 15702 w 37259"/>
                <a:gd name="connsiteY3" fmla="*/ 108166 h 108166"/>
                <a:gd name="connsiteX4" fmla="*/ 37260 w 37259"/>
                <a:gd name="connsiteY4" fmla="*/ 0 h 108166"/>
                <a:gd name="connsiteX5" fmla="*/ 21683 w 37259"/>
                <a:gd name="connsiteY5" fmla="*/ 0 h 10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59" h="108166">
                  <a:moveTo>
                    <a:pt x="21683" y="0"/>
                  </a:moveTo>
                  <a:lnTo>
                    <a:pt x="0" y="107917"/>
                  </a:lnTo>
                  <a:lnTo>
                    <a:pt x="0" y="108166"/>
                  </a:lnTo>
                  <a:lnTo>
                    <a:pt x="15702" y="108166"/>
                  </a:lnTo>
                  <a:lnTo>
                    <a:pt x="37260" y="0"/>
                  </a:lnTo>
                  <a:lnTo>
                    <a:pt x="21683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  <p:grpSp>
          <p:nvGrpSpPr>
            <p:cNvPr id="17" name="Grafik 6">
              <a:extLst>
                <a:ext uri="{FF2B5EF4-FFF2-40B4-BE49-F238E27FC236}">
                  <a16:creationId xmlns:a16="http://schemas.microsoft.com/office/drawing/2014/main" id="{7F7C476A-2849-4D68-9FA2-3A5CFC13C833}"/>
                </a:ext>
              </a:extLst>
            </p:cNvPr>
            <p:cNvGrpSpPr/>
            <p:nvPr/>
          </p:nvGrpSpPr>
          <p:grpSpPr>
            <a:xfrm>
              <a:off x="1518879" y="6507337"/>
              <a:ext cx="191395" cy="158803"/>
              <a:chOff x="1518879" y="6507337"/>
              <a:chExt cx="191395" cy="158803"/>
            </a:xfrm>
            <a:grpFill/>
          </p:grpSpPr>
          <p:sp>
            <p:nvSpPr>
              <p:cNvPr id="18" name="Freihandform: Form 17">
                <a:extLst>
                  <a:ext uri="{FF2B5EF4-FFF2-40B4-BE49-F238E27FC236}">
                    <a16:creationId xmlns:a16="http://schemas.microsoft.com/office/drawing/2014/main" id="{B2186F78-5D28-4695-8B1C-5A3F1A53AAB3}"/>
                  </a:ext>
                </a:extLst>
              </p:cNvPr>
              <p:cNvSpPr/>
              <p:nvPr/>
            </p:nvSpPr>
            <p:spPr>
              <a:xfrm>
                <a:off x="1614114" y="6507337"/>
                <a:ext cx="96160" cy="157638"/>
              </a:xfrm>
              <a:custGeom>
                <a:avLst/>
                <a:gdLst>
                  <a:gd name="connsiteX0" fmla="*/ 66046 w 96160"/>
                  <a:gd name="connsiteY0" fmla="*/ 47852 h 157638"/>
                  <a:gd name="connsiteX1" fmla="*/ 35142 w 96160"/>
                  <a:gd name="connsiteY1" fmla="*/ 60314 h 157638"/>
                  <a:gd name="connsiteX2" fmla="*/ 47603 w 96160"/>
                  <a:gd name="connsiteY2" fmla="*/ 0 h 157638"/>
                  <a:gd name="connsiteX3" fmla="*/ 31652 w 96160"/>
                  <a:gd name="connsiteY3" fmla="*/ 0 h 157638"/>
                  <a:gd name="connsiteX4" fmla="*/ 0 w 96160"/>
                  <a:gd name="connsiteY4" fmla="*/ 157389 h 157638"/>
                  <a:gd name="connsiteX5" fmla="*/ 15701 w 96160"/>
                  <a:gd name="connsiteY5" fmla="*/ 157389 h 157638"/>
                  <a:gd name="connsiteX6" fmla="*/ 28911 w 96160"/>
                  <a:gd name="connsiteY6" fmla="*/ 91218 h 157638"/>
                  <a:gd name="connsiteX7" fmla="*/ 60563 w 96160"/>
                  <a:gd name="connsiteY7" fmla="*/ 62058 h 157638"/>
                  <a:gd name="connsiteX8" fmla="*/ 79837 w 96160"/>
                  <a:gd name="connsiteY8" fmla="*/ 77742 h 157638"/>
                  <a:gd name="connsiteX9" fmla="*/ 79878 w 96160"/>
                  <a:gd name="connsiteY9" fmla="*/ 80875 h 157638"/>
                  <a:gd name="connsiteX10" fmla="*/ 78757 w 96160"/>
                  <a:gd name="connsiteY10" fmla="*/ 90969 h 157638"/>
                  <a:gd name="connsiteX11" fmla="*/ 65423 w 96160"/>
                  <a:gd name="connsiteY11" fmla="*/ 157638 h 157638"/>
                  <a:gd name="connsiteX12" fmla="*/ 81125 w 96160"/>
                  <a:gd name="connsiteY12" fmla="*/ 157638 h 157638"/>
                  <a:gd name="connsiteX13" fmla="*/ 94957 w 96160"/>
                  <a:gd name="connsiteY13" fmla="*/ 89474 h 157638"/>
                  <a:gd name="connsiteX14" fmla="*/ 96078 w 96160"/>
                  <a:gd name="connsiteY14" fmla="*/ 78757 h 157638"/>
                  <a:gd name="connsiteX15" fmla="*/ 69522 w 96160"/>
                  <a:gd name="connsiteY15" fmla="*/ 47902 h 157638"/>
                  <a:gd name="connsiteX16" fmla="*/ 66046 w 96160"/>
                  <a:gd name="connsiteY16" fmla="*/ 47852 h 157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160" h="157638">
                    <a:moveTo>
                      <a:pt x="66046" y="47852"/>
                    </a:moveTo>
                    <a:cubicBezTo>
                      <a:pt x="54431" y="47363"/>
                      <a:pt x="43168" y="51904"/>
                      <a:pt x="35142" y="60314"/>
                    </a:cubicBezTo>
                    <a:lnTo>
                      <a:pt x="47603" y="0"/>
                    </a:lnTo>
                    <a:lnTo>
                      <a:pt x="31652" y="0"/>
                    </a:lnTo>
                    <a:lnTo>
                      <a:pt x="0" y="157389"/>
                    </a:lnTo>
                    <a:lnTo>
                      <a:pt x="15701" y="157389"/>
                    </a:lnTo>
                    <a:lnTo>
                      <a:pt x="28911" y="91218"/>
                    </a:lnTo>
                    <a:cubicBezTo>
                      <a:pt x="30603" y="74910"/>
                      <a:pt x="44170" y="62411"/>
                      <a:pt x="60563" y="62058"/>
                    </a:cubicBezTo>
                    <a:cubicBezTo>
                      <a:pt x="70216" y="61067"/>
                      <a:pt x="78845" y="68088"/>
                      <a:pt x="79837" y="77742"/>
                    </a:cubicBezTo>
                    <a:cubicBezTo>
                      <a:pt x="79945" y="78783"/>
                      <a:pt x="79958" y="79832"/>
                      <a:pt x="79878" y="80875"/>
                    </a:cubicBezTo>
                    <a:cubicBezTo>
                      <a:pt x="79822" y="84268"/>
                      <a:pt x="79446" y="87647"/>
                      <a:pt x="78757" y="90969"/>
                    </a:cubicBezTo>
                    <a:lnTo>
                      <a:pt x="65423" y="157638"/>
                    </a:lnTo>
                    <a:lnTo>
                      <a:pt x="81125" y="157638"/>
                    </a:lnTo>
                    <a:lnTo>
                      <a:pt x="94957" y="89474"/>
                    </a:lnTo>
                    <a:cubicBezTo>
                      <a:pt x="95657" y="85943"/>
                      <a:pt x="96034" y="82356"/>
                      <a:pt x="96078" y="78757"/>
                    </a:cubicBezTo>
                    <a:cubicBezTo>
                      <a:pt x="97265" y="62903"/>
                      <a:pt x="85375" y="49089"/>
                      <a:pt x="69522" y="47902"/>
                    </a:cubicBezTo>
                    <a:cubicBezTo>
                      <a:pt x="68365" y="47815"/>
                      <a:pt x="67205" y="47799"/>
                      <a:pt x="66046" y="47852"/>
                    </a:cubicBezTo>
                  </a:path>
                </a:pathLst>
              </a:custGeom>
              <a:grpFill/>
              <a:ln w="12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CH" noProof="0"/>
              </a:p>
            </p:txBody>
          </p:sp>
          <p:sp>
            <p:nvSpPr>
              <p:cNvPr id="19" name="Freihandform: Form 18">
                <a:extLst>
                  <a:ext uri="{FF2B5EF4-FFF2-40B4-BE49-F238E27FC236}">
                    <a16:creationId xmlns:a16="http://schemas.microsoft.com/office/drawing/2014/main" id="{1FE5475E-83C3-4BE3-BBF1-FAE9A6986B3F}"/>
                  </a:ext>
                </a:extLst>
              </p:cNvPr>
              <p:cNvSpPr/>
              <p:nvPr/>
            </p:nvSpPr>
            <p:spPr>
              <a:xfrm>
                <a:off x="1518879" y="6555189"/>
                <a:ext cx="87882" cy="110951"/>
              </a:xfrm>
              <a:custGeom>
                <a:avLst/>
                <a:gdLst>
                  <a:gd name="connsiteX0" fmla="*/ 56853 w 87882"/>
                  <a:gd name="connsiteY0" fmla="*/ 0 h 110951"/>
                  <a:gd name="connsiteX1" fmla="*/ 1649 w 87882"/>
                  <a:gd name="connsiteY1" fmla="*/ 55329 h 110951"/>
                  <a:gd name="connsiteX2" fmla="*/ 153 w 87882"/>
                  <a:gd name="connsiteY2" fmla="*/ 71903 h 110951"/>
                  <a:gd name="connsiteX3" fmla="*/ 32484 w 87882"/>
                  <a:gd name="connsiteY3" fmla="*/ 110801 h 110951"/>
                  <a:gd name="connsiteX4" fmla="*/ 37538 w 87882"/>
                  <a:gd name="connsiteY4" fmla="*/ 110908 h 110951"/>
                  <a:gd name="connsiteX5" fmla="*/ 73552 w 87882"/>
                  <a:gd name="connsiteY5" fmla="*/ 95705 h 110951"/>
                  <a:gd name="connsiteX6" fmla="*/ 73552 w 87882"/>
                  <a:gd name="connsiteY6" fmla="*/ 95705 h 110951"/>
                  <a:gd name="connsiteX7" fmla="*/ 64455 w 87882"/>
                  <a:gd name="connsiteY7" fmla="*/ 84614 h 110951"/>
                  <a:gd name="connsiteX8" fmla="*/ 64455 w 87882"/>
                  <a:gd name="connsiteY8" fmla="*/ 84614 h 110951"/>
                  <a:gd name="connsiteX9" fmla="*/ 64455 w 87882"/>
                  <a:gd name="connsiteY9" fmla="*/ 84614 h 110951"/>
                  <a:gd name="connsiteX10" fmla="*/ 38535 w 87882"/>
                  <a:gd name="connsiteY10" fmla="*/ 97075 h 110951"/>
                  <a:gd name="connsiteX11" fmla="*/ 15233 w 87882"/>
                  <a:gd name="connsiteY11" fmla="*/ 75551 h 110951"/>
                  <a:gd name="connsiteX12" fmla="*/ 15356 w 87882"/>
                  <a:gd name="connsiteY12" fmla="*/ 72152 h 110951"/>
                  <a:gd name="connsiteX13" fmla="*/ 17101 w 87882"/>
                  <a:gd name="connsiteY13" fmla="*/ 55952 h 110951"/>
                  <a:gd name="connsiteX14" fmla="*/ 31058 w 87882"/>
                  <a:gd name="connsiteY14" fmla="*/ 25048 h 110951"/>
                  <a:gd name="connsiteX15" fmla="*/ 55233 w 87882"/>
                  <a:gd name="connsiteY15" fmla="*/ 14206 h 110951"/>
                  <a:gd name="connsiteX16" fmla="*/ 76293 w 87882"/>
                  <a:gd name="connsiteY16" fmla="*/ 26668 h 110951"/>
                  <a:gd name="connsiteX17" fmla="*/ 76293 w 87882"/>
                  <a:gd name="connsiteY17" fmla="*/ 26668 h 110951"/>
                  <a:gd name="connsiteX18" fmla="*/ 87883 w 87882"/>
                  <a:gd name="connsiteY18" fmla="*/ 16823 h 110951"/>
                  <a:gd name="connsiteX19" fmla="*/ 87883 w 87882"/>
                  <a:gd name="connsiteY19" fmla="*/ 16823 h 110951"/>
                  <a:gd name="connsiteX20" fmla="*/ 56729 w 87882"/>
                  <a:gd name="connsiteY20" fmla="*/ 748 h 11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882" h="110951">
                    <a:moveTo>
                      <a:pt x="56853" y="0"/>
                    </a:moveTo>
                    <a:cubicBezTo>
                      <a:pt x="28192" y="0"/>
                      <a:pt x="8129" y="20188"/>
                      <a:pt x="1649" y="55329"/>
                    </a:cubicBezTo>
                    <a:cubicBezTo>
                      <a:pt x="671" y="60800"/>
                      <a:pt x="170" y="66345"/>
                      <a:pt x="153" y="71903"/>
                    </a:cubicBezTo>
                    <a:cubicBezTo>
                      <a:pt x="-1660" y="91572"/>
                      <a:pt x="12814" y="108987"/>
                      <a:pt x="32484" y="110801"/>
                    </a:cubicBezTo>
                    <a:cubicBezTo>
                      <a:pt x="34163" y="110955"/>
                      <a:pt x="35853" y="110991"/>
                      <a:pt x="37538" y="110908"/>
                    </a:cubicBezTo>
                    <a:cubicBezTo>
                      <a:pt x="51112" y="110955"/>
                      <a:pt x="64118" y="105465"/>
                      <a:pt x="73552" y="95705"/>
                    </a:cubicBezTo>
                    <a:lnTo>
                      <a:pt x="73552" y="95705"/>
                    </a:lnTo>
                    <a:lnTo>
                      <a:pt x="64455" y="84614"/>
                    </a:lnTo>
                    <a:lnTo>
                      <a:pt x="64455" y="84614"/>
                    </a:lnTo>
                    <a:lnTo>
                      <a:pt x="64455" y="84614"/>
                    </a:lnTo>
                    <a:cubicBezTo>
                      <a:pt x="58138" y="92466"/>
                      <a:pt x="48613" y="97045"/>
                      <a:pt x="38535" y="97075"/>
                    </a:cubicBezTo>
                    <a:cubicBezTo>
                      <a:pt x="26157" y="97566"/>
                      <a:pt x="15724" y="87929"/>
                      <a:pt x="15233" y="75551"/>
                    </a:cubicBezTo>
                    <a:cubicBezTo>
                      <a:pt x="15188" y="74416"/>
                      <a:pt x="15229" y="73280"/>
                      <a:pt x="15356" y="72152"/>
                    </a:cubicBezTo>
                    <a:cubicBezTo>
                      <a:pt x="15424" y="66709"/>
                      <a:pt x="16008" y="61285"/>
                      <a:pt x="17101" y="55952"/>
                    </a:cubicBezTo>
                    <a:cubicBezTo>
                      <a:pt x="18838" y="44568"/>
                      <a:pt x="23666" y="33878"/>
                      <a:pt x="31058" y="25048"/>
                    </a:cubicBezTo>
                    <a:cubicBezTo>
                      <a:pt x="37213" y="18167"/>
                      <a:pt x="46002" y="14225"/>
                      <a:pt x="55233" y="14206"/>
                    </a:cubicBezTo>
                    <a:cubicBezTo>
                      <a:pt x="64085" y="13892"/>
                      <a:pt x="72308" y="18758"/>
                      <a:pt x="76293" y="26668"/>
                    </a:cubicBezTo>
                    <a:lnTo>
                      <a:pt x="76293" y="26668"/>
                    </a:lnTo>
                    <a:lnTo>
                      <a:pt x="87883" y="16823"/>
                    </a:lnTo>
                    <a:lnTo>
                      <a:pt x="87883" y="16823"/>
                    </a:lnTo>
                    <a:cubicBezTo>
                      <a:pt x="81104" y="6298"/>
                      <a:pt x="69235" y="174"/>
                      <a:pt x="56729" y="748"/>
                    </a:cubicBezTo>
                  </a:path>
                </a:pathLst>
              </a:custGeom>
              <a:grpFill/>
              <a:ln w="12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CH" noProof="0"/>
              </a:p>
            </p:txBody>
          </p:sp>
        </p:grp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41B77B6E-E7CB-412B-95AC-A9322C6799BB}"/>
                </a:ext>
              </a:extLst>
            </p:cNvPr>
            <p:cNvSpPr/>
            <p:nvPr/>
          </p:nvSpPr>
          <p:spPr>
            <a:xfrm>
              <a:off x="1493985" y="6507088"/>
              <a:ext cx="19689" cy="19689"/>
            </a:xfrm>
            <a:custGeom>
              <a:avLst/>
              <a:gdLst>
                <a:gd name="connsiteX0" fmla="*/ 3988 w 19689"/>
                <a:gd name="connsiteY0" fmla="*/ 0 h 19689"/>
                <a:gd name="connsiteX1" fmla="*/ 0 w 19689"/>
                <a:gd name="connsiteY1" fmla="*/ 19689 h 19689"/>
                <a:gd name="connsiteX2" fmla="*/ 15826 w 19689"/>
                <a:gd name="connsiteY2" fmla="*/ 19689 h 19689"/>
                <a:gd name="connsiteX3" fmla="*/ 19689 w 19689"/>
                <a:gd name="connsiteY3" fmla="*/ 0 h 19689"/>
                <a:gd name="connsiteX4" fmla="*/ 3988 w 19689"/>
                <a:gd name="connsiteY4" fmla="*/ 0 h 1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9" h="19689">
                  <a:moveTo>
                    <a:pt x="3988" y="0"/>
                  </a:moveTo>
                  <a:lnTo>
                    <a:pt x="0" y="19689"/>
                  </a:lnTo>
                  <a:lnTo>
                    <a:pt x="15826" y="19689"/>
                  </a:lnTo>
                  <a:lnTo>
                    <a:pt x="19689" y="0"/>
                  </a:lnTo>
                  <a:lnTo>
                    <a:pt x="3988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832E5C1A-13CE-49A6-B590-B6EAA5F9E1AD}"/>
                </a:ext>
              </a:extLst>
            </p:cNvPr>
            <p:cNvSpPr/>
            <p:nvPr/>
          </p:nvSpPr>
          <p:spPr>
            <a:xfrm>
              <a:off x="1340708" y="6507088"/>
              <a:ext cx="19689" cy="19689"/>
            </a:xfrm>
            <a:custGeom>
              <a:avLst/>
              <a:gdLst>
                <a:gd name="connsiteX0" fmla="*/ 3988 w 19689"/>
                <a:gd name="connsiteY0" fmla="*/ 0 h 19689"/>
                <a:gd name="connsiteX1" fmla="*/ 0 w 19689"/>
                <a:gd name="connsiteY1" fmla="*/ 19689 h 19689"/>
                <a:gd name="connsiteX2" fmla="*/ 15826 w 19689"/>
                <a:gd name="connsiteY2" fmla="*/ 19689 h 19689"/>
                <a:gd name="connsiteX3" fmla="*/ 19689 w 19689"/>
                <a:gd name="connsiteY3" fmla="*/ 0 h 19689"/>
                <a:gd name="connsiteX4" fmla="*/ 3988 w 19689"/>
                <a:gd name="connsiteY4" fmla="*/ 0 h 1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9" h="19689">
                  <a:moveTo>
                    <a:pt x="3988" y="0"/>
                  </a:moveTo>
                  <a:lnTo>
                    <a:pt x="0" y="19689"/>
                  </a:lnTo>
                  <a:lnTo>
                    <a:pt x="15826" y="19689"/>
                  </a:lnTo>
                  <a:lnTo>
                    <a:pt x="19689" y="0"/>
                  </a:lnTo>
                  <a:lnTo>
                    <a:pt x="3988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63AE00B0-780F-4053-8FE9-B7D321217AFF}"/>
                </a:ext>
              </a:extLst>
            </p:cNvPr>
            <p:cNvSpPr/>
            <p:nvPr/>
          </p:nvSpPr>
          <p:spPr>
            <a:xfrm>
              <a:off x="1298712" y="6507088"/>
              <a:ext cx="19689" cy="19689"/>
            </a:xfrm>
            <a:custGeom>
              <a:avLst/>
              <a:gdLst>
                <a:gd name="connsiteX0" fmla="*/ 3988 w 19689"/>
                <a:gd name="connsiteY0" fmla="*/ 0 h 19689"/>
                <a:gd name="connsiteX1" fmla="*/ 0 w 19689"/>
                <a:gd name="connsiteY1" fmla="*/ 19689 h 19689"/>
                <a:gd name="connsiteX2" fmla="*/ 15702 w 19689"/>
                <a:gd name="connsiteY2" fmla="*/ 19689 h 19689"/>
                <a:gd name="connsiteX3" fmla="*/ 19689 w 19689"/>
                <a:gd name="connsiteY3" fmla="*/ 0 h 19689"/>
                <a:gd name="connsiteX4" fmla="*/ 3988 w 19689"/>
                <a:gd name="connsiteY4" fmla="*/ 0 h 1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9" h="19689">
                  <a:moveTo>
                    <a:pt x="3988" y="0"/>
                  </a:moveTo>
                  <a:lnTo>
                    <a:pt x="0" y="19689"/>
                  </a:lnTo>
                  <a:lnTo>
                    <a:pt x="15702" y="19689"/>
                  </a:lnTo>
                  <a:lnTo>
                    <a:pt x="19689" y="0"/>
                  </a:lnTo>
                  <a:lnTo>
                    <a:pt x="3988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2406CEAF-7399-4CCB-A322-03F0BA2532F5}"/>
                </a:ext>
              </a:extLst>
            </p:cNvPr>
            <p:cNvSpPr/>
            <p:nvPr/>
          </p:nvSpPr>
          <p:spPr>
            <a:xfrm>
              <a:off x="731837" y="6507088"/>
              <a:ext cx="417960" cy="157638"/>
            </a:xfrm>
            <a:custGeom>
              <a:avLst/>
              <a:gdLst>
                <a:gd name="connsiteX0" fmla="*/ 368612 w 417960"/>
                <a:gd name="connsiteY0" fmla="*/ 0 h 157638"/>
                <a:gd name="connsiteX1" fmla="*/ 356151 w 417960"/>
                <a:gd name="connsiteY1" fmla="*/ 61062 h 157638"/>
                <a:gd name="connsiteX2" fmla="*/ 320760 w 417960"/>
                <a:gd name="connsiteY2" fmla="*/ 61062 h 157638"/>
                <a:gd name="connsiteX3" fmla="*/ 333222 w 417960"/>
                <a:gd name="connsiteY3" fmla="*/ 0 h 157638"/>
                <a:gd name="connsiteX4" fmla="*/ 31652 w 417960"/>
                <a:gd name="connsiteY4" fmla="*/ 0 h 157638"/>
                <a:gd name="connsiteX5" fmla="*/ 0 w 417960"/>
                <a:gd name="connsiteY5" fmla="*/ 157638 h 157638"/>
                <a:gd name="connsiteX6" fmla="*/ 120254 w 417960"/>
                <a:gd name="connsiteY6" fmla="*/ 157638 h 157638"/>
                <a:gd name="connsiteX7" fmla="*/ 128105 w 417960"/>
                <a:gd name="connsiteY7" fmla="*/ 118260 h 157638"/>
                <a:gd name="connsiteX8" fmla="*/ 57074 w 417960"/>
                <a:gd name="connsiteY8" fmla="*/ 118260 h 157638"/>
                <a:gd name="connsiteX9" fmla="*/ 61435 w 417960"/>
                <a:gd name="connsiteY9" fmla="*/ 96577 h 157638"/>
                <a:gd name="connsiteX10" fmla="*/ 132342 w 417960"/>
                <a:gd name="connsiteY10" fmla="*/ 96577 h 157638"/>
                <a:gd name="connsiteX11" fmla="*/ 139569 w 417960"/>
                <a:gd name="connsiteY11" fmla="*/ 61062 h 157638"/>
                <a:gd name="connsiteX12" fmla="*/ 68538 w 417960"/>
                <a:gd name="connsiteY12" fmla="*/ 61062 h 157638"/>
                <a:gd name="connsiteX13" fmla="*/ 72900 w 417960"/>
                <a:gd name="connsiteY13" fmla="*/ 39378 h 157638"/>
                <a:gd name="connsiteX14" fmla="*/ 185303 w 417960"/>
                <a:gd name="connsiteY14" fmla="*/ 39378 h 157638"/>
                <a:gd name="connsiteX15" fmla="*/ 161626 w 417960"/>
                <a:gd name="connsiteY15" fmla="*/ 157638 h 157638"/>
                <a:gd name="connsiteX16" fmla="*/ 210849 w 417960"/>
                <a:gd name="connsiteY16" fmla="*/ 157638 h 157638"/>
                <a:gd name="connsiteX17" fmla="*/ 234651 w 417960"/>
                <a:gd name="connsiteY17" fmla="*/ 39378 h 157638"/>
                <a:gd name="connsiteX18" fmla="*/ 276023 w 417960"/>
                <a:gd name="connsiteY18" fmla="*/ 39378 h 157638"/>
                <a:gd name="connsiteX19" fmla="*/ 252222 w 417960"/>
                <a:gd name="connsiteY19" fmla="*/ 157638 h 157638"/>
                <a:gd name="connsiteX20" fmla="*/ 301569 w 417960"/>
                <a:gd name="connsiteY20" fmla="*/ 157638 h 157638"/>
                <a:gd name="connsiteX21" fmla="*/ 313657 w 417960"/>
                <a:gd name="connsiteY21" fmla="*/ 96577 h 157638"/>
                <a:gd name="connsiteX22" fmla="*/ 349172 w 417960"/>
                <a:gd name="connsiteY22" fmla="*/ 96577 h 157638"/>
                <a:gd name="connsiteX23" fmla="*/ 336960 w 417960"/>
                <a:gd name="connsiteY23" fmla="*/ 157638 h 157638"/>
                <a:gd name="connsiteX24" fmla="*/ 386308 w 417960"/>
                <a:gd name="connsiteY24" fmla="*/ 157638 h 157638"/>
                <a:gd name="connsiteX25" fmla="*/ 417960 w 417960"/>
                <a:gd name="connsiteY25" fmla="*/ 0 h 157638"/>
                <a:gd name="connsiteX26" fmla="*/ 368612 w 417960"/>
                <a:gd name="connsiteY26" fmla="*/ 0 h 15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17960" h="157638">
                  <a:moveTo>
                    <a:pt x="368612" y="0"/>
                  </a:moveTo>
                  <a:lnTo>
                    <a:pt x="356151" y="61062"/>
                  </a:lnTo>
                  <a:lnTo>
                    <a:pt x="320760" y="61062"/>
                  </a:lnTo>
                  <a:lnTo>
                    <a:pt x="333222" y="0"/>
                  </a:lnTo>
                  <a:lnTo>
                    <a:pt x="31652" y="0"/>
                  </a:lnTo>
                  <a:lnTo>
                    <a:pt x="0" y="157638"/>
                  </a:lnTo>
                  <a:lnTo>
                    <a:pt x="120254" y="157638"/>
                  </a:lnTo>
                  <a:lnTo>
                    <a:pt x="128105" y="118260"/>
                  </a:lnTo>
                  <a:lnTo>
                    <a:pt x="57074" y="118260"/>
                  </a:lnTo>
                  <a:lnTo>
                    <a:pt x="61435" y="96577"/>
                  </a:lnTo>
                  <a:lnTo>
                    <a:pt x="132342" y="96577"/>
                  </a:lnTo>
                  <a:lnTo>
                    <a:pt x="139569" y="61062"/>
                  </a:lnTo>
                  <a:lnTo>
                    <a:pt x="68538" y="61062"/>
                  </a:lnTo>
                  <a:lnTo>
                    <a:pt x="72900" y="39378"/>
                  </a:lnTo>
                  <a:lnTo>
                    <a:pt x="185303" y="39378"/>
                  </a:lnTo>
                  <a:lnTo>
                    <a:pt x="161626" y="157638"/>
                  </a:lnTo>
                  <a:lnTo>
                    <a:pt x="210849" y="157638"/>
                  </a:lnTo>
                  <a:lnTo>
                    <a:pt x="234651" y="39378"/>
                  </a:lnTo>
                  <a:lnTo>
                    <a:pt x="276023" y="39378"/>
                  </a:lnTo>
                  <a:lnTo>
                    <a:pt x="252222" y="157638"/>
                  </a:lnTo>
                  <a:lnTo>
                    <a:pt x="301569" y="157638"/>
                  </a:lnTo>
                  <a:lnTo>
                    <a:pt x="313657" y="96577"/>
                  </a:lnTo>
                  <a:lnTo>
                    <a:pt x="349172" y="96577"/>
                  </a:lnTo>
                  <a:lnTo>
                    <a:pt x="336960" y="157638"/>
                  </a:lnTo>
                  <a:lnTo>
                    <a:pt x="386308" y="157638"/>
                  </a:lnTo>
                  <a:lnTo>
                    <a:pt x="417960" y="0"/>
                  </a:lnTo>
                  <a:lnTo>
                    <a:pt x="368612" y="0"/>
                  </a:lnTo>
                  <a:close/>
                </a:path>
              </a:pathLst>
            </a:custGeom>
            <a:grpFill/>
            <a:ln w="12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CH" noProof="0"/>
            </a:p>
          </p:txBody>
        </p:sp>
      </p:grpSp>
    </p:spTree>
    <p:extLst>
      <p:ext uri="{BB962C8B-B14F-4D97-AF65-F5344CB8AC3E}">
        <p14:creationId xmlns:p14="http://schemas.microsoft.com/office/powerpoint/2010/main" val="296519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9CEF804-E58C-481B-A606-7D35AF68F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260351"/>
            <a:ext cx="10728325" cy="90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CH" noProof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5C6EC0D-393C-42F2-B6A7-B19C9B09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412875"/>
            <a:ext cx="10728325" cy="46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Mastertextformat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C96E51-36C9-4BEE-A761-33378A0DF0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473692" y="6522444"/>
            <a:ext cx="612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269E37AB-EE9C-4565-B2FD-B1FC504BEE2A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1EC403-6E63-4450-AFDD-66CA49D6CC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700" y="6522444"/>
            <a:ext cx="5400000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/>
              <a:t>Organisationseinheit verbal – STRENG VERTRAULICH</a:t>
            </a:r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DFCC57-7DDC-4B2C-A6BE-862DAF9C9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37585" y="6522444"/>
            <a:ext cx="322577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5ACA52AF-F19D-405C-AD5F-7D94B96A5CC3}" type="slidenum">
              <a:rPr lang="de-CH" noProof="0" smtClean="0"/>
              <a:pPr/>
              <a:t>‹#›</a:t>
            </a:fld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62898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1463" algn="l" defTabSz="914400" rtl="0" eaLnBrk="1" latinLnBrk="0" hangingPunct="1">
        <a:lnSpc>
          <a:spcPct val="100000"/>
        </a:lnSpc>
        <a:spcBef>
          <a:spcPts val="5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00000"/>
        </a:lnSpc>
        <a:spcBef>
          <a:spcPts val="5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1463" algn="l" defTabSz="914400" rtl="0" eaLnBrk="1" latinLnBrk="0" hangingPunct="1">
        <a:lnSpc>
          <a:spcPct val="100000"/>
        </a:lnSpc>
        <a:spcBef>
          <a:spcPts val="5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00000"/>
        </a:lnSpc>
        <a:spcBef>
          <a:spcPts val="5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461">
          <p15:clr>
            <a:srgbClr val="F26B43"/>
          </p15:clr>
        </p15:guide>
        <p15:guide id="3" pos="7219">
          <p15:clr>
            <a:srgbClr val="F26B43"/>
          </p15:clr>
        </p15:guide>
        <p15:guide id="4" orient="horz" pos="164">
          <p15:clr>
            <a:srgbClr val="F26B43"/>
          </p15:clr>
        </p15:guide>
        <p15:guide id="5" orient="horz" pos="890">
          <p15:clr>
            <a:srgbClr val="F26B43"/>
          </p15:clr>
        </p15:guide>
        <p15:guide id="6" orient="horz" pos="4201">
          <p15:clr>
            <a:srgbClr val="F26B43"/>
          </p15:clr>
        </p15:guide>
        <p15:guide id="7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0.png"/><Relationship Id="rId4" Type="http://schemas.openxmlformats.org/officeDocument/2006/relationships/video" Target="../media/media2.mp4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4.mp4"/><Relationship Id="rId7" Type="http://schemas.openxmlformats.org/officeDocument/2006/relationships/image" Target="../media/image15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4.xml"/><Relationship Id="rId4" Type="http://schemas.openxmlformats.org/officeDocument/2006/relationships/video" Target="../media/media4.mp4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video" Target="NULL" TargetMode="External"/><Relationship Id="rId7" Type="http://schemas.openxmlformats.org/officeDocument/2006/relationships/slideLayout" Target="../slideLayouts/slideLayout14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20.png"/><Relationship Id="rId5" Type="http://schemas.microsoft.com/office/2007/relationships/media" Target="../media/media7.mp4"/><Relationship Id="rId10" Type="http://schemas.openxmlformats.org/officeDocument/2006/relationships/image" Target="../media/image19.png"/><Relationship Id="rId4" Type="http://schemas.microsoft.com/office/2007/relationships/media" Target="../media/media6.mp4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DD72CB-F104-4DE7-8E0E-740091A20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FB77-BE4F-4F5A-9962-E7BCEF4A4059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5790D-0071-457D-86B5-CFCB0B92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1</a:t>
            </a:fld>
            <a:endParaRPr lang="de-CH" noProof="0"/>
          </a:p>
        </p:txBody>
      </p:sp>
      <p:pic>
        <p:nvPicPr>
          <p:cNvPr id="28" name="352e329a7c815cda0e0a9326dbc9a121">
            <a:hlinkClick r:id="" action="ppaction://media"/>
            <a:extLst>
              <a:ext uri="{FF2B5EF4-FFF2-40B4-BE49-F238E27FC236}">
                <a16:creationId xmlns:a16="http://schemas.microsoft.com/office/drawing/2014/main" id="{96BC827D-7BD8-3190-ACDD-F7D0932B7A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1541" r="3524"/>
          <a:stretch/>
        </p:blipFill>
        <p:spPr>
          <a:xfrm>
            <a:off x="2423563" y="2275788"/>
            <a:ext cx="6492961" cy="3847152"/>
          </a:xfrm>
          <a:prstGeom prst="rect">
            <a:avLst/>
          </a:prstGeom>
        </p:spPr>
      </p:pic>
      <p:pic>
        <p:nvPicPr>
          <p:cNvPr id="23" name="08d91dc4ee3a0394d8897240ac7ddd45">
            <a:hlinkClick r:id="" action="ppaction://media"/>
            <a:extLst>
              <a:ext uri="{FF2B5EF4-FFF2-40B4-BE49-F238E27FC236}">
                <a16:creationId xmlns:a16="http://schemas.microsoft.com/office/drawing/2014/main" id="{3F9F8F28-D15F-968F-D6BC-8FD8E62DB5E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8"/>
          <a:srcRect l="10352" t="8403" r="22296" b="13056"/>
          <a:stretch/>
        </p:blipFill>
        <p:spPr>
          <a:xfrm>
            <a:off x="5068711" y="2265847"/>
            <a:ext cx="5056934" cy="3317079"/>
          </a:xfrm>
          <a:prstGeom prst="rect">
            <a:avLst/>
          </a:prstGeom>
        </p:spPr>
      </p:pic>
      <p:pic>
        <p:nvPicPr>
          <p:cNvPr id="5" name="Picture 4" descr="A person wearing a mask and gloves holding a box on a table&#10;&#10;Description automatically generated with low confidence">
            <a:extLst>
              <a:ext uri="{FF2B5EF4-FFF2-40B4-BE49-F238E27FC236}">
                <a16:creationId xmlns:a16="http://schemas.microsoft.com/office/drawing/2014/main" id="{D33F2877-B0DD-BAB9-9A6C-31A48FBE5E9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4502" t="25969" r="18249" b="40375"/>
          <a:stretch/>
        </p:blipFill>
        <p:spPr>
          <a:xfrm>
            <a:off x="1471347" y="2265847"/>
            <a:ext cx="1517872" cy="1517872"/>
          </a:xfrm>
          <a:prstGeom prst="rect">
            <a:avLst/>
          </a:prstGeom>
        </p:spPr>
      </p:pic>
      <p:pic>
        <p:nvPicPr>
          <p:cNvPr id="11" name="Picture 10" descr="A person wearing a virtual reality helmet and gloves&#10;&#10;Description automatically generated with low confidence">
            <a:extLst>
              <a:ext uri="{FF2B5EF4-FFF2-40B4-BE49-F238E27FC236}">
                <a16:creationId xmlns:a16="http://schemas.microsoft.com/office/drawing/2014/main" id="{881466AB-C854-6128-2BD1-3C1FB9F2F02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7219" t="33118" r="15532" b="33226"/>
          <a:stretch/>
        </p:blipFill>
        <p:spPr>
          <a:xfrm>
            <a:off x="1471347" y="4065053"/>
            <a:ext cx="1517872" cy="1517873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0BB4ED62-707B-B1A7-43D9-BE3F0070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260351"/>
            <a:ext cx="10353855" cy="462744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altLang="zh-CN" sz="3200" i="0" dirty="0" err="1">
                <a:solidFill>
                  <a:srgbClr val="363636"/>
                </a:solidFill>
                <a:effectLst/>
                <a:latin typeface="Google Sans"/>
              </a:rPr>
              <a:t>ArtiGrasp</a:t>
            </a:r>
            <a:r>
              <a:rPr lang="en-US" altLang="zh-CN" sz="3200" i="0" dirty="0">
                <a:solidFill>
                  <a:srgbClr val="363636"/>
                </a:solidFill>
                <a:effectLst/>
                <a:latin typeface="Google Sans"/>
              </a:rPr>
              <a:t>: Physically Plausible Synthesis of</a:t>
            </a:r>
            <a:br>
              <a:rPr lang="en-US" altLang="zh-CN" sz="3200" i="0" dirty="0">
                <a:solidFill>
                  <a:srgbClr val="363636"/>
                </a:solidFill>
                <a:effectLst/>
                <a:latin typeface="Google Sans"/>
              </a:rPr>
            </a:br>
            <a:r>
              <a:rPr lang="en-US" altLang="zh-CN" sz="3200" i="0" dirty="0">
                <a:solidFill>
                  <a:srgbClr val="363636"/>
                </a:solidFill>
                <a:effectLst/>
                <a:latin typeface="Google Sans"/>
              </a:rPr>
              <a:t>Bi-Manual Dexterous Grasping and Articulation</a:t>
            </a:r>
            <a:br>
              <a:rPr lang="en-US" altLang="zh-CN" sz="3200" i="0" dirty="0">
                <a:solidFill>
                  <a:srgbClr val="363636"/>
                </a:solidFill>
                <a:effectLst/>
                <a:latin typeface="Google Sans"/>
              </a:rPr>
            </a:br>
            <a:endParaRPr lang="en-US" altLang="zh-CN" sz="4000" dirty="0">
              <a:solidFill>
                <a:prstClr val="black"/>
              </a:solidFill>
            </a:endParaRPr>
          </a:p>
        </p:txBody>
      </p:sp>
      <p:pic>
        <p:nvPicPr>
          <p:cNvPr id="10" name="Picture 6" descr="A square wooden objec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F3FDE59F-23D1-9FFA-8D48-9C9CE218C55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alphaModFix/>
          </a:blip>
          <a:srcRect l="35732" t="30441" r="30209" b="18686"/>
          <a:stretch/>
        </p:blipFill>
        <p:spPr>
          <a:xfrm>
            <a:off x="6918519" y="3231540"/>
            <a:ext cx="2633835" cy="21628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6E52D3-84AC-0A49-1777-544375244C8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alphaModFix amt="60000"/>
          </a:blip>
          <a:srcRect l="53380" t="9437" r="25865" b="54814"/>
          <a:stretch/>
        </p:blipFill>
        <p:spPr>
          <a:xfrm>
            <a:off x="8315861" y="2320401"/>
            <a:ext cx="1618362" cy="153254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3B47BD1-2D3B-E9AD-CD93-E80BCE8CDFAF}"/>
              </a:ext>
            </a:extLst>
          </p:cNvPr>
          <p:cNvSpPr txBox="1"/>
          <p:nvPr/>
        </p:nvSpPr>
        <p:spPr>
          <a:xfrm>
            <a:off x="8350868" y="1906456"/>
            <a:ext cx="2973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 articulated object pose</a:t>
            </a: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id="{DBDF3C35-100B-D0B1-018D-1C05E66E446F}"/>
              </a:ext>
            </a:extLst>
          </p:cNvPr>
          <p:cNvSpPr txBox="1"/>
          <p:nvPr/>
        </p:nvSpPr>
        <p:spPr>
          <a:xfrm>
            <a:off x="6632772" y="4934673"/>
            <a:ext cx="2919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 articulated object pose</a:t>
            </a: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19E701E7-FDF8-FEB1-87E5-88EE1A892B3E}"/>
              </a:ext>
            </a:extLst>
          </p:cNvPr>
          <p:cNvSpPr txBox="1"/>
          <p:nvPr/>
        </p:nvSpPr>
        <p:spPr>
          <a:xfrm>
            <a:off x="1330037" y="576454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Static </a:t>
            </a:r>
            <a:r>
              <a:rPr lang="en-US" dirty="0"/>
              <a:t>reference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456AFC-6CBD-4837-AB53-5BDB4C4BD85E}"/>
              </a:ext>
            </a:extLst>
          </p:cNvPr>
          <p:cNvSpPr txBox="1"/>
          <p:nvPr/>
        </p:nvSpPr>
        <p:spPr>
          <a:xfrm>
            <a:off x="8564051" y="4199364"/>
            <a:ext cx="2084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Motion generated by our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文本框 12">
                <a:extLst>
                  <a:ext uri="{FF2B5EF4-FFF2-40B4-BE49-F238E27FC236}">
                    <a16:creationId xmlns:a16="http://schemas.microsoft.com/office/drawing/2014/main" id="{E6CEAB37-D721-EBCA-237F-A01F44B56E33}"/>
                  </a:ext>
                </a:extLst>
              </p:cNvPr>
              <p:cNvSpPr txBox="1"/>
              <p:nvPr/>
            </p:nvSpPr>
            <p:spPr>
              <a:xfrm>
                <a:off x="474784" y="1394274"/>
                <a:ext cx="1124243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Hui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Zhang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1,2</m:t>
                        </m:r>
                        <m:r>
                          <a:rPr lang="en-US" altLang="zh-CN" sz="1600" b="0" i="1" dirty="0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Sammy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Christen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1∗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Zicong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Fan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1,2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Luocheng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Zheng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Jemin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Hwangbo</m:t>
                        </m:r>
                      </m:e>
                      <m:sup>
                        <m:r>
                          <a:rPr lang="en-US" altLang="zh-CN" sz="16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Jie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Song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/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16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1600" dirty="0"/>
                          <m:t>Otmar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 </m:t>
                        </m:r>
                        <m:r>
                          <m:rPr>
                            <m:nor/>
                          </m:rPr>
                          <a:rPr lang="en-US" altLang="zh-CN" sz="1600" dirty="0"/>
                          <m:t>Hilliges</m:t>
                        </m:r>
                      </m:e>
                      <m:sup>
                        <m:r>
                          <a:rPr lang="en-US" altLang="zh-CN" sz="1600" i="1" dirty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altLang="zh-CN" sz="16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zh-CN" sz="1600" dirty="0"/>
              </a:p>
              <a:p>
                <a:pPr algn="ctr"/>
                <a:r>
                  <a:rPr lang="en-US" altLang="zh-CN" sz="1600" dirty="0"/>
                  <a:t>* indicates equal contribution</a:t>
                </a:r>
              </a:p>
            </p:txBody>
          </p:sp>
        </mc:Choice>
        <mc:Fallback xmlns="">
          <p:sp>
            <p:nvSpPr>
              <p:cNvPr id="30" name="文本框 12">
                <a:extLst>
                  <a:ext uri="{FF2B5EF4-FFF2-40B4-BE49-F238E27FC236}">
                    <a16:creationId xmlns:a16="http://schemas.microsoft.com/office/drawing/2014/main" id="{E6CEAB37-D721-EBCA-237F-A01F44B56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784" y="1394274"/>
                <a:ext cx="11242432" cy="584775"/>
              </a:xfrm>
              <a:prstGeom prst="rect">
                <a:avLst/>
              </a:prstGeom>
              <a:blipFill>
                <a:blip r:embed="rId13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图片 14">
            <a:extLst>
              <a:ext uri="{FF2B5EF4-FFF2-40B4-BE49-F238E27FC236}">
                <a16:creationId xmlns:a16="http://schemas.microsoft.com/office/drawing/2014/main" id="{D44F2CCC-ABA9-6B0A-7602-D0DE28248E9D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9808" r="28783"/>
          <a:stretch/>
        </p:blipFill>
        <p:spPr>
          <a:xfrm>
            <a:off x="914032" y="1947402"/>
            <a:ext cx="2210655" cy="623538"/>
          </a:xfrm>
          <a:prstGeom prst="rect">
            <a:avLst/>
          </a:prstGeom>
        </p:spPr>
      </p:pic>
      <p:pic>
        <p:nvPicPr>
          <p:cNvPr id="32" name="图片 15">
            <a:extLst>
              <a:ext uri="{FF2B5EF4-FFF2-40B4-BE49-F238E27FC236}">
                <a16:creationId xmlns:a16="http://schemas.microsoft.com/office/drawing/2014/main" id="{C215B145-D5E1-B4DC-9FB1-AC882D1091CA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1" r="63365" b="8014"/>
          <a:stretch/>
        </p:blipFill>
        <p:spPr>
          <a:xfrm>
            <a:off x="5035542" y="1947402"/>
            <a:ext cx="2578433" cy="573565"/>
          </a:xfrm>
          <a:prstGeom prst="rect">
            <a:avLst/>
          </a:prstGeom>
        </p:spPr>
      </p:pic>
      <p:pic>
        <p:nvPicPr>
          <p:cNvPr id="33" name="图片 16">
            <a:extLst>
              <a:ext uri="{FF2B5EF4-FFF2-40B4-BE49-F238E27FC236}">
                <a16:creationId xmlns:a16="http://schemas.microsoft.com/office/drawing/2014/main" id="{6BB4AC0F-13DE-56F7-5B52-AACC7F9AE575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77308" b="-3444"/>
          <a:stretch/>
        </p:blipFill>
        <p:spPr>
          <a:xfrm>
            <a:off x="9606084" y="1947402"/>
            <a:ext cx="1597139" cy="64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7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43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  <p:bldLst>
      <p:bldP spid="24" grpId="0"/>
      <p:bldP spid="25" grpId="0"/>
      <p:bldP spid="25" grpId="1"/>
      <p:bldP spid="26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D967E9-D721-4AAB-B1BE-E191FA61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6" y="260351"/>
            <a:ext cx="9741855" cy="37276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altLang="zh-CN" sz="2800" dirty="0">
                <a:solidFill>
                  <a:prstClr val="black"/>
                </a:solidFill>
                <a:latin typeface="+mj-ea"/>
              </a:rPr>
              <a:t>Method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DD72CB-F104-4DE7-8E0E-740091A20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FB77-BE4F-4F5A-9962-E7BCEF4A4059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5790D-0071-457D-86B5-CFCB0B92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2</a:t>
            </a:fld>
            <a:endParaRPr lang="de-CH" noProof="0"/>
          </a:p>
        </p:txBody>
      </p:sp>
      <p:pic>
        <p:nvPicPr>
          <p:cNvPr id="7" name="de5eec62619ab94de51b8c839795fb88">
            <a:hlinkClick r:id="" action="ppaction://media"/>
            <a:extLst>
              <a:ext uri="{FF2B5EF4-FFF2-40B4-BE49-F238E27FC236}">
                <a16:creationId xmlns:a16="http://schemas.microsoft.com/office/drawing/2014/main" id="{D9BA86A7-13C3-1B47-9BA7-077C17AD12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82486" y="3429000"/>
            <a:ext cx="2652888" cy="2094385"/>
          </a:xfrm>
          <a:prstGeom prst="rect">
            <a:avLst/>
          </a:prstGeom>
        </p:spPr>
      </p:pic>
      <p:pic>
        <p:nvPicPr>
          <p:cNvPr id="10" name="543530cac8e68ee24ec5c858d71314c9">
            <a:hlinkClick r:id="" action="ppaction://media"/>
            <a:extLst>
              <a:ext uri="{FF2B5EF4-FFF2-40B4-BE49-F238E27FC236}">
                <a16:creationId xmlns:a16="http://schemas.microsoft.com/office/drawing/2014/main" id="{5793FDAE-5897-EBEA-0EC2-B60E45D1FA7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8"/>
          <a:srcRect l="3037" r="2748"/>
          <a:stretch/>
        </p:blipFill>
        <p:spPr>
          <a:xfrm>
            <a:off x="6945550" y="658886"/>
            <a:ext cx="4118802" cy="2459086"/>
          </a:xfrm>
          <a:prstGeom prst="rect">
            <a:avLst/>
          </a:prstGeom>
        </p:spPr>
      </p:pic>
      <p:sp>
        <p:nvSpPr>
          <p:cNvPr id="11" name="文本框 8">
            <a:extLst>
              <a:ext uri="{FF2B5EF4-FFF2-40B4-BE49-F238E27FC236}">
                <a16:creationId xmlns:a16="http://schemas.microsoft.com/office/drawing/2014/main" id="{80457504-23FB-D2CB-E1BA-53A040F89DD5}"/>
              </a:ext>
            </a:extLst>
          </p:cNvPr>
          <p:cNvSpPr txBox="1"/>
          <p:nvPr/>
        </p:nvSpPr>
        <p:spPr>
          <a:xfrm>
            <a:off x="2540082" y="5657781"/>
            <a:ext cx="1978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solidFill>
                  <a:prstClr val="black"/>
                </a:solidFill>
                <a:latin typeface="Arial"/>
              </a:rPr>
              <a:t>Framework</a:t>
            </a:r>
            <a:endParaRPr lang="zh-CN" altLang="en-US" b="1" dirty="0"/>
          </a:p>
        </p:txBody>
      </p:sp>
      <p:sp>
        <p:nvSpPr>
          <p:cNvPr id="12" name="文本框 8">
            <a:extLst>
              <a:ext uri="{FF2B5EF4-FFF2-40B4-BE49-F238E27FC236}">
                <a16:creationId xmlns:a16="http://schemas.microsoft.com/office/drawing/2014/main" id="{CB83E374-2AD0-A573-8F80-8D77A85A90DE}"/>
              </a:ext>
            </a:extLst>
          </p:cNvPr>
          <p:cNvSpPr txBox="1"/>
          <p:nvPr/>
        </p:nvSpPr>
        <p:spPr>
          <a:xfrm>
            <a:off x="7444124" y="5657781"/>
            <a:ext cx="31216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Learning Curriculum</a:t>
            </a:r>
            <a:endParaRPr lang="zh-CN" alt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31FD0B-1060-B830-48C1-E2F762158D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6042" y="1162756"/>
            <a:ext cx="5906118" cy="438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DD72CB-F104-4DE7-8E0E-740091A20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7FB77-BE4F-4F5A-9962-E7BCEF4A4059}" type="datetime1">
              <a:rPr lang="de-CH" noProof="0" smtClean="0"/>
              <a:t>04.07.2024</a:t>
            </a:fld>
            <a:endParaRPr lang="de-CH" noProof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5790D-0071-457D-86B5-CFCB0B92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A52AF-F19D-405C-AD5F-7D94B96A5CC3}" type="slidenum">
              <a:rPr lang="de-CH" noProof="0" smtClean="0"/>
              <a:t>3</a:t>
            </a:fld>
            <a:endParaRPr lang="de-CH" noProof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91327-E68B-967D-BC1D-CC45A8495667}"/>
              </a:ext>
            </a:extLst>
          </p:cNvPr>
          <p:cNvSpPr txBox="1"/>
          <p:nvPr/>
        </p:nvSpPr>
        <p:spPr>
          <a:xfrm>
            <a:off x="5723767" y="5835066"/>
            <a:ext cx="260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D-Grasp</a:t>
            </a:r>
          </a:p>
          <a:p>
            <a:pPr algn="ctr"/>
            <a:r>
              <a:rPr lang="en-US" dirty="0"/>
              <a:t>[</a:t>
            </a:r>
            <a:r>
              <a:rPr lang="en-CA" dirty="0"/>
              <a:t>Christen et al., 2022]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A6387D-DC56-E9D1-C22E-25CEDE0E17EE}"/>
              </a:ext>
            </a:extLst>
          </p:cNvPr>
          <p:cNvSpPr txBox="1"/>
          <p:nvPr/>
        </p:nvSpPr>
        <p:spPr>
          <a:xfrm>
            <a:off x="8405904" y="5989220"/>
            <a:ext cx="170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/>
              <a:t>ArtiGrasp</a:t>
            </a:r>
            <a:r>
              <a:rPr lang="en-CA" dirty="0"/>
              <a:t> (Ours)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BBD4FB-4A28-F1E5-7283-A640C013DA0E}"/>
              </a:ext>
            </a:extLst>
          </p:cNvPr>
          <p:cNvSpPr txBox="1"/>
          <p:nvPr/>
        </p:nvSpPr>
        <p:spPr>
          <a:xfrm>
            <a:off x="4836763" y="6043651"/>
            <a:ext cx="44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PD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16B756-E29C-444B-044D-68C52DDE9A59}"/>
              </a:ext>
            </a:extLst>
          </p:cNvPr>
          <p:cNvSpPr txBox="1"/>
          <p:nvPr/>
        </p:nvSpPr>
        <p:spPr>
          <a:xfrm>
            <a:off x="6311900" y="6228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5" name="50864068ca59a63e347682225e040786">
            <a:hlinkClick r:id="" action="ppaction://media"/>
            <a:extLst>
              <a:ext uri="{FF2B5EF4-FFF2-40B4-BE49-F238E27FC236}">
                <a16:creationId xmlns:a16="http://schemas.microsoft.com/office/drawing/2014/main" id="{8EC29DC3-73AE-2C64-8B54-7E18F77696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t="25291" b="27273"/>
          <a:stretch/>
        </p:blipFill>
        <p:spPr>
          <a:xfrm>
            <a:off x="4287556" y="1968162"/>
            <a:ext cx="5886307" cy="1570650"/>
          </a:xfrm>
          <a:prstGeom prst="rect">
            <a:avLst/>
          </a:prstGeom>
        </p:spPr>
      </p:pic>
      <p:pic>
        <p:nvPicPr>
          <p:cNvPr id="16" name="1bd88c66f119f9a7aca67bae6bbfdd6d">
            <a:hlinkClick r:id="" action="ppaction://media"/>
            <a:extLst>
              <a:ext uri="{FF2B5EF4-FFF2-40B4-BE49-F238E27FC236}">
                <a16:creationId xmlns:a16="http://schemas.microsoft.com/office/drawing/2014/main" id="{B6F68453-E949-DF68-CAB7-F606B395F7F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331"/>
                </p14:media>
              </p:ext>
            </p:extLst>
          </p:nvPr>
        </p:nvPicPr>
        <p:blipFill rotWithShape="1">
          <a:blip r:embed="rId10"/>
          <a:srcRect t="23016" b="23679"/>
          <a:stretch/>
        </p:blipFill>
        <p:spPr>
          <a:xfrm>
            <a:off x="4113133" y="3801994"/>
            <a:ext cx="6235155" cy="1869530"/>
          </a:xfrm>
          <a:prstGeom prst="rect">
            <a:avLst/>
          </a:prstGeom>
        </p:spPr>
      </p:pic>
      <p:pic>
        <p:nvPicPr>
          <p:cNvPr id="18" name="1d758aa5e6ea73f365bed44802397a03">
            <a:hlinkClick r:id="" action="ppaction://media"/>
            <a:extLst>
              <a:ext uri="{FF2B5EF4-FFF2-40B4-BE49-F238E27FC236}">
                <a16:creationId xmlns:a16="http://schemas.microsoft.com/office/drawing/2014/main" id="{88AD4396-4BB7-4380-6505-54C9EA305D7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1"/>
          <a:srcRect t="21239" r="755" b="20734"/>
          <a:stretch/>
        </p:blipFill>
        <p:spPr>
          <a:xfrm>
            <a:off x="6096000" y="746483"/>
            <a:ext cx="3714648" cy="1221679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A6A741EB-7E30-34A8-610C-B4DAE971E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6" y="260351"/>
            <a:ext cx="9741855" cy="37276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altLang="zh-CN" sz="2800" dirty="0">
                <a:solidFill>
                  <a:prstClr val="black"/>
                </a:solidFill>
                <a:latin typeface="+mj-ea"/>
              </a:rPr>
              <a:t>Qualitative Results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5B70EB-EA19-41C5-39A1-F686E5F0A7B9}"/>
              </a:ext>
            </a:extLst>
          </p:cNvPr>
          <p:cNvSpPr txBox="1"/>
          <p:nvPr/>
        </p:nvSpPr>
        <p:spPr>
          <a:xfrm>
            <a:off x="1311665" y="1170401"/>
            <a:ext cx="251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Grasping + Articulation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F36C5D-A5A7-24F9-769B-E27C55D750E4}"/>
              </a:ext>
            </a:extLst>
          </p:cNvPr>
          <p:cNvSpPr txBox="1"/>
          <p:nvPr/>
        </p:nvSpPr>
        <p:spPr>
          <a:xfrm>
            <a:off x="1975340" y="2879966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Grasping 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89B350-FE44-21FD-E327-AB479BAEE208}"/>
              </a:ext>
            </a:extLst>
          </p:cNvPr>
          <p:cNvSpPr txBox="1"/>
          <p:nvPr/>
        </p:nvSpPr>
        <p:spPr>
          <a:xfrm>
            <a:off x="1904808" y="4560719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Articulation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3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23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1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21" grpId="0"/>
      <p:bldP spid="23" grpId="0"/>
    </p:bldLst>
  </p:timing>
</p:sld>
</file>

<file path=ppt/theme/theme1.xml><?xml version="1.0" encoding="utf-8"?>
<a:theme xmlns:a="http://schemas.openxmlformats.org/drawingml/2006/main" name="ETH Zürich">
  <a:themeElements>
    <a:clrScheme name="ETH Zürich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15CAF"/>
      </a:accent1>
      <a:accent2>
        <a:srgbClr val="007894"/>
      </a:accent2>
      <a:accent3>
        <a:srgbClr val="627313"/>
      </a:accent3>
      <a:accent4>
        <a:srgbClr val="8E6713"/>
      </a:accent4>
      <a:accent5>
        <a:srgbClr val="B7352D"/>
      </a:accent5>
      <a:accent6>
        <a:srgbClr val="A30774"/>
      </a:accent6>
      <a:hlink>
        <a:srgbClr val="0563C1"/>
      </a:hlink>
      <a:folHlink>
        <a:srgbClr val="954F72"/>
      </a:folHlink>
    </a:clrScheme>
    <a:fontScheme name="ETH Züric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ETH Blau">
      <a:srgbClr val="215CAF"/>
    </a:custClr>
    <a:custClr name="ETH Petrol">
      <a:srgbClr val="007894"/>
    </a:custClr>
    <a:custClr name="ETH Gruen">
      <a:srgbClr val="627313"/>
    </a:custClr>
    <a:custClr name="ETH Bronze">
      <a:srgbClr val="8E6713"/>
    </a:custClr>
    <a:custClr name="ETH Rot">
      <a:srgbClr val="B7352D"/>
    </a:custClr>
    <a:custClr name="ETH Purpur">
      <a:srgbClr val="A30774"/>
    </a:custClr>
    <a:custClr name="ETH Grau">
      <a:srgbClr val="6F6F6F"/>
    </a:custClr>
  </a:custClrLst>
  <a:extLst>
    <a:ext uri="{05A4C25C-085E-4340-85A3-A5531E510DB2}">
      <thm15:themeFamily xmlns:thm15="http://schemas.microsoft.com/office/thememl/2012/main" name="eth-pp-template-praesentation.potx" id="{D9E153C4-3F86-4C43-B293-4BBF19123312}" vid="{E1DFB9CB-3F1E-485D-AB0D-B52F37504C3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Microsoft Office PowerPoint</Application>
  <PresentationFormat>Widescreen</PresentationFormat>
  <Paragraphs>27</Paragraphs>
  <Slides>3</Slides>
  <Notes>3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等线</vt:lpstr>
      <vt:lpstr>Google Sans</vt:lpstr>
      <vt:lpstr>Arial</vt:lpstr>
      <vt:lpstr>Cambria Math</vt:lpstr>
      <vt:lpstr>Symbol</vt:lpstr>
      <vt:lpstr>ETH Zürich</vt:lpstr>
      <vt:lpstr>ArtiGrasp: Physically Plausible Synthesis of Bi-Manual Dexterous Grasping and Articulation </vt:lpstr>
      <vt:lpstr>Method</vt:lpstr>
      <vt:lpstr>Qualitative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Harry</dc:creator>
  <cp:lastModifiedBy>zhang hui</cp:lastModifiedBy>
  <cp:revision>346</cp:revision>
  <dcterms:created xsi:type="dcterms:W3CDTF">2023-08-15T08:45:38Z</dcterms:created>
  <dcterms:modified xsi:type="dcterms:W3CDTF">2024-07-04T19:26:22Z</dcterms:modified>
</cp:coreProperties>
</file>