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034DA-C6E9-4A4D-B0A1-8207FCD67918}" type="datetimeFigureOut">
              <a:rPr lang="zh-CN" altLang="en-US" smtClean="0"/>
              <a:t>2025/5/23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0871C-2B66-4E96-BBE3-7E0C107B21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microsoft.com/office/2007/relationships/media" Target="../media/media7.mp4"/><Relationship Id="rId18" Type="http://schemas.openxmlformats.org/officeDocument/2006/relationships/image" Target="../media/image3.png"/><Relationship Id="rId3" Type="http://schemas.microsoft.com/office/2007/relationships/media" Target="../media/media2.mp4"/><Relationship Id="rId21" Type="http://schemas.openxmlformats.org/officeDocument/2006/relationships/image" Target="../media/image6.png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2.png"/><Relationship Id="rId2" Type="http://schemas.openxmlformats.org/officeDocument/2006/relationships/video" Target="../media/media1.mp4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slideLayout" Target="../slideLayouts/slideLayout1.xml"/><Relationship Id="rId10" Type="http://schemas.openxmlformats.org/officeDocument/2006/relationships/video" Target="../media/media5.mp4"/><Relationship Id="rId19" Type="http://schemas.openxmlformats.org/officeDocument/2006/relationships/image" Target="../media/image4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microsoft.com/office/2007/relationships/media" Target="../media/media7.mp4"/><Relationship Id="rId18" Type="http://schemas.openxmlformats.org/officeDocument/2006/relationships/image" Target="../media/image10.png"/><Relationship Id="rId3" Type="http://schemas.microsoft.com/office/2007/relationships/media" Target="../media/media9.mp4"/><Relationship Id="rId21" Type="http://schemas.openxmlformats.org/officeDocument/2006/relationships/image" Target="../media/image13.png"/><Relationship Id="rId7" Type="http://schemas.microsoft.com/office/2007/relationships/media" Target="../media/media11.mp4"/><Relationship Id="rId12" Type="http://schemas.openxmlformats.org/officeDocument/2006/relationships/video" Target="../media/media13.mp4"/><Relationship Id="rId17" Type="http://schemas.openxmlformats.org/officeDocument/2006/relationships/image" Target="../media/image9.png"/><Relationship Id="rId2" Type="http://schemas.openxmlformats.org/officeDocument/2006/relationships/video" Target="../media/media8.mp4"/><Relationship Id="rId16" Type="http://schemas.openxmlformats.org/officeDocument/2006/relationships/image" Target="../media/image8.png"/><Relationship Id="rId20" Type="http://schemas.openxmlformats.org/officeDocument/2006/relationships/image" Target="../media/image12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microsoft.com/office/2007/relationships/media" Target="../media/media13.mp4"/><Relationship Id="rId5" Type="http://schemas.microsoft.com/office/2007/relationships/media" Target="../media/media10.mp4"/><Relationship Id="rId15" Type="http://schemas.openxmlformats.org/officeDocument/2006/relationships/slideLayout" Target="../slideLayouts/slideLayout2.xml"/><Relationship Id="rId10" Type="http://schemas.openxmlformats.org/officeDocument/2006/relationships/video" Target="../media/media12.mp4"/><Relationship Id="rId19" Type="http://schemas.openxmlformats.org/officeDocument/2006/relationships/image" Target="../media/image11.png"/><Relationship Id="rId4" Type="http://schemas.openxmlformats.org/officeDocument/2006/relationships/video" Target="../media/media9.mp4"/><Relationship Id="rId9" Type="http://schemas.microsoft.com/office/2007/relationships/media" Target="../media/media12.mp4"/><Relationship Id="rId14" Type="http://schemas.openxmlformats.org/officeDocument/2006/relationships/video" Target="../media/media7.mp4"/><Relationship Id="rId2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20.mp4"/><Relationship Id="rId13" Type="http://schemas.openxmlformats.org/officeDocument/2006/relationships/image" Target="../media/image16.png"/><Relationship Id="rId3" Type="http://schemas.microsoft.com/office/2007/relationships/media" Target="../media/media15.mp4"/><Relationship Id="rId7" Type="http://schemas.microsoft.com/office/2007/relationships/media" Target="../media/media19.mp4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microsoft.com/office/2007/relationships/media" Target="../media/media14.mp4"/><Relationship Id="rId16" Type="http://schemas.openxmlformats.org/officeDocument/2006/relationships/image" Target="../media/image19.png"/><Relationship Id="rId1" Type="http://schemas.openxmlformats.org/officeDocument/2006/relationships/video" Target="NULL" TargetMode="External"/><Relationship Id="rId6" Type="http://schemas.microsoft.com/office/2007/relationships/media" Target="../media/media18.mp4"/><Relationship Id="rId11" Type="http://schemas.openxmlformats.org/officeDocument/2006/relationships/image" Target="../media/image14.png"/><Relationship Id="rId5" Type="http://schemas.microsoft.com/office/2007/relationships/media" Target="../media/media17.mp4"/><Relationship Id="rId15" Type="http://schemas.openxmlformats.org/officeDocument/2006/relationships/image" Target="../media/image18.png"/><Relationship Id="rId10" Type="http://schemas.openxmlformats.org/officeDocument/2006/relationships/slideLayout" Target="../slideLayouts/slideLayout2.xml"/><Relationship Id="rId4" Type="http://schemas.microsoft.com/office/2007/relationships/media" Target="../media/media16.mp4"/><Relationship Id="rId9" Type="http://schemas.openxmlformats.org/officeDocument/2006/relationships/video" Target="../media/media20.mp4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24.mp4"/><Relationship Id="rId13" Type="http://schemas.microsoft.com/office/2007/relationships/media" Target="../media/media20.mp4"/><Relationship Id="rId18" Type="http://schemas.openxmlformats.org/officeDocument/2006/relationships/image" Target="../media/image23.png"/><Relationship Id="rId3" Type="http://schemas.microsoft.com/office/2007/relationships/media" Target="../media/media22.mp4"/><Relationship Id="rId21" Type="http://schemas.openxmlformats.org/officeDocument/2006/relationships/image" Target="../media/image26.png"/><Relationship Id="rId7" Type="http://schemas.microsoft.com/office/2007/relationships/media" Target="../media/media24.mp4"/><Relationship Id="rId12" Type="http://schemas.openxmlformats.org/officeDocument/2006/relationships/video" Target="../media/media26.mp4"/><Relationship Id="rId17" Type="http://schemas.openxmlformats.org/officeDocument/2006/relationships/image" Target="../media/image22.png"/><Relationship Id="rId2" Type="http://schemas.openxmlformats.org/officeDocument/2006/relationships/video" Target="../media/media21.mp4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microsoft.com/office/2007/relationships/media" Target="../media/media21.mp4"/><Relationship Id="rId6" Type="http://schemas.openxmlformats.org/officeDocument/2006/relationships/video" Target="../media/media23.mp4"/><Relationship Id="rId11" Type="http://schemas.microsoft.com/office/2007/relationships/media" Target="../media/media26.mp4"/><Relationship Id="rId5" Type="http://schemas.microsoft.com/office/2007/relationships/media" Target="../media/media23.mp4"/><Relationship Id="rId15" Type="http://schemas.openxmlformats.org/officeDocument/2006/relationships/slideLayout" Target="../slideLayouts/slideLayout2.xml"/><Relationship Id="rId10" Type="http://schemas.openxmlformats.org/officeDocument/2006/relationships/video" Target="../media/media25.mp4"/><Relationship Id="rId19" Type="http://schemas.openxmlformats.org/officeDocument/2006/relationships/image" Target="../media/image24.png"/><Relationship Id="rId4" Type="http://schemas.openxmlformats.org/officeDocument/2006/relationships/video" Target="../media/media22.mp4"/><Relationship Id="rId9" Type="http://schemas.microsoft.com/office/2007/relationships/media" Target="../media/media25.mp4"/><Relationship Id="rId14" Type="http://schemas.openxmlformats.org/officeDocument/2006/relationships/video" Target="../media/media20.mp4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ndoGaussian-shor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107690" y="3690620"/>
            <a:ext cx="2855595" cy="2277110"/>
          </a:xfrm>
          <a:prstGeom prst="rect">
            <a:avLst/>
          </a:prstGeom>
        </p:spPr>
      </p:pic>
      <p:pic>
        <p:nvPicPr>
          <p:cNvPr id="19" name="EndoNeRF-short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109595" y="494030"/>
            <a:ext cx="2862580" cy="2318385"/>
          </a:xfrm>
          <a:prstGeom prst="rect">
            <a:avLst/>
          </a:prstGeom>
        </p:spPr>
      </p:pic>
      <p:pic>
        <p:nvPicPr>
          <p:cNvPr id="20" name="EndoSurf-short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212840" y="488950"/>
            <a:ext cx="2722245" cy="2323465"/>
          </a:xfrm>
          <a:prstGeom prst="rect">
            <a:avLst/>
          </a:prstGeom>
        </p:spPr>
      </p:pic>
      <p:pic>
        <p:nvPicPr>
          <p:cNvPr id="21" name="LerPlane-short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40190" y="494030"/>
            <a:ext cx="2890520" cy="2317750"/>
          </a:xfrm>
          <a:prstGeom prst="rect">
            <a:avLst/>
          </a:prstGeom>
        </p:spPr>
      </p:pic>
      <p:pic>
        <p:nvPicPr>
          <p:cNvPr id="22" name="LGR-short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40190" y="3689985"/>
            <a:ext cx="2891155" cy="2293620"/>
          </a:xfrm>
          <a:prstGeom prst="rect">
            <a:avLst/>
          </a:prstGeom>
        </p:spPr>
      </p:pic>
      <p:pic>
        <p:nvPicPr>
          <p:cNvPr id="23" name="SurgicalGaussian-short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212840" y="3689985"/>
            <a:ext cx="2722245" cy="229489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132049" y="5952036"/>
            <a:ext cx="168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45840" y="2812217"/>
            <a:ext cx="137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EndoNeRF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75118" y="2812217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EndoSurf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53868" y="2798602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Lerplane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45295" y="5989930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LGR(Ours)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98798" y="5984815"/>
            <a:ext cx="2004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SurgicalGaussian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5049" y="0"/>
            <a:ext cx="2047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Short video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6049" y="2812217"/>
            <a:ext cx="119638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34.186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18099" y="2798602"/>
            <a:ext cx="1149828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34.981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41675" y="2793778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35.580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15103" y="5974224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38.287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13040" y="5984815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37.505</a:t>
            </a:r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541675" y="5974224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38.401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pic>
        <p:nvPicPr>
          <p:cNvPr id="31" name="cutting_gt">
            <a:hlinkClick r:id="" action="ppaction://media"/>
            <a:extLst>
              <a:ext uri="{FF2B5EF4-FFF2-40B4-BE49-F238E27FC236}">
                <a16:creationId xmlns:a16="http://schemas.microsoft.com/office/drawing/2014/main" id="{EC0B9D05-4292-4BBF-857E-5F79CC2495C2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95509" y="2348920"/>
            <a:ext cx="2398170" cy="191853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CBDA9B9A-90A8-4EB2-BC0D-081CE463E6FD}"/>
              </a:ext>
            </a:extLst>
          </p:cNvPr>
          <p:cNvSpPr txBox="1"/>
          <p:nvPr/>
        </p:nvSpPr>
        <p:spPr>
          <a:xfrm>
            <a:off x="661902" y="4267456"/>
            <a:ext cx="2125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altLang="zh-CN" sz="20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eference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(PSNR)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0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1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ndoGaussian-lo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784475" y="3745230"/>
            <a:ext cx="2987040" cy="2376805"/>
          </a:xfrm>
          <a:prstGeom prst="rect">
            <a:avLst/>
          </a:prstGeom>
        </p:spPr>
      </p:pic>
      <p:pic>
        <p:nvPicPr>
          <p:cNvPr id="5" name="EndoNeRF-lo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84475" y="590550"/>
            <a:ext cx="2972435" cy="2388235"/>
          </a:xfrm>
          <a:prstGeom prst="rect">
            <a:avLst/>
          </a:prstGeom>
        </p:spPr>
      </p:pic>
      <p:pic>
        <p:nvPicPr>
          <p:cNvPr id="6" name="EndoSurf-lon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921375" y="590550"/>
            <a:ext cx="2969895" cy="2392680"/>
          </a:xfrm>
          <a:prstGeom prst="rect">
            <a:avLst/>
          </a:prstGeom>
        </p:spPr>
      </p:pic>
      <p:pic>
        <p:nvPicPr>
          <p:cNvPr id="7" name="LerPlane-long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061450" y="591185"/>
            <a:ext cx="2985135" cy="2391410"/>
          </a:xfrm>
          <a:prstGeom prst="rect">
            <a:avLst/>
          </a:prstGeom>
        </p:spPr>
      </p:pic>
      <p:pic>
        <p:nvPicPr>
          <p:cNvPr id="8" name="LGR-long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044305" y="3744595"/>
            <a:ext cx="2999740" cy="2378075"/>
          </a:xfrm>
          <a:prstGeom prst="rect">
            <a:avLst/>
          </a:prstGeom>
        </p:spPr>
      </p:pic>
      <p:pic>
        <p:nvPicPr>
          <p:cNvPr id="9" name="SurgicalGaussian-long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921375" y="3745230"/>
            <a:ext cx="2973705" cy="23768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5782" y="27365"/>
            <a:ext cx="1960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Long video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7612E53-7377-4D49-91D5-2912BA05E574}"/>
              </a:ext>
            </a:extLst>
          </p:cNvPr>
          <p:cNvSpPr txBox="1"/>
          <p:nvPr/>
        </p:nvSpPr>
        <p:spPr>
          <a:xfrm>
            <a:off x="2998699" y="6085386"/>
            <a:ext cx="168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D0E7B9A-F74D-4CAD-8AA0-B6F68F62A3FF}"/>
              </a:ext>
            </a:extLst>
          </p:cNvPr>
          <p:cNvSpPr txBox="1"/>
          <p:nvPr/>
        </p:nvSpPr>
        <p:spPr>
          <a:xfrm>
            <a:off x="3112490" y="2945567"/>
            <a:ext cx="137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EndoNeRF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E35E7E-0ABF-47C2-9BD1-DBCFC247AE31}"/>
              </a:ext>
            </a:extLst>
          </p:cNvPr>
          <p:cNvSpPr txBox="1"/>
          <p:nvPr/>
        </p:nvSpPr>
        <p:spPr>
          <a:xfrm>
            <a:off x="6341768" y="2945567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EndoSurf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66BE79-9717-47B7-B9C5-052705B85F62}"/>
              </a:ext>
            </a:extLst>
          </p:cNvPr>
          <p:cNvSpPr txBox="1"/>
          <p:nvPr/>
        </p:nvSpPr>
        <p:spPr>
          <a:xfrm>
            <a:off x="9320518" y="2931952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Lerplane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FAB1679-C46D-4EAE-8E4F-3DCB10F49845}"/>
              </a:ext>
            </a:extLst>
          </p:cNvPr>
          <p:cNvSpPr txBox="1"/>
          <p:nvPr/>
        </p:nvSpPr>
        <p:spPr>
          <a:xfrm>
            <a:off x="9211945" y="6123280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LGR(Ours)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E988309-15D6-469E-84DB-155C7D0AE465}"/>
              </a:ext>
            </a:extLst>
          </p:cNvPr>
          <p:cNvSpPr txBox="1"/>
          <p:nvPr/>
        </p:nvSpPr>
        <p:spPr>
          <a:xfrm>
            <a:off x="5965448" y="6118165"/>
            <a:ext cx="2004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SurgicalGaussian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8B1562-5396-41C7-9448-A067B4A145D4}"/>
              </a:ext>
            </a:extLst>
          </p:cNvPr>
          <p:cNvSpPr txBox="1"/>
          <p:nvPr/>
        </p:nvSpPr>
        <p:spPr>
          <a:xfrm>
            <a:off x="4442699" y="2945567"/>
            <a:ext cx="119638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34.186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D6F48CB-A8D4-4EF8-8A14-1C89C21DD7C6}"/>
              </a:ext>
            </a:extLst>
          </p:cNvPr>
          <p:cNvSpPr txBox="1"/>
          <p:nvPr/>
        </p:nvSpPr>
        <p:spPr>
          <a:xfrm>
            <a:off x="7484749" y="2931952"/>
            <a:ext cx="1149828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34.981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FA56888-4BC3-45A2-BF8D-D07B07568BF3}"/>
              </a:ext>
            </a:extLst>
          </p:cNvPr>
          <p:cNvSpPr txBox="1"/>
          <p:nvPr/>
        </p:nvSpPr>
        <p:spPr>
          <a:xfrm>
            <a:off x="10408325" y="2927128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35.580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38933BA-44BD-4198-B7A5-2B52395B6D21}"/>
              </a:ext>
            </a:extLst>
          </p:cNvPr>
          <p:cNvSpPr txBox="1"/>
          <p:nvPr/>
        </p:nvSpPr>
        <p:spPr>
          <a:xfrm>
            <a:off x="4581753" y="6107574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38.287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F0A31B7-C58E-4C78-9398-C081860222BA}"/>
              </a:ext>
            </a:extLst>
          </p:cNvPr>
          <p:cNvSpPr txBox="1"/>
          <p:nvPr/>
        </p:nvSpPr>
        <p:spPr>
          <a:xfrm>
            <a:off x="7679690" y="6118165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37.505</a:t>
            </a:r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1870099-9EDC-411B-978C-BF812ADC8EBC}"/>
              </a:ext>
            </a:extLst>
          </p:cNvPr>
          <p:cNvSpPr txBox="1"/>
          <p:nvPr/>
        </p:nvSpPr>
        <p:spPr>
          <a:xfrm>
            <a:off x="10408325" y="6107574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38.401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pic>
        <p:nvPicPr>
          <p:cNvPr id="33" name="cutting_gt">
            <a:hlinkClick r:id="" action="ppaction://media"/>
            <a:extLst>
              <a:ext uri="{FF2B5EF4-FFF2-40B4-BE49-F238E27FC236}">
                <a16:creationId xmlns:a16="http://schemas.microsoft.com/office/drawing/2014/main" id="{BA1DB8BF-9C70-4933-A7FF-56DCC8E3E4AD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42313" y="2367970"/>
            <a:ext cx="2398170" cy="1918536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B4FA3C8C-D4D1-4325-B736-E00E73031BA7}"/>
              </a:ext>
            </a:extLst>
          </p:cNvPr>
          <p:cNvSpPr txBox="1"/>
          <p:nvPr/>
        </p:nvSpPr>
        <p:spPr>
          <a:xfrm>
            <a:off x="508706" y="4286506"/>
            <a:ext cx="2125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altLang="zh-CN" sz="20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eference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(PSNR)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8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8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8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8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8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ndoGaussian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21974" y="3609298"/>
            <a:ext cx="2993888" cy="2395109"/>
          </a:xfrm>
          <a:prstGeom prst="rect">
            <a:avLst/>
          </a:prstGeom>
        </p:spPr>
      </p:pic>
      <p:pic>
        <p:nvPicPr>
          <p:cNvPr id="17" name="EndoNeRF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end="1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610353" y="630532"/>
            <a:ext cx="3012806" cy="2410245"/>
          </a:xfrm>
          <a:prstGeom prst="rect">
            <a:avLst/>
          </a:prstGeom>
        </p:spPr>
      </p:pic>
      <p:pic>
        <p:nvPicPr>
          <p:cNvPr id="18" name="EndoSurf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4">
                  <p14:trim end="1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35701" y="633384"/>
            <a:ext cx="3009240" cy="2407393"/>
          </a:xfrm>
          <a:prstGeom prst="rect">
            <a:avLst/>
          </a:prstGeom>
        </p:spPr>
      </p:pic>
      <p:pic>
        <p:nvPicPr>
          <p:cNvPr id="19" name="LerPlane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5">
                  <p14:trim end="10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057483" y="630532"/>
            <a:ext cx="3020506" cy="2416404"/>
          </a:xfrm>
          <a:prstGeom prst="rect">
            <a:avLst/>
          </a:prstGeom>
        </p:spPr>
      </p:pic>
      <p:pic>
        <p:nvPicPr>
          <p:cNvPr id="20" name="LGR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6">
                  <p14:trim end="1000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49425" y="3609297"/>
            <a:ext cx="2993885" cy="2395108"/>
          </a:xfrm>
          <a:prstGeom prst="rect">
            <a:avLst/>
          </a:prstGeom>
        </p:spPr>
      </p:pic>
      <p:pic>
        <p:nvPicPr>
          <p:cNvPr id="21" name="SurgicalGaussian-shor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7">
                  <p14:trim end="1000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835701" y="3609297"/>
            <a:ext cx="2993886" cy="2395109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750815" y="5984650"/>
            <a:ext cx="1745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47826" y="3009133"/>
            <a:ext cx="1377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EndoNeRF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136264" y="3021727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EndoSurf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19880" y="3008753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Lerplane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49987" y="6008004"/>
            <a:ext cx="1196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LGR(Ours)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09576" y="5991811"/>
            <a:ext cx="210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SurgicalGaussian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-1" y="62011"/>
            <a:ext cx="2124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Short video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19758" y="3028890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28.694</a:t>
            </a:r>
            <a:r>
              <a:rPr lang="zh-CN" altLang="en-US" sz="2000" b="1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02437" y="3021727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29.660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705263" y="3021727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29.441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19758" y="6013579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29.024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14143" y="6024561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31.496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656164" y="6013579"/>
            <a:ext cx="1327150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32.444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pic>
        <p:nvPicPr>
          <p:cNvPr id="6" name="s1">
            <a:hlinkClick r:id="" action="ppaction://media"/>
            <a:extLst>
              <a:ext uri="{FF2B5EF4-FFF2-40B4-BE49-F238E27FC236}">
                <a16:creationId xmlns:a16="http://schemas.microsoft.com/office/drawing/2014/main" id="{2EE29065-C74E-4564-9500-409BB528EEB0}"/>
              </a:ext>
            </a:extLst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8690" y="2473300"/>
            <a:ext cx="2338906" cy="187112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96F1FA87-CF85-45DC-BFD3-647872575FF4}"/>
              </a:ext>
            </a:extLst>
          </p:cNvPr>
          <p:cNvSpPr txBox="1"/>
          <p:nvPr/>
        </p:nvSpPr>
        <p:spPr>
          <a:xfrm>
            <a:off x="361687" y="4344425"/>
            <a:ext cx="2125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altLang="zh-CN" sz="20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eference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(PSNR)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ndoGaussian-lo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585085" y="3593466"/>
            <a:ext cx="2942008" cy="2357780"/>
          </a:xfrm>
          <a:prstGeom prst="rect">
            <a:avLst/>
          </a:prstGeom>
        </p:spPr>
      </p:pic>
      <p:pic>
        <p:nvPicPr>
          <p:cNvPr id="5" name="EndoNeRF-lo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585085" y="436246"/>
            <a:ext cx="2942008" cy="2381543"/>
          </a:xfrm>
          <a:prstGeom prst="rect">
            <a:avLst/>
          </a:prstGeom>
        </p:spPr>
      </p:pic>
      <p:pic>
        <p:nvPicPr>
          <p:cNvPr id="6" name="EndoSurf-lon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864860" y="436245"/>
            <a:ext cx="2938531" cy="2380964"/>
          </a:xfrm>
          <a:prstGeom prst="rect">
            <a:avLst/>
          </a:prstGeom>
        </p:spPr>
      </p:pic>
      <p:pic>
        <p:nvPicPr>
          <p:cNvPr id="7" name="LerPlane-long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47810" y="436246"/>
            <a:ext cx="2935055" cy="2382124"/>
          </a:xfrm>
          <a:prstGeom prst="rect">
            <a:avLst/>
          </a:prstGeom>
        </p:spPr>
      </p:pic>
      <p:pic>
        <p:nvPicPr>
          <p:cNvPr id="8" name="LGR-long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147810" y="3592195"/>
            <a:ext cx="2929258" cy="2351405"/>
          </a:xfrm>
          <a:prstGeom prst="rect">
            <a:avLst/>
          </a:prstGeom>
        </p:spPr>
      </p:pic>
      <p:pic>
        <p:nvPicPr>
          <p:cNvPr id="9" name="SurgicalGaussian-long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868671" y="3592830"/>
            <a:ext cx="2934475" cy="23514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5045" y="36467"/>
            <a:ext cx="1946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Long video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DA56EF6-B26C-4CDB-A28C-72E72E8D61C0}"/>
              </a:ext>
            </a:extLst>
          </p:cNvPr>
          <p:cNvSpPr txBox="1"/>
          <p:nvPr/>
        </p:nvSpPr>
        <p:spPr>
          <a:xfrm>
            <a:off x="2682865" y="5920524"/>
            <a:ext cx="1717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D39F6D-B338-453B-B5F7-F330DE90275F}"/>
              </a:ext>
            </a:extLst>
          </p:cNvPr>
          <p:cNvSpPr txBox="1"/>
          <p:nvPr/>
        </p:nvSpPr>
        <p:spPr>
          <a:xfrm>
            <a:off x="2825888" y="2821672"/>
            <a:ext cx="1331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EndoNeRF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B397B52-9A64-40EE-82C3-6FFA51BFE244}"/>
              </a:ext>
            </a:extLst>
          </p:cNvPr>
          <p:cNvSpPr txBox="1"/>
          <p:nvPr/>
        </p:nvSpPr>
        <p:spPr>
          <a:xfrm>
            <a:off x="6056300" y="2836180"/>
            <a:ext cx="1235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EndoSurf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315039-BB38-4F2F-9B41-61DAE850C81F}"/>
              </a:ext>
            </a:extLst>
          </p:cNvPr>
          <p:cNvSpPr txBox="1"/>
          <p:nvPr/>
        </p:nvSpPr>
        <p:spPr>
          <a:xfrm>
            <a:off x="9411992" y="2816069"/>
            <a:ext cx="1235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Lerplane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91D11E9-7AD3-4C5C-9704-4CC443D4BAEB}"/>
              </a:ext>
            </a:extLst>
          </p:cNvPr>
          <p:cNvSpPr txBox="1"/>
          <p:nvPr/>
        </p:nvSpPr>
        <p:spPr>
          <a:xfrm>
            <a:off x="9313758" y="5939450"/>
            <a:ext cx="1298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LGR(Ours)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C7A8ED-26FD-4E37-BAB6-D0BF420B8C25}"/>
              </a:ext>
            </a:extLst>
          </p:cNvPr>
          <p:cNvSpPr txBox="1"/>
          <p:nvPr/>
        </p:nvSpPr>
        <p:spPr>
          <a:xfrm>
            <a:off x="5835325" y="5940220"/>
            <a:ext cx="1986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SurgicalGaussian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66DA93-56D7-4A01-8066-54DFD741BD5C}"/>
              </a:ext>
            </a:extLst>
          </p:cNvPr>
          <p:cNvSpPr txBox="1"/>
          <p:nvPr/>
        </p:nvSpPr>
        <p:spPr>
          <a:xfrm>
            <a:off x="4245901" y="2823968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28.694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F5D5D27-B933-4C85-AC5D-FFDC82ED6D0B}"/>
              </a:ext>
            </a:extLst>
          </p:cNvPr>
          <p:cNvSpPr txBox="1"/>
          <p:nvPr/>
        </p:nvSpPr>
        <p:spPr>
          <a:xfrm>
            <a:off x="7439573" y="2835807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29.660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D9BA05-F1EC-4FED-A0AF-7BFC0EDB4BBE}"/>
              </a:ext>
            </a:extLst>
          </p:cNvPr>
          <p:cNvSpPr txBox="1"/>
          <p:nvPr/>
        </p:nvSpPr>
        <p:spPr>
          <a:xfrm>
            <a:off x="10729746" y="2827595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29.441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6690F7-E6E3-43BB-8068-1C30668B0E73}"/>
              </a:ext>
            </a:extLst>
          </p:cNvPr>
          <p:cNvSpPr txBox="1"/>
          <p:nvPr/>
        </p:nvSpPr>
        <p:spPr>
          <a:xfrm>
            <a:off x="4232174" y="5938866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29.024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FB43A81-F14E-49AC-A091-C4F846452DF8}"/>
              </a:ext>
            </a:extLst>
          </p:cNvPr>
          <p:cNvSpPr txBox="1"/>
          <p:nvPr/>
        </p:nvSpPr>
        <p:spPr>
          <a:xfrm>
            <a:off x="7621045" y="5956399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31.496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82AAA8A-1552-4238-8043-C125B9F3ED3D}"/>
              </a:ext>
            </a:extLst>
          </p:cNvPr>
          <p:cNvSpPr txBox="1"/>
          <p:nvPr/>
        </p:nvSpPr>
        <p:spPr>
          <a:xfrm>
            <a:off x="10778387" y="5986848"/>
            <a:ext cx="1169865" cy="40011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="" type="text"/>
              </a:ext>
            </a:extLst>
          </a:bodyPr>
          <a:lstStyle/>
          <a:p>
            <a:pPr algn="l"/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32.444</a:t>
            </a:r>
            <a:r>
              <a:rPr lang="zh-CN" altLang="en-US" sz="2000" b="1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</a:p>
        </p:txBody>
      </p:sp>
      <p:pic>
        <p:nvPicPr>
          <p:cNvPr id="32" name="s1">
            <a:hlinkClick r:id="" action="ppaction://media"/>
            <a:extLst>
              <a:ext uri="{FF2B5EF4-FFF2-40B4-BE49-F238E27FC236}">
                <a16:creationId xmlns:a16="http://schemas.microsoft.com/office/drawing/2014/main" id="{21607ADE-6282-40A8-93AB-8AB46034FE17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6775" y="2330425"/>
            <a:ext cx="2338906" cy="1871125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51904479-9082-44F3-BFB5-68396D0989F7}"/>
              </a:ext>
            </a:extLst>
          </p:cNvPr>
          <p:cNvSpPr txBox="1"/>
          <p:nvPr/>
        </p:nvSpPr>
        <p:spPr>
          <a:xfrm>
            <a:off x="213273" y="4201550"/>
            <a:ext cx="21259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altLang="zh-CN" sz="20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eference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(PSNR)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7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7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5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132</Words>
  <Application>Microsoft Office PowerPoint</Application>
  <PresentationFormat>宽屏</PresentationFormat>
  <Paragraphs>56</Paragraphs>
  <Slides>4</Slides>
  <Notes>0</Notes>
  <HiddenSlides>0</HiddenSlides>
  <MMClips>28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pengpeng</dc:creator>
  <cp:lastModifiedBy>li pengpeng</cp:lastModifiedBy>
  <cp:revision>19</cp:revision>
  <dcterms:created xsi:type="dcterms:W3CDTF">2025-05-23T02:52:00Z</dcterms:created>
  <dcterms:modified xsi:type="dcterms:W3CDTF">2025-05-23T11:58:44Z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32B13F62551248AFB62E37AFE19DDDD6_12</vt:lpwstr>
  </property>
  <property fmtid="{D5CDD505-2E9C-101B-9397-08002B2CF9AE}" pid="3" name="KSOProductBuildVer">
    <vt:lpwstr>2052-12.1.0.21171</vt:lpwstr>
  </property>
</Properties>
</file>