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6" r:id="rId2"/>
  </p:sldIdLst>
  <p:sldSz cx="8778875" cy="5851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416" y="957646"/>
            <a:ext cx="7462044" cy="2037198"/>
          </a:xfrm>
        </p:spPr>
        <p:txBody>
          <a:bodyPr anchor="b"/>
          <a:lstStyle>
            <a:lvl1pPr algn="ctr">
              <a:defRPr sz="51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360" y="3073405"/>
            <a:ext cx="6584156" cy="1412764"/>
          </a:xfrm>
        </p:spPr>
        <p:txBody>
          <a:bodyPr/>
          <a:lstStyle>
            <a:lvl1pPr marL="0" indent="0" algn="ctr">
              <a:buNone/>
              <a:defRPr sz="2048"/>
            </a:lvl1pPr>
            <a:lvl2pPr marL="390083" indent="0" algn="ctr">
              <a:buNone/>
              <a:defRPr sz="1706"/>
            </a:lvl2pPr>
            <a:lvl3pPr marL="780166" indent="0" algn="ctr">
              <a:buNone/>
              <a:defRPr sz="1536"/>
            </a:lvl3pPr>
            <a:lvl4pPr marL="1170249" indent="0" algn="ctr">
              <a:buNone/>
              <a:defRPr sz="1365"/>
            </a:lvl4pPr>
            <a:lvl5pPr marL="1560332" indent="0" algn="ctr">
              <a:buNone/>
              <a:defRPr sz="1365"/>
            </a:lvl5pPr>
            <a:lvl6pPr marL="1950415" indent="0" algn="ctr">
              <a:buNone/>
              <a:defRPr sz="1365"/>
            </a:lvl6pPr>
            <a:lvl7pPr marL="2340498" indent="0" algn="ctr">
              <a:buNone/>
              <a:defRPr sz="1365"/>
            </a:lvl7pPr>
            <a:lvl8pPr marL="2730581" indent="0" algn="ctr">
              <a:buNone/>
              <a:defRPr sz="1365"/>
            </a:lvl8pPr>
            <a:lvl9pPr marL="3120664" indent="0" algn="ctr">
              <a:buNone/>
              <a:defRPr sz="136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6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22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2383" y="311540"/>
            <a:ext cx="1892945" cy="49588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3548" y="311540"/>
            <a:ext cx="5569099" cy="495889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5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4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976" y="1458820"/>
            <a:ext cx="7571780" cy="2434071"/>
          </a:xfrm>
        </p:spPr>
        <p:txBody>
          <a:bodyPr anchor="b"/>
          <a:lstStyle>
            <a:lvl1pPr>
              <a:defRPr sz="51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976" y="3915918"/>
            <a:ext cx="7571780" cy="1280021"/>
          </a:xfrm>
        </p:spPr>
        <p:txBody>
          <a:bodyPr/>
          <a:lstStyle>
            <a:lvl1pPr marL="0" indent="0">
              <a:buNone/>
              <a:defRPr sz="2048">
                <a:solidFill>
                  <a:schemeClr val="tx1"/>
                </a:solidFill>
              </a:defRPr>
            </a:lvl1pPr>
            <a:lvl2pPr marL="390083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2pPr>
            <a:lvl3pPr marL="780166" indent="0">
              <a:buNone/>
              <a:defRPr sz="1536">
                <a:solidFill>
                  <a:schemeClr val="tx1">
                    <a:tint val="75000"/>
                  </a:schemeClr>
                </a:solidFill>
              </a:defRPr>
            </a:lvl3pPr>
            <a:lvl4pPr marL="1170249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4pPr>
            <a:lvl5pPr marL="1560332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5pPr>
            <a:lvl6pPr marL="195041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6pPr>
            <a:lvl7pPr marL="2340498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7pPr>
            <a:lvl8pPr marL="2730581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8pPr>
            <a:lvl9pPr marL="3120664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2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3548" y="1557698"/>
            <a:ext cx="3731022" cy="37127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4305" y="1557698"/>
            <a:ext cx="3731022" cy="37127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5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691" y="311541"/>
            <a:ext cx="7571780" cy="11310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4692" y="1434437"/>
            <a:ext cx="3713875" cy="702995"/>
          </a:xfrm>
        </p:spPr>
        <p:txBody>
          <a:bodyPr anchor="b"/>
          <a:lstStyle>
            <a:lvl1pPr marL="0" indent="0">
              <a:buNone/>
              <a:defRPr sz="2048" b="1"/>
            </a:lvl1pPr>
            <a:lvl2pPr marL="390083" indent="0">
              <a:buNone/>
              <a:defRPr sz="1706" b="1"/>
            </a:lvl2pPr>
            <a:lvl3pPr marL="780166" indent="0">
              <a:buNone/>
              <a:defRPr sz="1536" b="1"/>
            </a:lvl3pPr>
            <a:lvl4pPr marL="1170249" indent="0">
              <a:buNone/>
              <a:defRPr sz="1365" b="1"/>
            </a:lvl4pPr>
            <a:lvl5pPr marL="1560332" indent="0">
              <a:buNone/>
              <a:defRPr sz="1365" b="1"/>
            </a:lvl5pPr>
            <a:lvl6pPr marL="1950415" indent="0">
              <a:buNone/>
              <a:defRPr sz="1365" b="1"/>
            </a:lvl6pPr>
            <a:lvl7pPr marL="2340498" indent="0">
              <a:buNone/>
              <a:defRPr sz="1365" b="1"/>
            </a:lvl7pPr>
            <a:lvl8pPr marL="2730581" indent="0">
              <a:buNone/>
              <a:defRPr sz="1365" b="1"/>
            </a:lvl8pPr>
            <a:lvl9pPr marL="3120664" indent="0">
              <a:buNone/>
              <a:defRPr sz="136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692" y="2137432"/>
            <a:ext cx="3713875" cy="3143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306" y="1434437"/>
            <a:ext cx="3732165" cy="702995"/>
          </a:xfrm>
        </p:spPr>
        <p:txBody>
          <a:bodyPr anchor="b"/>
          <a:lstStyle>
            <a:lvl1pPr marL="0" indent="0">
              <a:buNone/>
              <a:defRPr sz="2048" b="1"/>
            </a:lvl1pPr>
            <a:lvl2pPr marL="390083" indent="0">
              <a:buNone/>
              <a:defRPr sz="1706" b="1"/>
            </a:lvl2pPr>
            <a:lvl3pPr marL="780166" indent="0">
              <a:buNone/>
              <a:defRPr sz="1536" b="1"/>
            </a:lvl3pPr>
            <a:lvl4pPr marL="1170249" indent="0">
              <a:buNone/>
              <a:defRPr sz="1365" b="1"/>
            </a:lvl4pPr>
            <a:lvl5pPr marL="1560332" indent="0">
              <a:buNone/>
              <a:defRPr sz="1365" b="1"/>
            </a:lvl5pPr>
            <a:lvl6pPr marL="1950415" indent="0">
              <a:buNone/>
              <a:defRPr sz="1365" b="1"/>
            </a:lvl6pPr>
            <a:lvl7pPr marL="2340498" indent="0">
              <a:buNone/>
              <a:defRPr sz="1365" b="1"/>
            </a:lvl7pPr>
            <a:lvl8pPr marL="2730581" indent="0">
              <a:buNone/>
              <a:defRPr sz="1365" b="1"/>
            </a:lvl8pPr>
            <a:lvl9pPr marL="3120664" indent="0">
              <a:buNone/>
              <a:defRPr sz="136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44306" y="2137432"/>
            <a:ext cx="3732165" cy="31438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7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3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24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691" y="390102"/>
            <a:ext cx="2831416" cy="1365356"/>
          </a:xfrm>
        </p:spPr>
        <p:txBody>
          <a:bodyPr anchor="b"/>
          <a:lstStyle>
            <a:lvl1pPr>
              <a:defRPr sz="27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166" y="842513"/>
            <a:ext cx="4444305" cy="4158375"/>
          </a:xfrm>
        </p:spPr>
        <p:txBody>
          <a:bodyPr/>
          <a:lstStyle>
            <a:lvl1pPr>
              <a:defRPr sz="2730"/>
            </a:lvl1pPr>
            <a:lvl2pPr>
              <a:defRPr sz="2389"/>
            </a:lvl2pPr>
            <a:lvl3pPr>
              <a:defRPr sz="2048"/>
            </a:lvl3pPr>
            <a:lvl4pPr>
              <a:defRPr sz="1706"/>
            </a:lvl4pPr>
            <a:lvl5pPr>
              <a:defRPr sz="1706"/>
            </a:lvl5pPr>
            <a:lvl6pPr>
              <a:defRPr sz="1706"/>
            </a:lvl6pPr>
            <a:lvl7pPr>
              <a:defRPr sz="1706"/>
            </a:lvl7pPr>
            <a:lvl8pPr>
              <a:defRPr sz="1706"/>
            </a:lvl8pPr>
            <a:lvl9pPr>
              <a:defRPr sz="170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4691" y="1755458"/>
            <a:ext cx="2831416" cy="3252202"/>
          </a:xfrm>
        </p:spPr>
        <p:txBody>
          <a:bodyPr/>
          <a:lstStyle>
            <a:lvl1pPr marL="0" indent="0">
              <a:buNone/>
              <a:defRPr sz="1365"/>
            </a:lvl1pPr>
            <a:lvl2pPr marL="390083" indent="0">
              <a:buNone/>
              <a:defRPr sz="1194"/>
            </a:lvl2pPr>
            <a:lvl3pPr marL="780166" indent="0">
              <a:buNone/>
              <a:defRPr sz="1024"/>
            </a:lvl3pPr>
            <a:lvl4pPr marL="1170249" indent="0">
              <a:buNone/>
              <a:defRPr sz="853"/>
            </a:lvl4pPr>
            <a:lvl5pPr marL="1560332" indent="0">
              <a:buNone/>
              <a:defRPr sz="853"/>
            </a:lvl5pPr>
            <a:lvl6pPr marL="1950415" indent="0">
              <a:buNone/>
              <a:defRPr sz="853"/>
            </a:lvl6pPr>
            <a:lvl7pPr marL="2340498" indent="0">
              <a:buNone/>
              <a:defRPr sz="853"/>
            </a:lvl7pPr>
            <a:lvl8pPr marL="2730581" indent="0">
              <a:buNone/>
              <a:defRPr sz="853"/>
            </a:lvl8pPr>
            <a:lvl9pPr marL="3120664" indent="0">
              <a:buNone/>
              <a:defRPr sz="8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6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691" y="390102"/>
            <a:ext cx="2831416" cy="1365356"/>
          </a:xfrm>
        </p:spPr>
        <p:txBody>
          <a:bodyPr anchor="b"/>
          <a:lstStyle>
            <a:lvl1pPr>
              <a:defRPr sz="27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32166" y="842513"/>
            <a:ext cx="4444305" cy="4158375"/>
          </a:xfrm>
        </p:spPr>
        <p:txBody>
          <a:bodyPr anchor="t"/>
          <a:lstStyle>
            <a:lvl1pPr marL="0" indent="0">
              <a:buNone/>
              <a:defRPr sz="2730"/>
            </a:lvl1pPr>
            <a:lvl2pPr marL="390083" indent="0">
              <a:buNone/>
              <a:defRPr sz="2389"/>
            </a:lvl2pPr>
            <a:lvl3pPr marL="780166" indent="0">
              <a:buNone/>
              <a:defRPr sz="2048"/>
            </a:lvl3pPr>
            <a:lvl4pPr marL="1170249" indent="0">
              <a:buNone/>
              <a:defRPr sz="1706"/>
            </a:lvl4pPr>
            <a:lvl5pPr marL="1560332" indent="0">
              <a:buNone/>
              <a:defRPr sz="1706"/>
            </a:lvl5pPr>
            <a:lvl6pPr marL="1950415" indent="0">
              <a:buNone/>
              <a:defRPr sz="1706"/>
            </a:lvl6pPr>
            <a:lvl7pPr marL="2340498" indent="0">
              <a:buNone/>
              <a:defRPr sz="1706"/>
            </a:lvl7pPr>
            <a:lvl8pPr marL="2730581" indent="0">
              <a:buNone/>
              <a:defRPr sz="1706"/>
            </a:lvl8pPr>
            <a:lvl9pPr marL="3120664" indent="0">
              <a:buNone/>
              <a:defRPr sz="17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4691" y="1755458"/>
            <a:ext cx="2831416" cy="3252202"/>
          </a:xfrm>
        </p:spPr>
        <p:txBody>
          <a:bodyPr/>
          <a:lstStyle>
            <a:lvl1pPr marL="0" indent="0">
              <a:buNone/>
              <a:defRPr sz="1365"/>
            </a:lvl1pPr>
            <a:lvl2pPr marL="390083" indent="0">
              <a:buNone/>
              <a:defRPr sz="1194"/>
            </a:lvl2pPr>
            <a:lvl3pPr marL="780166" indent="0">
              <a:buNone/>
              <a:defRPr sz="1024"/>
            </a:lvl3pPr>
            <a:lvl4pPr marL="1170249" indent="0">
              <a:buNone/>
              <a:defRPr sz="853"/>
            </a:lvl4pPr>
            <a:lvl5pPr marL="1560332" indent="0">
              <a:buNone/>
              <a:defRPr sz="853"/>
            </a:lvl5pPr>
            <a:lvl6pPr marL="1950415" indent="0">
              <a:buNone/>
              <a:defRPr sz="853"/>
            </a:lvl6pPr>
            <a:lvl7pPr marL="2340498" indent="0">
              <a:buNone/>
              <a:defRPr sz="853"/>
            </a:lvl7pPr>
            <a:lvl8pPr marL="2730581" indent="0">
              <a:buNone/>
              <a:defRPr sz="853"/>
            </a:lvl8pPr>
            <a:lvl9pPr marL="3120664" indent="0">
              <a:buNone/>
              <a:defRPr sz="85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4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3548" y="311541"/>
            <a:ext cx="7571780" cy="1131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548" y="1557698"/>
            <a:ext cx="7571780" cy="3712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3548" y="5423498"/>
            <a:ext cx="1975247" cy="31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27790-163A-4249-8829-B2A7073F2C8F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8003" y="5423498"/>
            <a:ext cx="2962870" cy="31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00080" y="5423498"/>
            <a:ext cx="1975247" cy="31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1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80166" rtl="0" eaLnBrk="1" latinLnBrk="0" hangingPunct="1">
        <a:lnSpc>
          <a:spcPct val="90000"/>
        </a:lnSpc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042" indent="-195042" algn="l" defTabSz="780166" rtl="0" eaLnBrk="1" latinLnBrk="0" hangingPunct="1">
        <a:lnSpc>
          <a:spcPct val="90000"/>
        </a:lnSpc>
        <a:spcBef>
          <a:spcPts val="853"/>
        </a:spcBef>
        <a:buFont typeface="Arial" panose="020B0604020202020204" pitchFamily="34" charset="0"/>
        <a:buChar char="•"/>
        <a:defRPr sz="2389" kern="1200">
          <a:solidFill>
            <a:schemeClr val="tx1"/>
          </a:solidFill>
          <a:latin typeface="+mn-lt"/>
          <a:ea typeface="+mn-ea"/>
          <a:cs typeface="+mn-cs"/>
        </a:defRPr>
      </a:lvl1pPr>
      <a:lvl2pPr marL="585125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975208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3pPr>
      <a:lvl4pPr marL="1365291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4pPr>
      <a:lvl5pPr marL="1755374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5pPr>
      <a:lvl6pPr marL="2145457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6pPr>
      <a:lvl7pPr marL="2535540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7pPr>
      <a:lvl8pPr marL="2925623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8pPr>
      <a:lvl9pPr marL="3315706" indent="-195042" algn="l" defTabSz="780166" rtl="0" eaLnBrk="1" latinLnBrk="0" hangingPunct="1">
        <a:lnSpc>
          <a:spcPct val="90000"/>
        </a:lnSpc>
        <a:spcBef>
          <a:spcPts val="427"/>
        </a:spcBef>
        <a:buFont typeface="Arial" panose="020B0604020202020204" pitchFamily="34" charset="0"/>
        <a:buChar char="•"/>
        <a:defRPr sz="15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1pPr>
      <a:lvl2pPr marL="390083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2pPr>
      <a:lvl3pPr marL="780166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3pPr>
      <a:lvl4pPr marL="1170249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4pPr>
      <a:lvl5pPr marL="1560332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5pPr>
      <a:lvl6pPr marL="1950415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6pPr>
      <a:lvl7pPr marL="2340498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7pPr>
      <a:lvl8pPr marL="2730581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8pPr>
      <a:lvl9pPr marL="3120664" algn="l" defTabSz="780166" rtl="0" eaLnBrk="1" latinLnBrk="0" hangingPunct="1">
        <a:defRPr sz="15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image" Target="../media/image6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.png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DD9D409-045F-4D59-8A0C-11293C381C39}"/>
              </a:ext>
            </a:extLst>
          </p:cNvPr>
          <p:cNvSpPr/>
          <p:nvPr/>
        </p:nvSpPr>
        <p:spPr>
          <a:xfrm>
            <a:off x="6883121" y="3157112"/>
            <a:ext cx="734142" cy="44318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MLP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47B19F4-F70D-486C-91AB-8EAF07040FD7}"/>
              </a:ext>
            </a:extLst>
          </p:cNvPr>
          <p:cNvSpPr/>
          <p:nvPr/>
        </p:nvSpPr>
        <p:spPr>
          <a:xfrm>
            <a:off x="4838650" y="1659138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CA202EA-1D3D-4526-905C-3CF04FB798EA}"/>
              </a:ext>
            </a:extLst>
          </p:cNvPr>
          <p:cNvSpPr/>
          <p:nvPr/>
        </p:nvSpPr>
        <p:spPr>
          <a:xfrm>
            <a:off x="5673823" y="377239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02B19C-473C-49BC-AC7B-0F5ECC7E4DB0}"/>
              </a:ext>
            </a:extLst>
          </p:cNvPr>
          <p:cNvSpPr/>
          <p:nvPr/>
        </p:nvSpPr>
        <p:spPr>
          <a:xfrm>
            <a:off x="6788384" y="1659138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E920686-8F4C-4FF2-8C94-9C2305AA579A}"/>
              </a:ext>
            </a:extLst>
          </p:cNvPr>
          <p:cNvCxnSpPr>
            <a:cxnSpLocks/>
            <a:stCxn id="50" idx="4"/>
            <a:endCxn id="34" idx="0"/>
          </p:cNvCxnSpPr>
          <p:nvPr/>
        </p:nvCxnSpPr>
        <p:spPr>
          <a:xfrm flipH="1">
            <a:off x="7250192" y="2582760"/>
            <a:ext cx="3" cy="574352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C5C1070-871F-4E99-A701-3C2725974D1C}"/>
              </a:ext>
            </a:extLst>
          </p:cNvPr>
          <p:cNvCxnSpPr>
            <a:cxnSpLocks/>
            <a:stCxn id="48" idx="6"/>
            <a:endCxn id="50" idx="2"/>
          </p:cNvCxnSpPr>
          <p:nvPr/>
        </p:nvCxnSpPr>
        <p:spPr>
          <a:xfrm>
            <a:off x="5762272" y="2120949"/>
            <a:ext cx="102611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BE3599B-789F-4B4A-B1DC-48593276107E}"/>
              </a:ext>
            </a:extLst>
          </p:cNvPr>
          <p:cNvCxnSpPr>
            <a:cxnSpLocks/>
            <a:endCxn id="50" idx="3"/>
          </p:cNvCxnSpPr>
          <p:nvPr/>
        </p:nvCxnSpPr>
        <p:spPr>
          <a:xfrm flipV="1">
            <a:off x="6161755" y="2447499"/>
            <a:ext cx="761890" cy="1346744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dash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A61B011B-E546-4000-AF5D-2E16DD0813F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04" y="1918420"/>
            <a:ext cx="241433" cy="215566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6B9E697-FE94-4B6D-9E0A-772C16D936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983" y="1819328"/>
            <a:ext cx="721051" cy="54365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1FF30851-3180-4997-90BC-CF055F60639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641" y="3955378"/>
            <a:ext cx="746014" cy="47721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D4C4DE2-2529-48F3-AD37-1AE52605A2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395" y="1834208"/>
            <a:ext cx="804078" cy="488631"/>
          </a:xfrm>
          <a:prstGeom prst="rect">
            <a:avLst/>
          </a:prstGeom>
        </p:spPr>
      </p:pic>
      <p:sp>
        <p:nvSpPr>
          <p:cNvPr id="58" name="Arrow: Down 57">
            <a:extLst>
              <a:ext uri="{FF2B5EF4-FFF2-40B4-BE49-F238E27FC236}">
                <a16:creationId xmlns:a16="http://schemas.microsoft.com/office/drawing/2014/main" id="{FD20D8C9-1921-4B8F-9DA1-A9775EF4037B}"/>
              </a:ext>
            </a:extLst>
          </p:cNvPr>
          <p:cNvSpPr/>
          <p:nvPr/>
        </p:nvSpPr>
        <p:spPr>
          <a:xfrm>
            <a:off x="6032456" y="4716565"/>
            <a:ext cx="238162" cy="28602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2B81E33-09F2-4FFC-BE31-98759E7134F3}"/>
              </a:ext>
            </a:extLst>
          </p:cNvPr>
          <p:cNvSpPr txBox="1"/>
          <p:nvPr/>
        </p:nvSpPr>
        <p:spPr>
          <a:xfrm>
            <a:off x="5450288" y="4867687"/>
            <a:ext cx="1471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Invariance</a:t>
            </a:r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B69DD9D4-3FAE-4390-B287-D9B48B69D483}"/>
              </a:ext>
            </a:extLst>
          </p:cNvPr>
          <p:cNvSpPr/>
          <p:nvPr/>
        </p:nvSpPr>
        <p:spPr>
          <a:xfrm>
            <a:off x="6261798" y="1507490"/>
            <a:ext cx="292331" cy="46166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1B7B357-63A8-48E1-A9FF-DDA9D24A3444}"/>
              </a:ext>
            </a:extLst>
          </p:cNvPr>
          <p:cNvSpPr txBox="1"/>
          <p:nvPr/>
        </p:nvSpPr>
        <p:spPr>
          <a:xfrm>
            <a:off x="5351431" y="1097083"/>
            <a:ext cx="2147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Lie intervention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D4A83E53-4085-40F6-9495-BD2EBFE04F3F}"/>
              </a:ext>
            </a:extLst>
          </p:cNvPr>
          <p:cNvSpPr/>
          <p:nvPr/>
        </p:nvSpPr>
        <p:spPr>
          <a:xfrm>
            <a:off x="814544" y="1681495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4678D56-5398-46F8-BF4C-8B056667FEA3}"/>
              </a:ext>
            </a:extLst>
          </p:cNvPr>
          <p:cNvSpPr/>
          <p:nvPr/>
        </p:nvSpPr>
        <p:spPr>
          <a:xfrm>
            <a:off x="1771637" y="387035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6C473EF-C1E1-437E-9882-AB9D6EE38B17}"/>
              </a:ext>
            </a:extLst>
          </p:cNvPr>
          <p:cNvSpPr/>
          <p:nvPr/>
        </p:nvSpPr>
        <p:spPr>
          <a:xfrm>
            <a:off x="2764278" y="1681495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D4632C1-DED4-4913-A57F-CD201708D7FE}"/>
              </a:ext>
            </a:extLst>
          </p:cNvPr>
          <p:cNvCxnSpPr>
            <a:cxnSpLocks/>
            <a:stCxn id="68" idx="4"/>
            <a:endCxn id="67" idx="7"/>
          </p:cNvCxnSpPr>
          <p:nvPr/>
        </p:nvCxnSpPr>
        <p:spPr>
          <a:xfrm flipH="1">
            <a:off x="2559998" y="2605117"/>
            <a:ext cx="666091" cy="1400495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C68D80C-6F4C-488D-84D8-1C7B516F6030}"/>
              </a:ext>
            </a:extLst>
          </p:cNvPr>
          <p:cNvCxnSpPr>
            <a:cxnSpLocks/>
            <a:stCxn id="66" idx="6"/>
            <a:endCxn id="68" idx="2"/>
          </p:cNvCxnSpPr>
          <p:nvPr/>
        </p:nvCxnSpPr>
        <p:spPr>
          <a:xfrm>
            <a:off x="1738166" y="2143306"/>
            <a:ext cx="102611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926E405-4CF1-4A56-9F32-43552FD60A8F}"/>
              </a:ext>
            </a:extLst>
          </p:cNvPr>
          <p:cNvCxnSpPr>
            <a:cxnSpLocks/>
            <a:stCxn id="67" idx="0"/>
            <a:endCxn id="68" idx="3"/>
          </p:cNvCxnSpPr>
          <p:nvPr/>
        </p:nvCxnSpPr>
        <p:spPr>
          <a:xfrm flipV="1">
            <a:off x="2233448" y="2469856"/>
            <a:ext cx="666091" cy="1400495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4577B6FB-3E36-4E22-84C3-50782C26C29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811" y="1807295"/>
            <a:ext cx="509861" cy="567717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A3B81E8D-9897-4FC6-B0EE-71379F49D84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448" y="197493"/>
            <a:ext cx="201195" cy="342031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55F02CF-5E2E-4227-BEF6-05CD88CA82E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968" y="4028294"/>
            <a:ext cx="491780" cy="452005"/>
          </a:xfrm>
          <a:prstGeom prst="rect">
            <a:avLst/>
          </a:prstGeom>
        </p:spPr>
      </p:pic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87D38ED-0191-4201-A83D-516CE06C2455}"/>
              </a:ext>
            </a:extLst>
          </p:cNvPr>
          <p:cNvCxnSpPr>
            <a:cxnSpLocks/>
          </p:cNvCxnSpPr>
          <p:nvPr/>
        </p:nvCxnSpPr>
        <p:spPr>
          <a:xfrm flipH="1">
            <a:off x="2334046" y="628064"/>
            <a:ext cx="1" cy="534288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84" name="Picture 83">
            <a:extLst>
              <a:ext uri="{FF2B5EF4-FFF2-40B4-BE49-F238E27FC236}">
                <a16:creationId xmlns:a16="http://schemas.microsoft.com/office/drawing/2014/main" id="{5C2480FF-ED65-4597-9ACB-664001876F0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75" y="1844996"/>
            <a:ext cx="538788" cy="452003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00A7BB6-B864-4480-9EEC-7C2BFF0ADF50}"/>
              </a:ext>
            </a:extLst>
          </p:cNvPr>
          <p:cNvCxnSpPr>
            <a:cxnSpLocks/>
            <a:stCxn id="67" idx="6"/>
          </p:cNvCxnSpPr>
          <p:nvPr/>
        </p:nvCxnSpPr>
        <p:spPr>
          <a:xfrm flipV="1">
            <a:off x="2695259" y="2204272"/>
            <a:ext cx="4093122" cy="212789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Multiplication Sign 106">
            <a:extLst>
              <a:ext uri="{FF2B5EF4-FFF2-40B4-BE49-F238E27FC236}">
                <a16:creationId xmlns:a16="http://schemas.microsoft.com/office/drawing/2014/main" id="{096BBA6E-5FDA-4F1A-8E5D-59FE76B8D432}"/>
              </a:ext>
            </a:extLst>
          </p:cNvPr>
          <p:cNvSpPr/>
          <p:nvPr/>
        </p:nvSpPr>
        <p:spPr>
          <a:xfrm>
            <a:off x="6424994" y="2646267"/>
            <a:ext cx="507084" cy="507084"/>
          </a:xfrm>
          <a:prstGeom prst="mathMultiply">
            <a:avLst>
              <a:gd name="adj1" fmla="val 14651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6CC9EAD-1977-4D3A-9D57-A8CADDC95266}"/>
              </a:ext>
            </a:extLst>
          </p:cNvPr>
          <p:cNvCxnSpPr>
            <a:cxnSpLocks/>
            <a:stCxn id="34" idx="2"/>
            <a:endCxn id="49" idx="6"/>
          </p:cNvCxnSpPr>
          <p:nvPr/>
        </p:nvCxnSpPr>
        <p:spPr>
          <a:xfrm flipH="1">
            <a:off x="6597445" y="3600292"/>
            <a:ext cx="652747" cy="633910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AF312008-A610-4B1C-9DD1-42D1184DB18F}"/>
              </a:ext>
            </a:extLst>
          </p:cNvPr>
          <p:cNvSpPr/>
          <p:nvPr/>
        </p:nvSpPr>
        <p:spPr>
          <a:xfrm>
            <a:off x="599613" y="1149769"/>
            <a:ext cx="3361736" cy="4098248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6757FAA-48D6-4AF6-8AB2-DD76BCE10EAF}"/>
              </a:ext>
            </a:extLst>
          </p:cNvPr>
          <p:cNvSpPr/>
          <p:nvPr/>
        </p:nvSpPr>
        <p:spPr>
          <a:xfrm>
            <a:off x="4687827" y="1130601"/>
            <a:ext cx="3549263" cy="411741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94D2A34A-23F7-4D8B-8AFB-96B87DB19D18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057" y="179006"/>
            <a:ext cx="201195" cy="342031"/>
          </a:xfrm>
          <a:prstGeom prst="rect">
            <a:avLst/>
          </a:prstGeom>
        </p:spPr>
      </p:pic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D48ADF1-CE4D-47F9-84AE-DF02C901351F}"/>
              </a:ext>
            </a:extLst>
          </p:cNvPr>
          <p:cNvCxnSpPr>
            <a:cxnSpLocks/>
          </p:cNvCxnSpPr>
          <p:nvPr/>
        </p:nvCxnSpPr>
        <p:spPr>
          <a:xfrm flipH="1">
            <a:off x="6511655" y="609577"/>
            <a:ext cx="1" cy="534288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E725C49-7DD3-4D24-B305-2965C6629835}"/>
              </a:ext>
            </a:extLst>
          </p:cNvPr>
          <p:cNvSpPr txBox="1"/>
          <p:nvPr/>
        </p:nvSpPr>
        <p:spPr>
          <a:xfrm>
            <a:off x="513665" y="5210854"/>
            <a:ext cx="3545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solidFill>
                  <a:schemeClr val="accent1"/>
                </a:solidFill>
              </a:rPr>
              <a:t>Unintervened</a:t>
            </a:r>
            <a:r>
              <a:rPr lang="en-US" sz="2400" i="1" dirty="0">
                <a:solidFill>
                  <a:schemeClr val="accent1"/>
                </a:solidFill>
              </a:rPr>
              <a:t> implicit layer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984FD00-8BA2-4F19-ACD3-93AB676A82B6}"/>
              </a:ext>
            </a:extLst>
          </p:cNvPr>
          <p:cNvSpPr txBox="1"/>
          <p:nvPr/>
        </p:nvSpPr>
        <p:spPr>
          <a:xfrm>
            <a:off x="4582850" y="5210854"/>
            <a:ext cx="319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accent1"/>
                </a:solidFill>
              </a:rPr>
              <a:t>Intervened implicit layer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991EF9B-4634-4F21-959E-ABF32D62D9C1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4526739" y="3378702"/>
            <a:ext cx="2356382" cy="0"/>
          </a:xfrm>
          <a:prstGeom prst="straightConnector1">
            <a:avLst/>
          </a:prstGeom>
          <a:ln w="381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5BC7972-B7C3-4FA6-B4A8-3F805AA626A4}"/>
              </a:ext>
            </a:extLst>
          </p:cNvPr>
          <p:cNvSpPr txBox="1"/>
          <p:nvPr/>
        </p:nvSpPr>
        <p:spPr>
          <a:xfrm>
            <a:off x="6597445" y="3745758"/>
            <a:ext cx="1723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Soft </a:t>
            </a:r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intervention</a:t>
            </a:r>
          </a:p>
        </p:txBody>
      </p:sp>
    </p:spTree>
    <p:extLst>
      <p:ext uri="{BB962C8B-B14F-4D97-AF65-F5344CB8AC3E}">
        <p14:creationId xmlns:p14="http://schemas.microsoft.com/office/powerpoint/2010/main" val="23916986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usepackage{amsfonts}&#10;\usepackage{amssymb}&#10;\usepackage{xcolor}&#10;\pagestyle{empty}&#10;\begin{document}&#10;\[&#10;\textcolor{white}{x}&#10;\]&#10;\end{document}"/>
  <p:tag name="IGUANATEXSIZE" val="28"/>
  <p:tag name="IGUANATEXCURSOR" val="16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2.4822"/>
  <p:tag name="ORIGINALWIDTH" val="188.9764"/>
  <p:tag name="LATEXADDIN" val="\documentclass{article}&#10;\usepackage{amsmath}&#10;\usepackage{amsfonts}&#10;\usepackage{amssymb}&#10;\usepackage{xcolor}&#10;\pagestyle{empty}&#10;\begin{document}&#10;\[&#10;\textcolor{white}{y^{(u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.4852"/>
  <p:tag name="ORIGINALWIDTH" val="185.2269"/>
  <p:tag name="LATEXADDIN" val="\documentclass{article}&#10;\usepackage{amsmath}&#10;\usepackage{amsfonts}&#10;\usepackage{amssymb}&#10;\usepackage{xcolor}&#10;\pagestyle{empty}&#10;\begin{document}&#10;\[&#10;\textcolor{white}{z^{(u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.4852"/>
  <p:tag name="ORIGINALWIDTH" val="194.9756"/>
  <p:tag name="LATEXADDIN" val="\documentclass{article}&#10;\usepackage{amsmath}&#10;\usepackage{amsfonts}&#10;\usepackage{amssymb}&#10;\usepackage{xcolor}&#10;\pagestyle{empty}&#10;\begin{document}&#10;\[&#10;\textcolor{white}{x^{(u)}}&#10;\]&#10;\end{document}"/>
  <p:tag name="IGUANATEXSIZE" val="28"/>
  <p:tag name="IGUANATEXCURSOR" val="16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.7353"/>
  <p:tag name="ORIGINALWIDTH" val="105.7368"/>
  <p:tag name="LATEXADDIN" val="\documentclass{article}&#10;\usepackage{amsmath}&#10;\usepackage{amsfonts}&#10;\usepackage{amssymb}&#10;\usepackage{xcolor}&#10;\pagestyle{empty}&#10;\begin{document}&#10;\[&#10;\textcolor{white}{y^*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usepackage{amsfonts}&#10;\usepackage{amssymb}&#10;\usepackage{xcolor}&#10;\pagestyle{empty}&#10;\begin{document}&#10;\[&#10;{\theta}&#10;\]&#10;\end{document}"/>
  <p:tag name="IGUANATEXSIZE" val="28"/>
  <p:tag name="IGUANATEXCURSOR" val="14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.73827"/>
  <p:tag name="ORIGINALWIDTH" val="101.9872"/>
  <p:tag name="LATEXADDIN" val="\documentclass{article}&#10;\usepackage{amsmath}&#10;\usepackage{amsfonts}&#10;\usepackage{amssymb}&#10;\usepackage{xcolor}&#10;\pagestyle{empty}&#10;\begin{document}&#10;\[&#10;\textcolor{white}{z^*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.73827"/>
  <p:tag name="ORIGINALWIDTH" val="111.7361"/>
  <p:tag name="LATEXADDIN" val="\documentclass{article}&#10;\usepackage{amsmath}&#10;\usepackage{amsfonts}&#10;\usepackage{amssymb}&#10;\usepackage{xcolor}&#10;\pagestyle{empty}&#10;\begin{document}&#10;\[&#10;\textcolor{white}{x^*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usepackage{amsfonts}&#10;\usepackage{amssymb}&#10;\usepackage{xcolor}&#10;\pagestyle{empty}&#10;\begin{document}&#10;\[&#10;{\theta}&#10;\]&#10;\end{document}"/>
  <p:tag name="IGUANATEXSIZE" val="28"/>
  <p:tag name="IGUANATEXCURSOR" val="146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12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6</cp:revision>
  <dcterms:created xsi:type="dcterms:W3CDTF">2021-10-14T11:56:58Z</dcterms:created>
  <dcterms:modified xsi:type="dcterms:W3CDTF">2021-10-14T12:46:31Z</dcterms:modified>
</cp:coreProperties>
</file>