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 snapToGrid="0">
      <p:cViewPr>
        <p:scale>
          <a:sx n="100" d="100"/>
          <a:sy n="100" d="100"/>
        </p:scale>
        <p:origin x="1544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245B67-4A51-3475-761B-319F1082B1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906D806-97E1-2C8E-FF35-3E067F9AA4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1531DB-E4BA-1306-990C-46879B55E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B19D6-1DEF-D144-B668-679B7BDA2208}" type="datetimeFigureOut">
              <a:rPr lang="en-US" smtClean="0"/>
              <a:t>8/30/25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CA6BB5-C61A-0E1F-8C66-782DABD6B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0E0942-7A19-42C7-BCA7-DD9AD5BB4D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F0F78-371B-1547-AC98-58520944A8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43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09CDFD-E6D9-9449-EE5F-C74DD4C389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B71B165-9F1D-A3D7-3BD9-68CF00AB14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CA600D-CBB0-3285-8A2A-612B226A9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B19D6-1DEF-D144-B668-679B7BDA2208}" type="datetimeFigureOut">
              <a:rPr lang="en-US" smtClean="0"/>
              <a:t>8/30/25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A7E004-4124-F3B8-865B-586D2011ED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8A344A-04B7-C610-C683-DB111DD2B2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F0F78-371B-1547-AC98-58520944A8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122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62160D7-34DF-0F39-3081-1714E9B4BB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6BBA7A-082D-B596-8BF7-7069BCA9DD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53B9C5-3C3E-09DD-648F-318BC6B661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B19D6-1DEF-D144-B668-679B7BDA2208}" type="datetimeFigureOut">
              <a:rPr lang="en-US" smtClean="0"/>
              <a:t>8/30/25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95E781-46C8-34CA-1797-0784772947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1A7F0A-C267-F703-588B-A4653A3BC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F0F78-371B-1547-AC98-58520944A8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474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2E1123-4A00-CE71-D25D-834B9771AE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DB628A-2BC2-EF74-BFA5-EEC97EF802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957A5-25D5-197A-4004-B72D35753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B19D6-1DEF-D144-B668-679B7BDA2208}" type="datetimeFigureOut">
              <a:rPr lang="en-US" smtClean="0"/>
              <a:t>8/30/25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9E13AF-806E-1FE7-A696-7A37F15E6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42DE51-2F4A-0786-2CFE-DB1AD6CD7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F0F78-371B-1547-AC98-58520944A8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008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F6C31F-7EDF-104E-DA7A-2AFB892554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67A64B-EF13-C676-B165-FED565E567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829CA4-CC23-8BAD-3C13-DB4424E213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B19D6-1DEF-D144-B668-679B7BDA2208}" type="datetimeFigureOut">
              <a:rPr lang="en-US" smtClean="0"/>
              <a:t>8/30/25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D07692-4F9E-588F-B081-9C07D40F7C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85CE07-31FA-9CBB-783A-B8C58CCC3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F0F78-371B-1547-AC98-58520944A8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557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D28B5-30BD-E223-B72C-509A0A1170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64C1BD-5D6D-5CF0-F011-8523246A3A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D59769-E968-9A95-58B7-73FC09203A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C0197F1-C6CC-50DD-246C-EB28FCE87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B19D6-1DEF-D144-B668-679B7BDA2208}" type="datetimeFigureOut">
              <a:rPr lang="en-US" smtClean="0"/>
              <a:t>8/30/25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66BF31-483E-AA36-094E-9F7FCE266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D5F8D6-2BBC-3E26-D777-67FBD42CC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F0F78-371B-1547-AC98-58520944A8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7600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492580-A781-50C4-B3F8-12E0CFEE23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A658A6-D5A7-96C6-2C1D-1CD2AAC131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C6534AF-6813-B381-8AAB-E7DE91FD9F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EA0A50-F809-4BA7-3B38-8EF7E7AFCF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BBBEFA2-1868-8996-4D1D-5F30D10EDB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0BA267-5149-7E02-EBC5-4221441CE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B19D6-1DEF-D144-B668-679B7BDA2208}" type="datetimeFigureOut">
              <a:rPr lang="en-US" smtClean="0"/>
              <a:t>8/30/25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569F672-E9F3-5DB2-6CD8-4EDAB259C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A014FC9-1F0D-659A-5E53-66BA7B332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F0F78-371B-1547-AC98-58520944A8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475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EB6350-F9DD-5E3D-FF1C-85658FE945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D5424A6-9579-29C1-382E-520CAB2631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B19D6-1DEF-D144-B668-679B7BDA2208}" type="datetimeFigureOut">
              <a:rPr lang="en-US" smtClean="0"/>
              <a:t>8/30/25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872C81-A241-CDDC-3F26-797A8F1FC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63E892-3755-6EB0-6DE5-3734B00AD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F0F78-371B-1547-AC98-58520944A8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481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9DD1925-E502-ACB6-9F6A-519D8312F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B19D6-1DEF-D144-B668-679B7BDA2208}" type="datetimeFigureOut">
              <a:rPr lang="en-US" smtClean="0"/>
              <a:t>8/30/25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BC0FF7-658F-DC08-0109-4FD7B931B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F1232A3-873F-E53C-E115-A538FCEF9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F0F78-371B-1547-AC98-58520944A8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34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349E0-FDFF-0EA5-A351-74C626AB0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7554F4-30A1-A995-C568-FFC706EEAF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33159A-75F1-264A-1587-6F752DD157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E2D68C-8C13-890A-EEF7-48E65994B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B19D6-1DEF-D144-B668-679B7BDA2208}" type="datetimeFigureOut">
              <a:rPr lang="en-US" smtClean="0"/>
              <a:t>8/30/25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DC64D4-D090-EF2A-5D09-434ACB69E0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47349B-076A-845C-C983-61642D159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F0F78-371B-1547-AC98-58520944A8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203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BB14E5-68EB-BC26-5CBF-68AA5E20F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018ED0-249E-9120-C65C-A82182EA75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4A316C-3413-545B-A33D-6D9AA74817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431213-EB2E-A92A-B08C-CFB795109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B19D6-1DEF-D144-B668-679B7BDA2208}" type="datetimeFigureOut">
              <a:rPr lang="en-US" smtClean="0"/>
              <a:t>8/30/25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CF4BB9-6FAE-BBBB-E1D5-ABFBEF9555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634A791-E4E9-4319-40A1-BCB0EAE09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1F0F78-371B-1547-AC98-58520944A8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891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88E455-13E0-CD6C-906D-4907A155A5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00F350-2294-5124-BF58-9B41DE50FE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1E56EC-1AEB-93AA-EFA9-51DEE52DE6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C4B19D6-1DEF-D144-B668-679B7BDA2208}" type="datetimeFigureOut">
              <a:rPr lang="en-US" smtClean="0"/>
              <a:t>8/30/25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78A4BC-6A2B-C267-AD9E-49C4B7D19E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14C5B6-B6A9-3496-E22F-2BB3EF85BC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21F0F78-371B-1547-AC98-58520944A8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34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CD83F33-386B-C9BB-9D5E-53EE0713F6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2230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1293791-E1B8-FDA8-FB23-1C7D68AC5C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034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B53CD0D-35A4-A362-4F2F-C2C0F3A125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8338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B579C0A-48A9-59EF-0200-C4502DF33C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5624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1D24FC1-79C0-33CA-3BFC-D678DB1C87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3730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50C792C-2CF2-6048-02B7-8745670C23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8730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3E6115B-9A70-02F6-3C50-57EE914781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2426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AB16741-83F0-354C-3CC1-FB2B274E81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2501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3A0AB36-E7E1-67B7-10B4-B77DD68490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9422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FF0A43D-CBE6-7FEE-743B-71AC12738C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7435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1667830-2D5E-6709-8F00-4FE6216C7A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6887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A3FE076-EE69-71A4-28C6-2EBE704196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7881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A951615-521B-0CD3-D592-F84FEDF8E1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4014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84D8733-26BA-6D09-9C10-0C9639BADD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589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94B24F1-2F3A-872D-47B6-B17F3F4CCE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3693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A078B53-64C9-A31B-C2F2-4A073D7E81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8971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1956309-F4CD-A853-4C7A-47773F9674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7320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05EE540-92B2-82F9-6E2F-D0AD3A1944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6580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6D59491-DCA1-89D3-D281-40D1485F42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6332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34DAA69-057B-2C99-4969-C10A3BD8B3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1468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E2C81EB-5B1B-F955-C37F-1227F1A27E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2471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E7852C1-BAC6-49B2-D45D-45EAFCCBC1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2709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</TotalTime>
  <Words>0</Words>
  <Application>Microsoft Macintosh PowerPoint</Application>
  <PresentationFormat>Widescreen</PresentationFormat>
  <Paragraphs>0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Singh, Nikhil</dc:creator>
  <cp:lastModifiedBy>Singh, Nikhil</cp:lastModifiedBy>
  <cp:revision>27</cp:revision>
  <dcterms:created xsi:type="dcterms:W3CDTF">2025-08-30T23:07:59Z</dcterms:created>
  <dcterms:modified xsi:type="dcterms:W3CDTF">2025-08-31T06:13:07Z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9e68092-05df-4271-8e3e-b2a4c82ba797_Enabled">
    <vt:lpwstr>true</vt:lpwstr>
  </property>
  <property fmtid="{D5CDD505-2E9C-101B-9397-08002B2CF9AE}" pid="3" name="MSIP_Label_19e68092-05df-4271-8e3e-b2a4c82ba797_SetDate">
    <vt:lpwstr>2025-08-30T23:09:04Z</vt:lpwstr>
  </property>
  <property fmtid="{D5CDD505-2E9C-101B-9397-08002B2CF9AE}" pid="4" name="MSIP_Label_19e68092-05df-4271-8e3e-b2a4c82ba797_Method">
    <vt:lpwstr>Standard</vt:lpwstr>
  </property>
  <property fmtid="{D5CDD505-2E9C-101B-9397-08002B2CF9AE}" pid="5" name="MSIP_Label_19e68092-05df-4271-8e3e-b2a4c82ba797_Name">
    <vt:lpwstr>Amazon Confidential</vt:lpwstr>
  </property>
  <property fmtid="{D5CDD505-2E9C-101B-9397-08002B2CF9AE}" pid="6" name="MSIP_Label_19e68092-05df-4271-8e3e-b2a4c82ba797_SiteId">
    <vt:lpwstr>5280104a-472d-4538-9ccf-1e1d0efe8b1b</vt:lpwstr>
  </property>
  <property fmtid="{D5CDD505-2E9C-101B-9397-08002B2CF9AE}" pid="7" name="MSIP_Label_19e68092-05df-4271-8e3e-b2a4c82ba797_ActionId">
    <vt:lpwstr>00b757d6-9940-4c2e-9ba4-2e23b8316b67</vt:lpwstr>
  </property>
  <property fmtid="{D5CDD505-2E9C-101B-9397-08002B2CF9AE}" pid="8" name="MSIP_Label_19e68092-05df-4271-8e3e-b2a4c82ba797_ContentBits">
    <vt:lpwstr>0</vt:lpwstr>
  </property>
  <property fmtid="{D5CDD505-2E9C-101B-9397-08002B2CF9AE}" pid="9" name="MSIP_Label_19e68092-05df-4271-8e3e-b2a4c82ba797_Tag">
    <vt:lpwstr>50, 3, 0, 1</vt:lpwstr>
  </property>
</Properties>
</file>