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FF8C00"/>
                </a:solidFill>
              </a:defRPr>
            </a:pPr>
            <a:r>
              <a:t>Optimizing Employee Training Strategies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evaluates our current employee training strategies to ensure alignment with Lee's Market's growth objectives. We will explore key areas impacting training efficiency and propose actionable improvements.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Enhancing Retail Workforce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Historical training completion rates have shown a consistent 10% increase yearly from 2020-2023.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Cross-departmental collaboration workshops initiated in 2022 enhanced team synergy without direct measurable impact on training hours.</a:t>
            </a:r>
          </a:p>
          <a:p>
            <a:pPr>
              <a:spcAft>
                <a:spcPts val="400"/>
              </a:spcAft>
              <a:defRPr sz="1600">
                <a:solidFill>
                  <a:srgbClr val="4682B4"/>
                </a:solidFill>
              </a:defRPr>
            </a:pPr>
            <a:r>
              <a:rPr dirty="0"/>
              <a:t>Skill gap analysis conducted in Q2 2023 outlined areas for improvement unrelated to specific training hour metrics.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Partnership with local community colleges launched in 2021 to provide broader educational opportunities.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Introduction of bilingual training materials in late 2023 to support diverse employee backgrounds.</a:t>
            </a:r>
          </a:p>
          <a:p>
            <a:pPr>
              <a:spcAft>
                <a:spcPts val="400"/>
              </a:spcAft>
              <a:defRPr sz="1600">
                <a:solidFill>
                  <a:srgbClr val="4682B4"/>
                </a:solidFill>
              </a:defRPr>
            </a:pPr>
            <a:r>
              <a:rPr dirty="0"/>
              <a:t>Employee feedback from 2023 highlighted interest in career advancement opportunities, not quantified by training hours.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Retail industry trend reports from 2023 indicate a focus on customer service skill enhancement.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Current Training Program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2023 training curriculum focused on enhancing product knowledge, particularly in new product lines.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Training program feedback collected quarterly in 2023 emphasized instructor effectiveness, not training duration.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Investment in training infrastructure since 2021 has improved delivery methods but not measured in hours.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of instructional design models in 2023 focused on effectiveness rather than time spent training.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Departmental training budgets for 2023 increased by 15% to accommodate more diverse content.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Certification completion rates in 2023 were aligned with industry standards without specific hour tracking.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Employee satisfaction surveys in 2023 showed a 90% approval of training content relevance.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Employee Engagement in Learning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2023 engagement strategies included gamification of learning modules, enhancing participation but not hour-specific.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Monthly engagement metrics from 2023 showed a 20% increase in voluntary training sessions.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The introduction of learning leaderboards in 2023 drove competitive spirit without quantifying time spent.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Employee recognition programs in 2023 for training achievements focused on milestones, not hours.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Peer mentoring programs launched in early 2023 to support new hires in skill acquisition.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Blended learning models in 2023 integrated online and in-person sessions without specific hour allocation.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Annual learning festivals initiated in 2023 to celebrate educational achievements, unrelated to training duration.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Leveraging Technology for Training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Implementation of a new LMS in 2023 streamlined content delivery but didn't track time spent.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AI-driven analytics introduced in 2023 improved training personalization, not measured by hours.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The 2023 virtual reality training pilot focused on immersive experiences, not time metrics.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Cloud-based training solutions adopted in 2023 enhanced accessibility without hour-specific data.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Automated reporting tools in 2023 provided insights into completion rates, not hour tracking.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Collaboration with tech startups in 2023 for innovative learning tools focused on engagement, not duration.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Security enhancements in 2023 ensured data protection in training platforms, unrelated to hours.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4682B4"/>
                </a:solidFill>
              </a:defRPr>
            </a:pPr>
            <a:r>
              <a:t>Optimizing our training programs is crucial for maintaining competitive advantage in our market. We recommend leveraging technology and enhancing engagement to improve training outcomes.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508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Optimizing Employee Training Strategies</vt:lpstr>
      <vt:lpstr>Introduction</vt:lpstr>
      <vt:lpstr>Enhancing Retail Workforce Skills</vt:lpstr>
      <vt:lpstr>Current Training Program Analysis</vt:lpstr>
      <vt:lpstr>Employee Engagement in Learning Initiatives</vt:lpstr>
      <vt:lpstr>Leveraging Technology for Training Efficiency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2025-08-15T22:06:56Z</dcterms:modified>
  <cp:category/>
</cp:coreProperties>
</file>