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" Type="http://schemas.openxmlformats.org/officeDocument/2006/relationships/printerSettings" Target="printerSettings/printerSettings1.bin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" Type="http://schemas.openxmlformats.org/officeDocument/2006/relationships/presProps" Target="presProps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表格-141441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599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718457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人群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场地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主队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客队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主队比分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客队比分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 May 1963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26,400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Junction 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圣基尔达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South Melbourne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13.16 (94)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8.5 (53)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 May 1963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27,455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Windy Hill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埃森登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Footscray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13.16 (94)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6.18 (54)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 May 1963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14,387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Glenferrie 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山楂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North Melbourne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11.17 (83)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9.7 (61)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 May 1963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33,914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MCG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墨尔本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Richmond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20.15 (135)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7.14 (56)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 May 1963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47,514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Princes Park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卡尔顿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Geelong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7.16 (58)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7.22 (64)</a:t>
                      </a:r>
                    </a:p>
                  </a:txBody>
                  <a:tcPr/>
                </a:tc>
              </a:tr>
              <a:tr h="71845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 May 1963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23,930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Brunswick Street 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菲茨罗伊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Collingwood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9.5 (59)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12.14 (86)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表格-170468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50292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类型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纳特。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结束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转让费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来源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转会窗口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搬家自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Vingaard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DKK 8,000,000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FCK.dk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Esbjerg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瑞典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DKK 8,000,000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FCK.dk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IF Elfsborg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Kristensen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Undisclosed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FCK.dk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Summer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Nordsjælland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瑞典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Larsson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DKK 15,000,000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FCK.dk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Summer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Halmstads BK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Promoted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D. Jensen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Youth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FCK.dk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Summer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Youth system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Promoted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Albrechtsen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Youth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FCK.dk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Summer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Youth system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胸罩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Santin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DKK 15,000,000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FCK.dk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Summer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Kalmar FF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特殊需要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N'Doye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DKK 15,000,000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FCK.dk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OFI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End of loan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Bertolt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FCK.dk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Summer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Viborg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表格-127938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718457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尝试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完成率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竣工数量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码数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团队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大学总计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1,271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58.2%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10,098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College Totals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2009年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58.9%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2,052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Nevada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Redshirt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Redshirt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Redshirt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Redshirt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Nevada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2010年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64.9%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3,022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Nevada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54.3%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2,849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Nevada</a:t>
                      </a:r>
                    </a:p>
                  </a:txBody>
                  <a:tcPr/>
                </a:tc>
              </a:tr>
              <a:tr h="71845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53.8%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2,175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Nevada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表格-166307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59228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转让费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地位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国家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搬到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Loaned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日报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Southampton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Undisclosed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日报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Rangers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谢林汉姆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Colchester United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£3.25m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孔切斯基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Fulham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£8.5m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雷奥-科克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Aston Villa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牛顿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Leicester City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£1m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米尔斯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Derby County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卡罗尔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Rangers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Undisclosed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贝纳永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ISR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Liverpool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Loaned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以法莲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Queens Park Rangers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Undisclosed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特维斯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ARG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Manchester United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Undisclosed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以法莲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Queens Park Rangers</a:t>
                      </a:r>
                    </a:p>
                  </a:txBody>
                  <a:tcPr/>
                </a:tc>
              </a:tr>
              <a:tr h="359236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Undisclosed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Transferred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哈伍德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Aston Villa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表格-199672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718457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宗教团体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1961 年人口百分比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2001 年人口百分比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1991 年人口百分比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1971 年人口百分比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1981 年人口百分比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万物有灵论者,其他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0.43%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0.72%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0.44%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0.41%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0.42%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穆斯林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10.69%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13.43%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12.61%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11.21%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11.75%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锡克教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1.79%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1.87%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1.94%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1.89%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1.92%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印度教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83.45%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80.46%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81.53%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82.73%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82.30%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基督教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2.44%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2.34%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2.32%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2.60%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2.44%</a:t>
                      </a:r>
                    </a:p>
                  </a:txBody>
                  <a:tcPr/>
                </a:tc>
              </a:tr>
              <a:tr h="71845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佛教徒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0.74%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0.77%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0.77%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0.70%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0.70%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表格-117361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50292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玩过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胜利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积分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失球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损失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得分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抽奖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团队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Tacuary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Sol de América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San Lorenzo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Libertad *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Cerro Porteño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Guaraní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Olimpia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 de Octubre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Sportivo Luqueño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表格-145745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62865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地点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出席率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游戏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Three Rivers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57,347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2:51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Three Rivers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54,508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3:09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Atlanta-Fulton County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51,109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2:51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Three Rivers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46,932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3:04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Atlanta-Fulton County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50,905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3:21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Atlanta-Fulton County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51,109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3:43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Three Rivers Stadium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57,533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2:46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表格-109016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57162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损失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胜利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经理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WPCT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＃ [A ]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1950 – 1954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Bucky Harris 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—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1981 – 1985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Billy Gardner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.278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1912 – 1920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Clark Griffith 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1986 – 2001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Tom Kelly § [b 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28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1935 – 1942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Bucky Harris 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—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1929 – 1932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Walter Johnson 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Jim Manning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1976 – 1980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Gene Mauch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George McBride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Clyde Milan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Malachi Kittridge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.059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1985 – 1986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Ray Miller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27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1967 – 1968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Cal Ermer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1910 – 1911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Jimmy McAleer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1907 – 1909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Joe Cantillon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.347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1980 – 1981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Johnny Goryl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Donie Bush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1948 – 1949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Joe Kuhel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16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1970 – 1972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Bill Rigney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1943 – 1947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Ossie Bluege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2002 –present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Ron Gardenhire [c 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1972 –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Frank Quilici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23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1905 – 1906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Jake Stahl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.395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1902 – 1903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Tom Loftus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.381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1924 – 1928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Bucky Harris 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Patsy Donovan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.296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1933 – 1934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Joe Cronin 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Billy Martin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1957 – 1961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Cookie Lavagetto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.414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</a:tr>
              <a:tr h="157162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1961 – 1967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Sam Mele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.546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</a:t>
                      </a:r>
                    </a:p>
                  </a:txBody>
                  <a:tcPr/>
                </a:tc>
              </a:tr>
              <a:tr h="15717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1955 – 1957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Chuck Dressen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.354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17 号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表格-132018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718457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二月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对手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游戏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积分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记录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分数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New York Islanders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33–15–6–3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0–1 OT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Los Angeles Kings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32–14–6–2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3–1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Chicago Blackhawks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34–15–6–3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5–4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St. Louis Blues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33–15–6–2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5–0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New Jersey Devils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35–15–6–3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1–0</a:t>
                      </a:r>
                    </a:p>
                  </a:txBody>
                  <a:tcPr/>
                </a:tc>
              </a:tr>
              <a:tr h="71845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Mighty Ducks of Anaheim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32–15–6–2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4–5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表格-148434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50292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组织日期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指挥官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民兵团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县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 January 1861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"Yell Riflemen"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Capt. Patrick R. Cleburne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12th Militia Regiment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Phillips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 September 1860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"Jefferson Guards"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Capt. Charles H. Carlton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24th Militia Regiment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Jefferson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27 May 1861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"Harris Guards"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Capt. James T. Harris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35th Militia Regiment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Monroe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 January 1861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"Phillips Guards"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Capt. George Otey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12th Militia Regiment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Phillips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 June 1861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"Tyronza Rebels"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我公司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Capt. Robert L. Harding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Mississippi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28 February 1861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"Napoleon Grays"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Capt. Henry E. Green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6th Militia Regiment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Desha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"Yell Guards"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Capt. Francis M. McNally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Jefferson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 February 1861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"Rector Guards"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Capt. George W. Glenn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50th Militia Regiment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Prairie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 April 1861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"Hindman Guards"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G公司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Capt. Henry B. Blakemore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White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表格-137353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718457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目标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竞赛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结果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场地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Summer Olympics qualification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 年 2 月 14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Hong Kong Stadium , Hong Kong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Summer Olympics qualification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 年 3 月 28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Mong Kok Stadium , Hong Kong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Summer Olympics qualification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 年 2 月 28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Olympic Stadium , Tokyo , Japan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Summer Olympics qualification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 年 4 月 18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Kuala Lumpur , Malaysia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Summer Olympics qualification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3-0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 年 2 月 7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National Stadium , Dhaka , Bangladesh</a:t>
                      </a:r>
                    </a:p>
                  </a:txBody>
                  <a:tcPr/>
                </a:tc>
              </a:tr>
              <a:tr h="71845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Summer Olympics qualification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 年 3 月 14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Hong Kong Stadium , Hong Kong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表格-198548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55880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1队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分数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第二轮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2队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第一轮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索肖蒙贝利亚尔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7 - 1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5 - 1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SC Bastia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2 - 0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摩纳哥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4 - 0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1 - 0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CS Sedan Ardennes (D2)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3 - 0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AS 南希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2 - 5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0 - 4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Paris SG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2 - 1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里尔 OSC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2 - 1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0 - 0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 Rouen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2 - 1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图卢兹足球俱乐部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10 - 0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3 - 0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 Valence (D2)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7 - 0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RC 巴黎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4 - 2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2 - 1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FC Mulhouse (D2)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2 - 1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南特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3 - 1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2 - 1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Nîmes Olympique (D2)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1 - 1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RC 镜头 (D1)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2 - 3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1 - 2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AS Saint-Étienne (D2)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1 - 1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表格-120676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45720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圆形的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挑选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大学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Defensive tackle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Kerry Hicks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Colorado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Defensive Tackle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J. C. Price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Virginia Tech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Running 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Biakabutuka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Michigan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Running 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Scott Greene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Michigan State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Norberto Garrido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USC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Defensive 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Emmanuel McDaniel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East Carolina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Wide Receiver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Muhsin Muhammad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Michigan State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Running 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Marquette Smith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Central Florida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Wide receiver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Donnell Baker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Southern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Running Back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Winslow Oliver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New Mexico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表格-157433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599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83820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锦标赛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对手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结果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伙伴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分数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表面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US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Betty Stöve Frew McMillan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优胜者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Marty Riessen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7–5, 6–2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Hard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French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Virginia Ruzici Ion Ţiriac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优胜者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Bob Hewitt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6–3, 2–6, 6–3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Clay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Wimbledon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Billie Jean King Steve Denton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优胜者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John Lloyd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6–7(5), 7–6(5), 7–5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Grass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Wimbledon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Anne Smith Kevin Curren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亚军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John Lloyd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2–6, 6–3, 7–5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Grass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French Open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Claudia Monteiro Cassio Motta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优胜者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John Lloyd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6–2, 7–6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Clay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表格-171200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83820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VCTP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VCLC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VCPC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VCA 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VCTM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VCRT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 毫米（0.79 英寸）Rh-202 自动炮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160mm (6.3in.) or 350mm (13.8in.) rockets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7.62mm (0.3in.) FN MAG 60-20 machine gun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155mm (6.1in) L/41 howitzer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120mm (4.72in) mortar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7.62mm (0.3in) FN MAG 60-20 machine gun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75 公里/小时（47 英里/小时）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75km/h (47mph)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75km/h (47mph)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55km/h (34mph)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75km/h (47mph)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75km/h (47mph)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28.2吨（31.1吨）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32t (35.3tons)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25t (27.6tons)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40t (44.1tons)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26t (28.7tons)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32t (35.3tons)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24马力/吨（23马力/吨）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22.5hp/t (20.4hp/ton)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28.8hp/t (25.1hp/ton)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18hp/t ( 16.5hp/ton)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28.8hp/t (25.1hp/ton)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22.5hp/t (20.4hp/ton)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公里（英里）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km (mi)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km (mi)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km (mi)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km (mi)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km (mi)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表格-192214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59228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家乡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高度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以前的学校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重量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Tampa, FL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Toarlyn Fitzpatrick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King 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Sophomore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Forward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230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Bronx, 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Jarrid Famous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Westchester CC / Blessed Sacrament 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Senior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Forward/Center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240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Flint, 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Anthony Crater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Ohio State University / Brewster Academy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Junior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170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North Port, FL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Shaun Noriega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North Port 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Sophomore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Wichita, 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Jawanza Poland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Hutchinson CC / Wichita East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Sophomore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Poinciana, FL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Alberto Damour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Poinciana 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Senior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Forward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East Brunswick, NJ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Mike Burwell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South Kent School / Cardinal McCarrick 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Sophomore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210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Chicago, 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LaVonte Dority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Foreman 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Freshman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Upper Marlboro, MD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Ron Anderson Jr.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Kansas State / McCallie School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RS Junior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Forward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Clinton, MD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Augustus Gilchrist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Maryland / Progressive Christian Academy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Junior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Forward/Center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Detroit, 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Jordan Heath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Tampa Prep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Freshman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Sarasota, FL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Shedrick Haynes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Lackawanna College / Booker 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Junior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180</a:t>
                      </a:r>
                    </a:p>
                  </a:txBody>
                  <a:tcPr/>
                </a:tc>
              </a:tr>
              <a:tr h="359236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Macon, 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6–6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Hugh Robertson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Tallahassee CC / Northeast 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Junior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Guard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表格-139651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314325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分数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高篮板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高点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地点考勤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记录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游戏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高助攻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团队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114–104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Manu Ginóbili (30)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US Airways Center 18,422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31–14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Phoenix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112–111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Manu Ginóbili (27)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AT&amp;T Center 18,797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25–12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L.A. Lakers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85–99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, Manu Ginóbili (8)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Staples Center 18,997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29–14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L.A. Lakers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87–109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(20)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Wachovia Center 18,739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25–13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Philadelphia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94–91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(30)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AT&amp;T Center 18,797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New Jersey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106–84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Kurt Thomas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AT&amp;T Center 17,873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24–11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L.A. Clippers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106–100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Manu Ginóbili , Tim Duncan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, Tim Duncan (24)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EnergySolutions Arena 19,911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30–14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Utah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86–84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Time Warner Cable Arena 16,160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27–13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Charlotte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106–93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AT&amp;T Center 18,797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32–14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, Tim Duncan (7)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New Orleans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98–105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(31)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AT&amp;T Center 18,216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24–12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Orlando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91–84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American Airlines Arena 19,600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23–11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Miami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91–80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(20)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FedExForum 12,597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21–11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Manu Ginóbili (6)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Memphis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99–81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(27)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AT&amp;T Center 18,181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28–13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Indiana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92–87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Manu Ginóbili (21)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Center 22,100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26–13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@ Chicago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108–106 (OT)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(12)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Tim Duncan (26)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AT&amp;T Center 18,797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22–11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Tony Parker (10)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January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Philadelphia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表格-180173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86861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球衣号码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国籍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玩家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从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 / SF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1975–1976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Herm Gilliam 类别:hCard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Purdue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SF / PF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2007–2008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杰夫·格林 (Jeff Green) 类别：hCard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Georgetown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 / PF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1976 – 1977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迈克·格林 (Mike Green) 类别：hCard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Louisiana Tech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PF /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1999–2000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霍勒斯·格兰特 (Horace Grant) 类别:hCards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Clemson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 / SF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Adrian Griffin 类别:hCards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Seton Hall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SG / SF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1993 – 1995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肯德尔·吉尔 类别:hCards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Illinois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1996–1997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Greg Graham 类别:hCards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Indiana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埃迪·吉尔 (Eddie Gill) 类别：hCards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Weber State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SF / SG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1973–1974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迪克·吉布斯 (Dick Gibbs) 类别：hCard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UTEP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1974 – 1976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Leonard Gray 类别:hCards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Cal State-Long Beach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 – 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Mickaël Gelabale 类别:带有 hCards 的文章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Real Madrid</a:t>
                      </a:r>
                    </a:p>
                  </a:txBody>
                  <a:tcPr/>
                </a:tc>
              </a:tr>
              <a:tr h="38686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1982–1983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约翰·格雷格 (John Greig) 类别:hCards 文章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Oregon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表格-185717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718457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星期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表面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优胜者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决赛入围者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半决赛选手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比赛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March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Steffi Graf 3–6, 6–2, 6–0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Conchita Martínez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Mary Joe Fernandez Amanda Coetzer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博卡拉顿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March 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Gabriela Sabatini 6–1, 6–4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Conchita Martínez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Brenda Schultz-McCarthy Arantxa Sánchez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希尔顿头岛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May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Gabriela Sabatini 7–5, 6–4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Monica Seles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Amanda Coetzer Mary Joe Fernandez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罗马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August 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Arantxa Sánchez 6–3, 4–6, 6–4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Monica Seles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Lori McNeil Helena Suková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蒙特利尔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March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Arantxa Sánchez 6–1, 6–4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Gabriela Sabatini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Jennifer Capriati Steffi Graf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比斯坎湾</a:t>
                      </a:r>
                    </a:p>
                  </a:txBody>
                  <a:tcPr/>
                </a:tc>
              </a:tr>
              <a:tr h="71845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May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Steffi Graf 4–6, 7–5, 6–2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Arantxa Sánchez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Jennifer Capriati Mary Joe Fernandez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柏林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表格-169329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86861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国家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地方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分数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玩家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达到标准杆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70-69=139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Mike Standly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–1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66-72=138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Scott Hoch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–2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72-67=139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Billy Andrade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–1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Zimbabwe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71-66=137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Nick Price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–3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68-71=139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Fred Couples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–1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71-68=139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Paul Azinger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–1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70-66=136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Tom Watson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–4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70-69=139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Bob Gilder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–1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69-70=139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Jeff Maggert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–1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70-66=136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Payne Stewart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–4</a:t>
                      </a:r>
                    </a:p>
                  </a:txBody>
                  <a:tcPr/>
                </a:tc>
              </a:tr>
              <a:tr h="386861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67-67=134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Lee Janzen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–6</a:t>
                      </a:r>
                    </a:p>
                  </a:txBody>
                  <a:tcPr/>
                </a:tc>
              </a:tr>
              <a:tr h="38686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68-69=137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Corey Pavin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–3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表格-101025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14325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学院/青少年/俱乐部队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国籍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玩家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位置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国家冰球联盟球队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挑选 ＃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North Dakota (WCHA)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Dave Murphy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Goaltender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Pittsburgh Penguins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60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Halifax Jr. Canadians (NSJHL)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Mike McNiven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Left Wing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Vancouver Canucks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59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Shawinigan Dynamos (QMJHL)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Ray Belanger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Goaltender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California Golden Seals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57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Reference: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Reference: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Reference: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Reference: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Reference: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参考：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Edmonton Oil Kings (WCHL)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Bert Scott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Centre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Boston Bruins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70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Lethbridge Sugar Kings (AJHL)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Fraser Robertson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Defence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New York Rangers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69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Niagara Falls Flyers (OHA)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Don McCullouch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Defence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Philadelphia Flyers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64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Clarkson University (ECAC)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Steve Warr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Defence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Buffalo Sabres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61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North Dakota (WCHA)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Earl Anderson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Right Wing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Detroit Red Wings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58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Michigan Technological University (WCHA)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Gary Crosby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Centre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Los Angeles Kings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62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Minnesota (WCHA)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Dean Blais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Left Wing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Chicago Black Hawks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68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Sudbury Wolves (NOHA)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Bob Sykes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Left Wing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Toronto Maple Leafs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65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Calgary Centennials (WCHL)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Wayne Gibbs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Defence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St. Louis Blues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66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St Catharines Black Hawks (OHA)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Brian McBratney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Defence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Minnesota North Stars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63</a:t>
                      </a:r>
                    </a:p>
                  </a:txBody>
                  <a:tcPr/>
                </a:tc>
              </a:tr>
              <a:tr h="314325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Denver (WCHA)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Canada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Mike Busniuk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Defence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Montreal Canadiens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67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表格-187538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55880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校长 (2013-2014)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地址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校长助理（2013-2014）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吉祥物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小学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Susan Powell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3443 E. Calistoga Dr. Gilbert, AZ 85297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Michelle Mowery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Scorpions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三谭（主页）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Debbie Ybarra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3507 S. Ranch House Pkwy, Gilbert, AZ 85297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Rachel Broadley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Cardinals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百年纪念小学（首页）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Kat Hughes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3391 E. Vest Ave. Gilbert, AZ 85295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Robyn Sturgeon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Hawks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希格利传统学院（主页）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Elizabeth Wolf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338 E. Frye Rd. Gilbert, AZ 85295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Kristine Hanson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Sharks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查帕拉尔小学（主页）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Sherry Richards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351 S. Ranch House Pkwy. Gilbert, AZ 85297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Caryn Bacon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Panthers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动力牧场（主页）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Frank Hendricsen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2069 S. De La Torre Dr. Gilbert, AZ 85295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Aubrey Ruhser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Gators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Gateway Pointe 小学（主页）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Cort Monroe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19680 S. 188th St. Queen Creek, AZ 85242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Kelly Papke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Tigers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科尔蒂纳小学（主页）</a:t>
                      </a: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Mai-Lon Wong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4333 S. De Anza Blvd. Gilbert, AZ 85297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Kristin Kinghorn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Coyotes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科罗纳多小学（主场）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表格-109508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25146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班级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放置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节目名称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分数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2013年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Taboo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96.125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2011年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Mantra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97.050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The Adventures of...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94.60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2003年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Reflections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93.45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1995年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 New Beginning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82.65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McM Traveling Sideshow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96.20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2002年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The Persistance of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94.20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2004年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Se7en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95.85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2009年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Requiem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96.225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2000年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The Four Elements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91.85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2001年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Strength &amp; Honor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96.50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2010年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Fantastique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95.513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1997年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 Different Drum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96.25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1999年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From Dawn Till Dusk: The Serengeti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95.15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2005年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Cosmic Proportions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95.25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1998年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Vodun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95.30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2012年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Nü-Tribe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95.500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E=McM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96.30</a:t>
                      </a:r>
                    </a:p>
                  </a:txBody>
                  <a:tcPr/>
                </a:tc>
              </a:tr>
              <a:tr h="25146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1996年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Color of Rhythm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95.10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表格-172692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50292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全国长曲棍球联盟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母校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玩家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美国职业长曲棍球联盟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国际比赛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Ontario Raiders / Toronto Rock , San Jose Stealth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Wilfrid Laurier University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科林·多伊尔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Toronto Nationals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Team Canada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Toronto Rock , Colorado Mammoth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Toronto (Practice Squad)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克雷顿·里德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Buffalo Bandits , Boston Blazers , Minnesota Swarm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Guelph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杰·索林伯特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Rochester Knighthawks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Toronto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凯西·扎夫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Toronto Rock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Toronto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史蒂夫·霍尔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Toronto Nationals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Team Canada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Boston Blazers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Guelph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乔恩·哈内特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Chicago Shamrox , Toronto Rock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Trent University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乔什·沃森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Calgary Roughnecks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Bishop's University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格雷格·哈内特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Philadelphia Wings , Minnesota Swarm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University of Guelph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肖恩·汤姆森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None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表格-139240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62865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种族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奖金（千英镑）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距离 (f)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跑步者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赔率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骑师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训练师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课程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配售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利润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班级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杰拉德准将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Johnny Murtagh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Stoute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Sandown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2:08.01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凯旋门奖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Kieren Fallon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Stoute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Longchamp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2:25.00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德比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Kieren Fallon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Stoute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Epsom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2:33.72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爱尔兰德比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8/11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Kieren Fallon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Stoute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The Curragh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2:28.70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但丁赌注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Kieren Fallon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Stoute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York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2:15.69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Uniq Foodservice EBF 首次锦标赛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1/5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Kieren Fallon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Stoute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Goodwood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1:40.85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</a:t>
                      </a:r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起搏器 EBF 首次锦标赛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Kieren Fallon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Stoute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Sandown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1:34.75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Short head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表格-186951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3528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对手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星期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出席率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结果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 Kansas City Chiefs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46,888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December 7,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28–20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 Cincinnati Bengals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46,474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December 21,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47–17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 Minnesota Vikings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43,737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November 23,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28–13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Oakland Raiders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31,095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5,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6–0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Los Angeles 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37,382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12,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13–10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Pittsburgh Steelers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35,853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September 21,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37–0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Kansas City Chiefs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26,469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19,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12–10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 Denver Broncos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44,982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November 30,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13–10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Denver Broncos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26,048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November 16,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27–17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 Oakland Raiders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42,796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October 26,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25–0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New York Jets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49,706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December 15,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 24–16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New England Patriots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24,349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November 9,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33–19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 Houston Oilers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33,765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September 28,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33–17</a:t>
                      </a:r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at New York Giants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52,032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November 1, 1975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 35–24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表格-101220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83820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游戏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团队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助攻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TAU Cerámica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Pablo Prigioni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91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Unicaja Málaga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Omar Cook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82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Panathinaikos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Vassilis Spanoulis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67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Olympiacos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Theo Papaloukas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110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Montepaschi Siena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Terrell McIntyre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84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表格-160068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83820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加分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积分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玩家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达阵次数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射门得分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弗雷德里克·康克林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乔治·C·汤姆森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斯坦菲尔德威尔斯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吉米·克雷格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小托马斯·A·博格尔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表格-181416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718457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短规模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数字表示法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印度（或南亚）英语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功率符号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长刻度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billion a thousand million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1,000,000,000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hundred crore (one arab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milliard a thousand million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trillion a thousand billion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1,000,000,000,000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lakh crore (ten kharab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billion a million million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million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ten lakh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million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quintillion a thousand quadrillion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1,000,000,000,000,000,000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ten thousand crore crore (ten shankh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10 18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trillion a million billion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sextillion a thousand quintillion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1,000,000,000,000,000,000,000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crore crore crore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10 21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trilliard a thousand trillion</a:t>
                      </a:r>
                    </a:p>
                  </a:txBody>
                  <a:tcPr/>
                </a:tc>
              </a:tr>
              <a:tr h="71845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quadrillion a thousand trillion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1,000,000,000,000,000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ten crore crore (one padm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10 15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one billiard a thousand billion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表格-173792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59228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派对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细节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Quebec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Independent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 年 9 月 21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Madeleine Plamondon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Reached mandatory retirement age of 75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British Columbia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Conservative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年 1 月 31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Pat Carney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Resigned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Alberta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Liberal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 年 6 月 30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Daniel Philip Hays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Resigned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British Columbia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Liberal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2007 年 3 月 2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Jack Austin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Reached mandatory retirement age of 75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British Columbia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Liberal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年 2 月 4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Ross Fitzpatrick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Reached mandatory retirement age of 75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Quebec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Liberal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 年 4 月 28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Marisa Ferretti Barth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Reached mandatory retirement age of 75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Quebec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Liberal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 年 2 月 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Shirley Maheu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Died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Nova Scotia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Liberal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 年 10 月 31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Kirby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Resigned to move on to new challenges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Quebec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Conservative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年 9 月 8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Fortier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Resigned to run in 2008 election .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Nova Scotia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Conservative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 年 4 月 22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John Buchanan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Reached mandatory retirement age of 75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Quebec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Liberal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2008 年 8 月 26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Aurelien Gill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Reached mandatory retirement age of 75</a:t>
                      </a:r>
                    </a:p>
                  </a:txBody>
                  <a:tcPr/>
                </a:tc>
              </a:tr>
              <a:tr h="35922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Nova Scotia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Conservative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 年 6 月 8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Michael Forrestall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Died</a:t>
                      </a:r>
                    </a:p>
                  </a:txBody>
                  <a:tcPr/>
                </a:tc>
              </a:tr>
              <a:tr h="359236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Yukon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Liberal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2006 年 12 月 31 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Ione Jean Christensen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Resigned to assist her ailing husband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表格-113104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599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718457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人群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客队比分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客队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场地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主队比分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主队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15,265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 June 1940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24.10 (154)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Geelong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MCG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22.19 (151)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墨尔本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 June 1940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6.10 (46)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South Melbourne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Western 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15.15 (105)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富茨克雷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 June 1940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15.13 (103)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Fitzroy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Victoria Park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12.17 (89)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科林伍德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 June 1940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15.14 (104)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Essendon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Junction 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14.18 (102)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圣基尔达</a:t>
                      </a:r>
                    </a:p>
                  </a:txBody>
                  <a:tcPr/>
                </a:tc>
              </a:tr>
              <a:tr h="718457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11,000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 June 1940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17.16 (118)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Richmond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Arden Street Oval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13.11 (89)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北墨尔本</a:t>
                      </a:r>
                    </a:p>
                  </a:txBody>
                  <a:tcPr/>
                </a:tc>
              </a:tr>
              <a:tr h="718458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29 June 1940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13.18 (96)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Hawthorn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Princes Park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13.11 (89)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卡尔顿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表格-109602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13716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457200"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玩家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国家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达到标准杆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分数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latin typeface="Microsoft YaHei"/>
                        </a:defRPr>
                      </a:pPr>
                      <a:r>
                        <a:t>地方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Isao Aoki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Japan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68-68=136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T2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Lon Hinkle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66-70=136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T2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Pat McGowan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69-69=138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T7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Keith Fergus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66-70=136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T2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Tom Weiskopf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63-75=138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T7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Tom Watson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71-68=139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T9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Mark Hayes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66-71=137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Peter Jacobsen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70-69=139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T9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Jack Nicklaus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63-71=134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1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Mike Reid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United States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69-67=136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200">
                          <a:latin typeface="Microsoft YaHei"/>
                        </a:defRPr>
                      </a:pPr>
                      <a:r>
                        <a:t>T2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