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191970"/>
                </a:solidFill>
              </a:defRPr>
            </a:pPr>
            <a:r>
              <a:t>Optimizing Employee Training Outcomes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explores our strategic approach to enhancing employee skillsets through comprehensive training programs. Our focus is to align these initiatives with Elexion Automotive's commitment to innovation and sustainability.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Training Program Alignment with Business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/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Elexion's training modules are crafted to support our sustainability initiatives, integrating eco-friendly practices across departments.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The alignment process involves cross-departmental collaboration to ensure training supports our market expansion strategies.</a:t>
            </a:r>
          </a:p>
          <a:p>
            <a:pPr>
              <a:spcAft>
                <a:spcPts val="400"/>
              </a:spcAft>
              <a:defRPr sz="1600">
                <a:solidFill>
                  <a:srgbClr val="FFA500"/>
                </a:solidFill>
              </a:defRPr>
            </a:pPr>
            <a:r>
              <a:t>Historical data shows a 15% increase in team productivity through tailored technical skills development programs.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Regular feedback loops are established to refine training content based on evolving business objectives and technological advancements.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t>Training sessions include components on user-centric design to bolster our product development in line with customer expectations.</a:t>
            </a:r>
          </a:p>
          <a:p>
            <a:pPr>
              <a:spcAft>
                <a:spcPts val="400"/>
              </a:spcAft>
              <a:defRPr sz="1600">
                <a:solidFill>
                  <a:srgbClr val="FFA500"/>
                </a:solidFill>
              </a:defRPr>
            </a:pPr>
            <a:r>
              <a:t>Strategic partnerships with tech institutes help us incorporate cutting-edge automotive technology into our curriculum.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Evaluating Training Effectiveness and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Evaluation metrics include post-training employee satisfaction scores, averaging 85% over the past year.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We conduct quarterly assessments to correlate training outcomes with departmental performance metrics.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A recent study indicates a 20% skill improvement in teams involved in cross-border compliance projects.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Training effectiveness is measured through project completion rates and reduced error margins in operations.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analysis of training impact shows a 30% decrease in production downtime.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Surveys indicate a 10% increase in employee retention linked to professional development opportunities.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Q3 2024 Employee Training Insights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Training themes for Q3 include advanced EV technologies and innovative manufacturing processes.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Special focus on integrating AI in vehicle design to enhance our competitive edge in the market.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Insights show a trend towards personalized learning paths to cater to diverse technical backgrounds.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Elexion's training initiatives emphasize knowledge sharing through collaborative workshops and team projects.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 new mentorship program is being piloted to support continuous learning and skills application.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Employee feedback highlights a demand for more interactive and hands-on training experiences.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Cross-Border Compliance Training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Training modules updated to reflect new regulatory requirements in North American markets.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Sessions include case studies on compliance challenges and solutions from industry leaders.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Compliance training is mandatory for all employees involved in international operations and logistics.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Elexion partners with legal experts to ensure training materials align with the latest cross-border policies.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Emphasis on understanding environmental compliance to support sustainable manufacturing goals.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Interactive simulations used to demonstrate compliance scenarios and best practices.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Future Training Strategies for Enhanced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Plans to incorporate virtual reality (VR) technology to simulate real-world scenarios and enhance learning outcomes.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Future strategies involve expanding partnerships with educational institutions for continuous curriculum updates.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The development of a centralized digital platform to streamline access to training resources and track progress.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Emphasis on leadership development programs to prepare the next generation of Elexion leaders.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Strategies include fostering a culture of continuous improvement and lifelong learning among employees.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Exploration of gamification techniques to increase engagement and motivation in training courses.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/>
          <a:p>
            <a:pPr>
              <a:spcAft>
                <a:spcPts val="800"/>
              </a:spcAft>
              <a:defRPr sz="1800" b="1">
                <a:solidFill>
                  <a:srgbClr val="FFA500"/>
                </a:solidFill>
              </a:defRPr>
            </a:pPr>
            <a:r>
              <a:t>Our analysis indicates targeted training can significantly boost employee efficiency and innovation. Moving forward, we recommend expanding tailored training programs to further support our strategic objectives.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