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3962400" cy="4937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94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" y="807997"/>
            <a:ext cx="3368040" cy="171885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" y="2593134"/>
            <a:ext cx="2971800" cy="1191995"/>
          </a:xfrm>
        </p:spPr>
        <p:txBody>
          <a:bodyPr/>
          <a:lstStyle>
            <a:lvl1pPr marL="0" indent="0" algn="ctr">
              <a:buNone/>
              <a:defRPr sz="1040"/>
            </a:lvl1pPr>
            <a:lvl2pPr marL="198105" indent="0" algn="ctr">
              <a:buNone/>
              <a:defRPr sz="867"/>
            </a:lvl2pPr>
            <a:lvl3pPr marL="396210" indent="0" algn="ctr">
              <a:buNone/>
              <a:defRPr sz="780"/>
            </a:lvl3pPr>
            <a:lvl4pPr marL="594314" indent="0" algn="ctr">
              <a:buNone/>
              <a:defRPr sz="693"/>
            </a:lvl4pPr>
            <a:lvl5pPr marL="792419" indent="0" algn="ctr">
              <a:buNone/>
              <a:defRPr sz="693"/>
            </a:lvl5pPr>
            <a:lvl6pPr marL="990524" indent="0" algn="ctr">
              <a:buNone/>
              <a:defRPr sz="693"/>
            </a:lvl6pPr>
            <a:lvl7pPr marL="1188629" indent="0" algn="ctr">
              <a:buNone/>
              <a:defRPr sz="693"/>
            </a:lvl7pPr>
            <a:lvl8pPr marL="1386733" indent="0" algn="ctr">
              <a:buNone/>
              <a:defRPr sz="693"/>
            </a:lvl8pPr>
            <a:lvl9pPr marL="1584838" indent="0" algn="ctr">
              <a:buNone/>
              <a:defRPr sz="6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92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56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35592" y="262856"/>
            <a:ext cx="854393" cy="41839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2415" y="262856"/>
            <a:ext cx="2513648" cy="418398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22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407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" y="1230854"/>
            <a:ext cx="3417570" cy="205370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351" y="3303989"/>
            <a:ext cx="3417570" cy="1079996"/>
          </a:xfrm>
        </p:spPr>
        <p:txBody>
          <a:bodyPr/>
          <a:lstStyle>
            <a:lvl1pPr marL="0" indent="0">
              <a:buNone/>
              <a:defRPr sz="1040">
                <a:solidFill>
                  <a:schemeClr val="tx1"/>
                </a:solidFill>
              </a:defRPr>
            </a:lvl1pPr>
            <a:lvl2pPr marL="198105" indent="0">
              <a:buNone/>
              <a:defRPr sz="867">
                <a:solidFill>
                  <a:schemeClr val="tx1">
                    <a:tint val="75000"/>
                  </a:schemeClr>
                </a:solidFill>
              </a:defRPr>
            </a:lvl2pPr>
            <a:lvl3pPr marL="396210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3pPr>
            <a:lvl4pPr marL="594314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4pPr>
            <a:lvl5pPr marL="792419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5pPr>
            <a:lvl6pPr marL="990524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6pPr>
            <a:lvl7pPr marL="1188629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7pPr>
            <a:lvl8pPr marL="1386733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8pPr>
            <a:lvl9pPr marL="1584838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415" y="1314281"/>
            <a:ext cx="1684020" cy="3132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5965" y="1314281"/>
            <a:ext cx="1684020" cy="3132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3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31" y="262857"/>
            <a:ext cx="3417570" cy="9542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931" y="1210282"/>
            <a:ext cx="1676281" cy="593140"/>
          </a:xfrm>
        </p:spPr>
        <p:txBody>
          <a:bodyPr anchor="b"/>
          <a:lstStyle>
            <a:lvl1pPr marL="0" indent="0">
              <a:buNone/>
              <a:defRPr sz="1040" b="1"/>
            </a:lvl1pPr>
            <a:lvl2pPr marL="198105" indent="0">
              <a:buNone/>
              <a:defRPr sz="867" b="1"/>
            </a:lvl2pPr>
            <a:lvl3pPr marL="396210" indent="0">
              <a:buNone/>
              <a:defRPr sz="780" b="1"/>
            </a:lvl3pPr>
            <a:lvl4pPr marL="594314" indent="0">
              <a:buNone/>
              <a:defRPr sz="693" b="1"/>
            </a:lvl4pPr>
            <a:lvl5pPr marL="792419" indent="0">
              <a:buNone/>
              <a:defRPr sz="693" b="1"/>
            </a:lvl5pPr>
            <a:lvl6pPr marL="990524" indent="0">
              <a:buNone/>
              <a:defRPr sz="693" b="1"/>
            </a:lvl6pPr>
            <a:lvl7pPr marL="1188629" indent="0">
              <a:buNone/>
              <a:defRPr sz="693" b="1"/>
            </a:lvl7pPr>
            <a:lvl8pPr marL="1386733" indent="0">
              <a:buNone/>
              <a:defRPr sz="693" b="1"/>
            </a:lvl8pPr>
            <a:lvl9pPr marL="1584838" indent="0">
              <a:buNone/>
              <a:defRPr sz="6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931" y="1803422"/>
            <a:ext cx="1676281" cy="2652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5965" y="1210282"/>
            <a:ext cx="1684536" cy="593140"/>
          </a:xfrm>
        </p:spPr>
        <p:txBody>
          <a:bodyPr anchor="b"/>
          <a:lstStyle>
            <a:lvl1pPr marL="0" indent="0">
              <a:buNone/>
              <a:defRPr sz="1040" b="1"/>
            </a:lvl1pPr>
            <a:lvl2pPr marL="198105" indent="0">
              <a:buNone/>
              <a:defRPr sz="867" b="1"/>
            </a:lvl2pPr>
            <a:lvl3pPr marL="396210" indent="0">
              <a:buNone/>
              <a:defRPr sz="780" b="1"/>
            </a:lvl3pPr>
            <a:lvl4pPr marL="594314" indent="0">
              <a:buNone/>
              <a:defRPr sz="693" b="1"/>
            </a:lvl4pPr>
            <a:lvl5pPr marL="792419" indent="0">
              <a:buNone/>
              <a:defRPr sz="693" b="1"/>
            </a:lvl5pPr>
            <a:lvl6pPr marL="990524" indent="0">
              <a:buNone/>
              <a:defRPr sz="693" b="1"/>
            </a:lvl6pPr>
            <a:lvl7pPr marL="1188629" indent="0">
              <a:buNone/>
              <a:defRPr sz="693" b="1"/>
            </a:lvl7pPr>
            <a:lvl8pPr marL="1386733" indent="0">
              <a:buNone/>
              <a:defRPr sz="693" b="1"/>
            </a:lvl8pPr>
            <a:lvl9pPr marL="1584838" indent="0">
              <a:buNone/>
              <a:defRPr sz="6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5965" y="1803422"/>
            <a:ext cx="1684536" cy="2652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12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0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0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31" y="329142"/>
            <a:ext cx="1277977" cy="1151996"/>
          </a:xfrm>
        </p:spPr>
        <p:txBody>
          <a:bodyPr anchor="b"/>
          <a:lstStyle>
            <a:lvl1pPr>
              <a:defRPr sz="13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4536" y="710856"/>
            <a:ext cx="2005965" cy="3508559"/>
          </a:xfrm>
        </p:spPr>
        <p:txBody>
          <a:bodyPr/>
          <a:lstStyle>
            <a:lvl1pPr>
              <a:defRPr sz="1387"/>
            </a:lvl1pPr>
            <a:lvl2pPr>
              <a:defRPr sz="1213"/>
            </a:lvl2pPr>
            <a:lvl3pPr>
              <a:defRPr sz="1040"/>
            </a:lvl3pPr>
            <a:lvl4pPr>
              <a:defRPr sz="867"/>
            </a:lvl4pPr>
            <a:lvl5pPr>
              <a:defRPr sz="867"/>
            </a:lvl5pPr>
            <a:lvl6pPr>
              <a:defRPr sz="867"/>
            </a:lvl6pPr>
            <a:lvl7pPr>
              <a:defRPr sz="867"/>
            </a:lvl7pPr>
            <a:lvl8pPr>
              <a:defRPr sz="867"/>
            </a:lvl8pPr>
            <a:lvl9pPr>
              <a:defRPr sz="8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931" y="1481138"/>
            <a:ext cx="1277977" cy="2743990"/>
          </a:xfrm>
        </p:spPr>
        <p:txBody>
          <a:bodyPr/>
          <a:lstStyle>
            <a:lvl1pPr marL="0" indent="0">
              <a:buNone/>
              <a:defRPr sz="693"/>
            </a:lvl1pPr>
            <a:lvl2pPr marL="198105" indent="0">
              <a:buNone/>
              <a:defRPr sz="607"/>
            </a:lvl2pPr>
            <a:lvl3pPr marL="396210" indent="0">
              <a:buNone/>
              <a:defRPr sz="520"/>
            </a:lvl3pPr>
            <a:lvl4pPr marL="594314" indent="0">
              <a:buNone/>
              <a:defRPr sz="433"/>
            </a:lvl4pPr>
            <a:lvl5pPr marL="792419" indent="0">
              <a:buNone/>
              <a:defRPr sz="433"/>
            </a:lvl5pPr>
            <a:lvl6pPr marL="990524" indent="0">
              <a:buNone/>
              <a:defRPr sz="433"/>
            </a:lvl6pPr>
            <a:lvl7pPr marL="1188629" indent="0">
              <a:buNone/>
              <a:defRPr sz="433"/>
            </a:lvl7pPr>
            <a:lvl8pPr marL="1386733" indent="0">
              <a:buNone/>
              <a:defRPr sz="433"/>
            </a:lvl8pPr>
            <a:lvl9pPr marL="1584838" indent="0">
              <a:buNone/>
              <a:defRPr sz="4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41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31" y="329142"/>
            <a:ext cx="1277977" cy="1151996"/>
          </a:xfrm>
        </p:spPr>
        <p:txBody>
          <a:bodyPr anchor="b"/>
          <a:lstStyle>
            <a:lvl1pPr>
              <a:defRPr sz="13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4536" y="710856"/>
            <a:ext cx="2005965" cy="3508559"/>
          </a:xfrm>
        </p:spPr>
        <p:txBody>
          <a:bodyPr anchor="t"/>
          <a:lstStyle>
            <a:lvl1pPr marL="0" indent="0">
              <a:buNone/>
              <a:defRPr sz="1387"/>
            </a:lvl1pPr>
            <a:lvl2pPr marL="198105" indent="0">
              <a:buNone/>
              <a:defRPr sz="1213"/>
            </a:lvl2pPr>
            <a:lvl3pPr marL="396210" indent="0">
              <a:buNone/>
              <a:defRPr sz="1040"/>
            </a:lvl3pPr>
            <a:lvl4pPr marL="594314" indent="0">
              <a:buNone/>
              <a:defRPr sz="867"/>
            </a:lvl4pPr>
            <a:lvl5pPr marL="792419" indent="0">
              <a:buNone/>
              <a:defRPr sz="867"/>
            </a:lvl5pPr>
            <a:lvl6pPr marL="990524" indent="0">
              <a:buNone/>
              <a:defRPr sz="867"/>
            </a:lvl6pPr>
            <a:lvl7pPr marL="1188629" indent="0">
              <a:buNone/>
              <a:defRPr sz="867"/>
            </a:lvl7pPr>
            <a:lvl8pPr marL="1386733" indent="0">
              <a:buNone/>
              <a:defRPr sz="867"/>
            </a:lvl8pPr>
            <a:lvl9pPr marL="1584838" indent="0">
              <a:buNone/>
              <a:defRPr sz="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931" y="1481138"/>
            <a:ext cx="1277977" cy="2743990"/>
          </a:xfrm>
        </p:spPr>
        <p:txBody>
          <a:bodyPr/>
          <a:lstStyle>
            <a:lvl1pPr marL="0" indent="0">
              <a:buNone/>
              <a:defRPr sz="693"/>
            </a:lvl1pPr>
            <a:lvl2pPr marL="198105" indent="0">
              <a:buNone/>
              <a:defRPr sz="607"/>
            </a:lvl2pPr>
            <a:lvl3pPr marL="396210" indent="0">
              <a:buNone/>
              <a:defRPr sz="520"/>
            </a:lvl3pPr>
            <a:lvl4pPr marL="594314" indent="0">
              <a:buNone/>
              <a:defRPr sz="433"/>
            </a:lvl4pPr>
            <a:lvl5pPr marL="792419" indent="0">
              <a:buNone/>
              <a:defRPr sz="433"/>
            </a:lvl5pPr>
            <a:lvl6pPr marL="990524" indent="0">
              <a:buNone/>
              <a:defRPr sz="433"/>
            </a:lvl6pPr>
            <a:lvl7pPr marL="1188629" indent="0">
              <a:buNone/>
              <a:defRPr sz="433"/>
            </a:lvl7pPr>
            <a:lvl8pPr marL="1386733" indent="0">
              <a:buNone/>
              <a:defRPr sz="433"/>
            </a:lvl8pPr>
            <a:lvl9pPr marL="1584838" indent="0">
              <a:buNone/>
              <a:defRPr sz="4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72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415" y="262857"/>
            <a:ext cx="3417570" cy="954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415" y="1314281"/>
            <a:ext cx="3417570" cy="3132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415" y="4575985"/>
            <a:ext cx="891540" cy="262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7E91D-2DD4-47FC-B50D-B4035FFE84C0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545" y="4575985"/>
            <a:ext cx="1337310" cy="262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8445" y="4575985"/>
            <a:ext cx="891540" cy="262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5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96210" rtl="0" eaLnBrk="1" latinLnBrk="0" hangingPunct="1">
        <a:lnSpc>
          <a:spcPct val="90000"/>
        </a:lnSpc>
        <a:spcBef>
          <a:spcPct val="0"/>
        </a:spcBef>
        <a:buNone/>
        <a:defRPr sz="19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052" indent="-99052" algn="l" defTabSz="3962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1pPr>
      <a:lvl2pPr marL="297157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2pPr>
      <a:lvl3pPr marL="495262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867" kern="1200">
          <a:solidFill>
            <a:schemeClr val="tx1"/>
          </a:solidFill>
          <a:latin typeface="+mn-lt"/>
          <a:ea typeface="+mn-ea"/>
          <a:cs typeface="+mn-cs"/>
        </a:defRPr>
      </a:lvl3pPr>
      <a:lvl4pPr marL="693367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4pPr>
      <a:lvl5pPr marL="891471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5pPr>
      <a:lvl6pPr marL="1089576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6pPr>
      <a:lvl7pPr marL="1287681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7pPr>
      <a:lvl8pPr marL="1485786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8pPr>
      <a:lvl9pPr marL="1683890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1pPr>
      <a:lvl2pPr marL="198105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2pPr>
      <a:lvl3pPr marL="396210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3pPr>
      <a:lvl4pPr marL="594314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4pPr>
      <a:lvl5pPr marL="792419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5pPr>
      <a:lvl6pPr marL="990524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6pPr>
      <a:lvl7pPr marL="1188629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7pPr>
      <a:lvl8pPr marL="1386733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8pPr>
      <a:lvl9pPr marL="1584838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4ABDB51-6DB6-4A01-B5BC-BFB15E2DA5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822" r="37678"/>
          <a:stretch/>
        </p:blipFill>
        <p:spPr>
          <a:xfrm>
            <a:off x="256906" y="3195460"/>
            <a:ext cx="3535975" cy="17082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45C0B6-2069-4410-A29F-8A06DE77EB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52" r="35141"/>
          <a:stretch/>
        </p:blipFill>
        <p:spPr>
          <a:xfrm>
            <a:off x="61183" y="19511"/>
            <a:ext cx="3731697" cy="331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74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3</cp:revision>
  <dcterms:created xsi:type="dcterms:W3CDTF">2021-06-19T11:33:46Z</dcterms:created>
  <dcterms:modified xsi:type="dcterms:W3CDTF">2021-10-15T10:45:19Z</dcterms:modified>
</cp:coreProperties>
</file>