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338" r:id="rId5"/>
    <p:sldId id="3369" r:id="rId6"/>
    <p:sldId id="3370" r:id="rId7"/>
  </p:sldIdLst>
  <p:sldSz cx="12192000" cy="6858000"/>
  <p:notesSz cx="6788150" cy="99234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2F0D9"/>
    <a:srgbClr val="FBE5D6"/>
    <a:srgbClr val="00FF01"/>
    <a:srgbClr val="0000FD"/>
    <a:srgbClr val="C80150"/>
    <a:srgbClr val="F9FBF5"/>
    <a:srgbClr val="77933C"/>
    <a:srgbClr val="E6B9B8"/>
    <a:srgbClr val="AFB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2" autoAdjust="0"/>
    <p:restoredTop sz="66080" autoAdjust="0"/>
  </p:normalViewPr>
  <p:slideViewPr>
    <p:cSldViewPr>
      <p:cViewPr varScale="1">
        <p:scale>
          <a:sx n="111" d="100"/>
          <a:sy n="111" d="100"/>
        </p:scale>
        <p:origin x="204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11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만진 Manjin Kim" userId="30fc4ce9-870e-4045-80dd-48b9160bee8d" providerId="ADAL" clId="{771D4ACC-EFED-4F1F-AA83-DD216A6343E6}"/>
    <pc:docChg chg="delSld modSld delSection modSection">
      <pc:chgData name="김만진 Manjin Kim" userId="30fc4ce9-870e-4045-80dd-48b9160bee8d" providerId="ADAL" clId="{771D4ACC-EFED-4F1F-AA83-DD216A6343E6}" dt="2026-03-10T03:16:57.860" v="132" actId="20577"/>
      <pc:docMkLst>
        <pc:docMk/>
      </pc:docMkLst>
      <pc:sldChg chg="del">
        <pc:chgData name="김만진 Manjin Kim" userId="30fc4ce9-870e-4045-80dd-48b9160bee8d" providerId="ADAL" clId="{771D4ACC-EFED-4F1F-AA83-DD216A6343E6}" dt="2026-03-10T03:16:37.213" v="98" actId="2696"/>
        <pc:sldMkLst>
          <pc:docMk/>
          <pc:sldMk cId="986285418" sldId="261"/>
        </pc:sldMkLst>
      </pc:sldChg>
      <pc:sldChg chg="del">
        <pc:chgData name="김만진 Manjin Kim" userId="30fc4ce9-870e-4045-80dd-48b9160bee8d" providerId="ADAL" clId="{771D4ACC-EFED-4F1F-AA83-DD216A6343E6}" dt="2026-03-10T03:16:40.164" v="123" actId="2696"/>
        <pc:sldMkLst>
          <pc:docMk/>
          <pc:sldMk cId="3132120026" sldId="266"/>
        </pc:sldMkLst>
      </pc:sldChg>
      <pc:sldChg chg="del">
        <pc:chgData name="김만진 Manjin Kim" userId="30fc4ce9-870e-4045-80dd-48b9160bee8d" providerId="ADAL" clId="{771D4ACC-EFED-4F1F-AA83-DD216A6343E6}" dt="2026-03-10T03:16:05.462" v="53" actId="2696"/>
        <pc:sldMkLst>
          <pc:docMk/>
          <pc:sldMk cId="894965121" sldId="834"/>
        </pc:sldMkLst>
      </pc:sldChg>
      <pc:sldChg chg="del">
        <pc:chgData name="김만진 Manjin Kim" userId="30fc4ce9-870e-4045-80dd-48b9160bee8d" providerId="ADAL" clId="{771D4ACC-EFED-4F1F-AA83-DD216A6343E6}" dt="2026-03-10T03:15:52.024" v="13" actId="2696"/>
        <pc:sldMkLst>
          <pc:docMk/>
          <pc:sldMk cId="3874405118" sldId="1044"/>
        </pc:sldMkLst>
      </pc:sldChg>
      <pc:sldChg chg="del">
        <pc:chgData name="김만진 Manjin Kim" userId="30fc4ce9-870e-4045-80dd-48b9160bee8d" providerId="ADAL" clId="{771D4ACC-EFED-4F1F-AA83-DD216A6343E6}" dt="2026-03-10T03:15:51.927" v="11" actId="2696"/>
        <pc:sldMkLst>
          <pc:docMk/>
          <pc:sldMk cId="2186096895" sldId="2363"/>
        </pc:sldMkLst>
      </pc:sldChg>
      <pc:sldChg chg="del">
        <pc:chgData name="김만진 Manjin Kim" userId="30fc4ce9-870e-4045-80dd-48b9160bee8d" providerId="ADAL" clId="{771D4ACC-EFED-4F1F-AA83-DD216A6343E6}" dt="2026-03-10T03:15:51.979" v="12" actId="2696"/>
        <pc:sldMkLst>
          <pc:docMk/>
          <pc:sldMk cId="2097730287" sldId="2364"/>
        </pc:sldMkLst>
      </pc:sldChg>
      <pc:sldChg chg="del">
        <pc:chgData name="김만진 Manjin Kim" userId="30fc4ce9-870e-4045-80dd-48b9160bee8d" providerId="ADAL" clId="{771D4ACC-EFED-4F1F-AA83-DD216A6343E6}" dt="2026-03-10T03:15:52.089" v="14" actId="2696"/>
        <pc:sldMkLst>
          <pc:docMk/>
          <pc:sldMk cId="2206078486" sldId="3074"/>
        </pc:sldMkLst>
      </pc:sldChg>
      <pc:sldChg chg="del">
        <pc:chgData name="김만진 Manjin Kim" userId="30fc4ce9-870e-4045-80dd-48b9160bee8d" providerId="ADAL" clId="{771D4ACC-EFED-4F1F-AA83-DD216A6343E6}" dt="2026-03-10T03:15:52.432" v="17" actId="2696"/>
        <pc:sldMkLst>
          <pc:docMk/>
          <pc:sldMk cId="2128738124" sldId="3078"/>
        </pc:sldMkLst>
      </pc:sldChg>
      <pc:sldChg chg="del">
        <pc:chgData name="김만진 Manjin Kim" userId="30fc4ce9-870e-4045-80dd-48b9160bee8d" providerId="ADAL" clId="{771D4ACC-EFED-4F1F-AA83-DD216A6343E6}" dt="2026-03-10T03:15:58.040" v="32" actId="2696"/>
        <pc:sldMkLst>
          <pc:docMk/>
          <pc:sldMk cId="1803213171" sldId="3082"/>
        </pc:sldMkLst>
      </pc:sldChg>
      <pc:sldChg chg="del">
        <pc:chgData name="김만진 Manjin Kim" userId="30fc4ce9-870e-4045-80dd-48b9160bee8d" providerId="ADAL" clId="{771D4ACC-EFED-4F1F-AA83-DD216A6343E6}" dt="2026-03-10T03:15:51.193" v="0" actId="2696"/>
        <pc:sldMkLst>
          <pc:docMk/>
          <pc:sldMk cId="292324589" sldId="3163"/>
        </pc:sldMkLst>
      </pc:sldChg>
      <pc:sldChg chg="del">
        <pc:chgData name="김만진 Manjin Kim" userId="30fc4ce9-870e-4045-80dd-48b9160bee8d" providerId="ADAL" clId="{771D4ACC-EFED-4F1F-AA83-DD216A6343E6}" dt="2026-03-10T03:15:55.651" v="24" actId="2696"/>
        <pc:sldMkLst>
          <pc:docMk/>
          <pc:sldMk cId="288924501" sldId="3177"/>
        </pc:sldMkLst>
      </pc:sldChg>
      <pc:sldChg chg="del">
        <pc:chgData name="김만진 Manjin Kim" userId="30fc4ce9-870e-4045-80dd-48b9160bee8d" providerId="ADAL" clId="{771D4ACC-EFED-4F1F-AA83-DD216A6343E6}" dt="2026-03-10T03:15:56.784" v="28" actId="2696"/>
        <pc:sldMkLst>
          <pc:docMk/>
          <pc:sldMk cId="3738094449" sldId="3202"/>
        </pc:sldMkLst>
      </pc:sldChg>
      <pc:sldChg chg="del">
        <pc:chgData name="김만진 Manjin Kim" userId="30fc4ce9-870e-4045-80dd-48b9160bee8d" providerId="ADAL" clId="{771D4ACC-EFED-4F1F-AA83-DD216A6343E6}" dt="2026-03-10T03:15:56.014" v="25" actId="2696"/>
        <pc:sldMkLst>
          <pc:docMk/>
          <pc:sldMk cId="671411694" sldId="3207"/>
        </pc:sldMkLst>
      </pc:sldChg>
      <pc:sldChg chg="del">
        <pc:chgData name="김만진 Manjin Kim" userId="30fc4ce9-870e-4045-80dd-48b9160bee8d" providerId="ADAL" clId="{771D4ACC-EFED-4F1F-AA83-DD216A6343E6}" dt="2026-03-10T03:15:56.182" v="26" actId="2696"/>
        <pc:sldMkLst>
          <pc:docMk/>
          <pc:sldMk cId="2524301779" sldId="3209"/>
        </pc:sldMkLst>
      </pc:sldChg>
      <pc:sldChg chg="del">
        <pc:chgData name="김만진 Manjin Kim" userId="30fc4ce9-870e-4045-80dd-48b9160bee8d" providerId="ADAL" clId="{771D4ACC-EFED-4F1F-AA83-DD216A6343E6}" dt="2026-03-10T03:16:38.160" v="106" actId="2696"/>
        <pc:sldMkLst>
          <pc:docMk/>
          <pc:sldMk cId="1997609963" sldId="3214"/>
        </pc:sldMkLst>
      </pc:sldChg>
      <pc:sldChg chg="del">
        <pc:chgData name="김만진 Manjin Kim" userId="30fc4ce9-870e-4045-80dd-48b9160bee8d" providerId="ADAL" clId="{771D4ACC-EFED-4F1F-AA83-DD216A6343E6}" dt="2026-03-10T03:16:04.915" v="48" actId="2696"/>
        <pc:sldMkLst>
          <pc:docMk/>
          <pc:sldMk cId="493670103" sldId="3215"/>
        </pc:sldMkLst>
      </pc:sldChg>
      <pc:sldChg chg="del">
        <pc:chgData name="김만진 Manjin Kim" userId="30fc4ce9-870e-4045-80dd-48b9160bee8d" providerId="ADAL" clId="{771D4ACC-EFED-4F1F-AA83-DD216A6343E6}" dt="2026-03-10T03:16:39.823" v="114" actId="2696"/>
        <pc:sldMkLst>
          <pc:docMk/>
          <pc:sldMk cId="1329125048" sldId="3225"/>
        </pc:sldMkLst>
      </pc:sldChg>
      <pc:sldChg chg="del">
        <pc:chgData name="김만진 Manjin Kim" userId="30fc4ce9-870e-4045-80dd-48b9160bee8d" providerId="ADAL" clId="{771D4ACC-EFED-4F1F-AA83-DD216A6343E6}" dt="2026-03-10T03:16:05.410" v="52" actId="2696"/>
        <pc:sldMkLst>
          <pc:docMk/>
          <pc:sldMk cId="167701497" sldId="3228"/>
        </pc:sldMkLst>
      </pc:sldChg>
      <pc:sldChg chg="del">
        <pc:chgData name="김만진 Manjin Kim" userId="30fc4ce9-870e-4045-80dd-48b9160bee8d" providerId="ADAL" clId="{771D4ACC-EFED-4F1F-AA83-DD216A6343E6}" dt="2026-03-10T03:15:59.573" v="39" actId="2696"/>
        <pc:sldMkLst>
          <pc:docMk/>
          <pc:sldMk cId="2307958905" sldId="3230"/>
        </pc:sldMkLst>
      </pc:sldChg>
      <pc:sldChg chg="del">
        <pc:chgData name="김만진 Manjin Kim" userId="30fc4ce9-870e-4045-80dd-48b9160bee8d" providerId="ADAL" clId="{771D4ACC-EFED-4F1F-AA83-DD216A6343E6}" dt="2026-03-10T03:16:00.169" v="40" actId="2696"/>
        <pc:sldMkLst>
          <pc:docMk/>
          <pc:sldMk cId="1421095123" sldId="3231"/>
        </pc:sldMkLst>
      </pc:sldChg>
      <pc:sldChg chg="del">
        <pc:chgData name="김만진 Manjin Kim" userId="30fc4ce9-870e-4045-80dd-48b9160bee8d" providerId="ADAL" clId="{771D4ACC-EFED-4F1F-AA83-DD216A6343E6}" dt="2026-03-10T03:16:03.720" v="44" actId="2696"/>
        <pc:sldMkLst>
          <pc:docMk/>
          <pc:sldMk cId="283858512" sldId="3233"/>
        </pc:sldMkLst>
      </pc:sldChg>
      <pc:sldChg chg="del">
        <pc:chgData name="김만진 Manjin Kim" userId="30fc4ce9-870e-4045-80dd-48b9160bee8d" providerId="ADAL" clId="{771D4ACC-EFED-4F1F-AA83-DD216A6343E6}" dt="2026-03-10T03:16:04.569" v="46" actId="2696"/>
        <pc:sldMkLst>
          <pc:docMk/>
          <pc:sldMk cId="1617457233" sldId="3234"/>
        </pc:sldMkLst>
      </pc:sldChg>
      <pc:sldChg chg="del">
        <pc:chgData name="김만진 Manjin Kim" userId="30fc4ce9-870e-4045-80dd-48b9160bee8d" providerId="ADAL" clId="{771D4ACC-EFED-4F1F-AA83-DD216A6343E6}" dt="2026-03-10T03:16:01.768" v="42" actId="2696"/>
        <pc:sldMkLst>
          <pc:docMk/>
          <pc:sldMk cId="3990763909" sldId="3236"/>
        </pc:sldMkLst>
      </pc:sldChg>
      <pc:sldChg chg="del">
        <pc:chgData name="김만진 Manjin Kim" userId="30fc4ce9-870e-4045-80dd-48b9160bee8d" providerId="ADAL" clId="{771D4ACC-EFED-4F1F-AA83-DD216A6343E6}" dt="2026-03-10T03:16:04.978" v="49" actId="2696"/>
        <pc:sldMkLst>
          <pc:docMk/>
          <pc:sldMk cId="1503911841" sldId="3238"/>
        </pc:sldMkLst>
      </pc:sldChg>
      <pc:sldChg chg="del">
        <pc:chgData name="김만진 Manjin Kim" userId="30fc4ce9-870e-4045-80dd-48b9160bee8d" providerId="ADAL" clId="{771D4ACC-EFED-4F1F-AA83-DD216A6343E6}" dt="2026-03-10T03:16:05.028" v="50" actId="2696"/>
        <pc:sldMkLst>
          <pc:docMk/>
          <pc:sldMk cId="2075602036" sldId="3239"/>
        </pc:sldMkLst>
      </pc:sldChg>
      <pc:sldChg chg="del">
        <pc:chgData name="김만진 Manjin Kim" userId="30fc4ce9-870e-4045-80dd-48b9160bee8d" providerId="ADAL" clId="{771D4ACC-EFED-4F1F-AA83-DD216A6343E6}" dt="2026-03-10T03:16:04.830" v="47" actId="2696"/>
        <pc:sldMkLst>
          <pc:docMk/>
          <pc:sldMk cId="137811411" sldId="3240"/>
        </pc:sldMkLst>
      </pc:sldChg>
      <pc:sldChg chg="del">
        <pc:chgData name="김만진 Manjin Kim" userId="30fc4ce9-870e-4045-80dd-48b9160bee8d" providerId="ADAL" clId="{771D4ACC-EFED-4F1F-AA83-DD216A6343E6}" dt="2026-03-10T03:16:04.309" v="45" actId="2696"/>
        <pc:sldMkLst>
          <pc:docMk/>
          <pc:sldMk cId="1981954724" sldId="3241"/>
        </pc:sldMkLst>
      </pc:sldChg>
      <pc:sldChg chg="del">
        <pc:chgData name="김만진 Manjin Kim" userId="30fc4ce9-870e-4045-80dd-48b9160bee8d" providerId="ADAL" clId="{771D4ACC-EFED-4F1F-AA83-DD216A6343E6}" dt="2026-03-10T03:16:02.756" v="43" actId="2696"/>
        <pc:sldMkLst>
          <pc:docMk/>
          <pc:sldMk cId="1270696060" sldId="3243"/>
        </pc:sldMkLst>
      </pc:sldChg>
      <pc:sldChg chg="del">
        <pc:chgData name="김만진 Manjin Kim" userId="30fc4ce9-870e-4045-80dd-48b9160bee8d" providerId="ADAL" clId="{771D4ACC-EFED-4F1F-AA83-DD216A6343E6}" dt="2026-03-10T03:16:00.882" v="41" actId="2696"/>
        <pc:sldMkLst>
          <pc:docMk/>
          <pc:sldMk cId="3242300709" sldId="3244"/>
        </pc:sldMkLst>
      </pc:sldChg>
      <pc:sldChg chg="del">
        <pc:chgData name="김만진 Manjin Kim" userId="30fc4ce9-870e-4045-80dd-48b9160bee8d" providerId="ADAL" clId="{771D4ACC-EFED-4F1F-AA83-DD216A6343E6}" dt="2026-03-10T03:15:51.347" v="1" actId="2696"/>
        <pc:sldMkLst>
          <pc:docMk/>
          <pc:sldMk cId="2169666955" sldId="3245"/>
        </pc:sldMkLst>
      </pc:sldChg>
      <pc:sldChg chg="del">
        <pc:chgData name="김만진 Manjin Kim" userId="30fc4ce9-870e-4045-80dd-48b9160bee8d" providerId="ADAL" clId="{771D4ACC-EFED-4F1F-AA83-DD216A6343E6}" dt="2026-03-10T03:15:58.713" v="38" actId="2696"/>
        <pc:sldMkLst>
          <pc:docMk/>
          <pc:sldMk cId="1503511201" sldId="3247"/>
        </pc:sldMkLst>
      </pc:sldChg>
      <pc:sldChg chg="del">
        <pc:chgData name="김만진 Manjin Kim" userId="30fc4ce9-870e-4045-80dd-48b9160bee8d" providerId="ADAL" clId="{771D4ACC-EFED-4F1F-AA83-DD216A6343E6}" dt="2026-03-10T03:16:37.023" v="94" actId="2696"/>
        <pc:sldMkLst>
          <pc:docMk/>
          <pc:sldMk cId="2063925639" sldId="3251"/>
        </pc:sldMkLst>
      </pc:sldChg>
      <pc:sldChg chg="del">
        <pc:chgData name="김만진 Manjin Kim" userId="30fc4ce9-870e-4045-80dd-48b9160bee8d" providerId="ADAL" clId="{771D4ACC-EFED-4F1F-AA83-DD216A6343E6}" dt="2026-03-10T03:16:06.699" v="64" actId="2696"/>
        <pc:sldMkLst>
          <pc:docMk/>
          <pc:sldMk cId="1663595859" sldId="3257"/>
        </pc:sldMkLst>
      </pc:sldChg>
      <pc:sldChg chg="del">
        <pc:chgData name="김만진 Manjin Kim" userId="30fc4ce9-870e-4045-80dd-48b9160bee8d" providerId="ADAL" clId="{771D4ACC-EFED-4F1F-AA83-DD216A6343E6}" dt="2026-03-10T03:16:06.659" v="63" actId="2696"/>
        <pc:sldMkLst>
          <pc:docMk/>
          <pc:sldMk cId="966790113" sldId="3258"/>
        </pc:sldMkLst>
      </pc:sldChg>
      <pc:sldChg chg="del">
        <pc:chgData name="김만진 Manjin Kim" userId="30fc4ce9-870e-4045-80dd-48b9160bee8d" providerId="ADAL" clId="{771D4ACC-EFED-4F1F-AA83-DD216A6343E6}" dt="2026-03-10T03:16:06.337" v="61" actId="2696"/>
        <pc:sldMkLst>
          <pc:docMk/>
          <pc:sldMk cId="3163190042" sldId="3259"/>
        </pc:sldMkLst>
      </pc:sldChg>
      <pc:sldChg chg="del">
        <pc:chgData name="김만진 Manjin Kim" userId="30fc4ce9-870e-4045-80dd-48b9160bee8d" providerId="ADAL" clId="{771D4ACC-EFED-4F1F-AA83-DD216A6343E6}" dt="2026-03-10T03:16:07.104" v="70" actId="2696"/>
        <pc:sldMkLst>
          <pc:docMk/>
          <pc:sldMk cId="1622871119" sldId="3260"/>
        </pc:sldMkLst>
      </pc:sldChg>
      <pc:sldChg chg="del">
        <pc:chgData name="김만진 Manjin Kim" userId="30fc4ce9-870e-4045-80dd-48b9160bee8d" providerId="ADAL" clId="{771D4ACC-EFED-4F1F-AA83-DD216A6343E6}" dt="2026-03-10T03:16:37.565" v="104" actId="2696"/>
        <pc:sldMkLst>
          <pc:docMk/>
          <pc:sldMk cId="3245218784" sldId="3261"/>
        </pc:sldMkLst>
      </pc:sldChg>
      <pc:sldChg chg="del">
        <pc:chgData name="김만진 Manjin Kim" userId="30fc4ce9-870e-4045-80dd-48b9160bee8d" providerId="ADAL" clId="{771D4ACC-EFED-4F1F-AA83-DD216A6343E6}" dt="2026-03-10T03:16:06.779" v="66" actId="2696"/>
        <pc:sldMkLst>
          <pc:docMk/>
          <pc:sldMk cId="1700487644" sldId="3264"/>
        </pc:sldMkLst>
      </pc:sldChg>
      <pc:sldChg chg="del">
        <pc:chgData name="김만진 Manjin Kim" userId="30fc4ce9-870e-4045-80dd-48b9160bee8d" providerId="ADAL" clId="{771D4ACC-EFED-4F1F-AA83-DD216A6343E6}" dt="2026-03-10T03:15:58.117" v="34" actId="2696"/>
        <pc:sldMkLst>
          <pc:docMk/>
          <pc:sldMk cId="2280108572" sldId="3266"/>
        </pc:sldMkLst>
      </pc:sldChg>
      <pc:sldChg chg="del">
        <pc:chgData name="김만진 Manjin Kim" userId="30fc4ce9-870e-4045-80dd-48b9160bee8d" providerId="ADAL" clId="{771D4ACC-EFED-4F1F-AA83-DD216A6343E6}" dt="2026-03-10T03:16:39.524" v="110" actId="2696"/>
        <pc:sldMkLst>
          <pc:docMk/>
          <pc:sldMk cId="2088377727" sldId="3268"/>
        </pc:sldMkLst>
      </pc:sldChg>
      <pc:sldChg chg="del">
        <pc:chgData name="김만진 Manjin Kim" userId="30fc4ce9-870e-4045-80dd-48b9160bee8d" providerId="ADAL" clId="{771D4ACC-EFED-4F1F-AA83-DD216A6343E6}" dt="2026-03-10T03:16:39.732" v="111" actId="2696"/>
        <pc:sldMkLst>
          <pc:docMk/>
          <pc:sldMk cId="4074207019" sldId="3269"/>
        </pc:sldMkLst>
      </pc:sldChg>
      <pc:sldChg chg="del">
        <pc:chgData name="김만진 Manjin Kim" userId="30fc4ce9-870e-4045-80dd-48b9160bee8d" providerId="ADAL" clId="{771D4ACC-EFED-4F1F-AA83-DD216A6343E6}" dt="2026-03-10T03:15:51.665" v="6" actId="2696"/>
        <pc:sldMkLst>
          <pc:docMk/>
          <pc:sldMk cId="2372887667" sldId="3274"/>
        </pc:sldMkLst>
      </pc:sldChg>
      <pc:sldChg chg="del">
        <pc:chgData name="김만진 Manjin Kim" userId="30fc4ce9-870e-4045-80dd-48b9160bee8d" providerId="ADAL" clId="{771D4ACC-EFED-4F1F-AA83-DD216A6343E6}" dt="2026-03-10T03:16:37.736" v="105" actId="2696"/>
        <pc:sldMkLst>
          <pc:docMk/>
          <pc:sldMk cId="521413614" sldId="3275"/>
        </pc:sldMkLst>
      </pc:sldChg>
      <pc:sldChg chg="del">
        <pc:chgData name="김만진 Manjin Kim" userId="30fc4ce9-870e-4045-80dd-48b9160bee8d" providerId="ADAL" clId="{771D4ACC-EFED-4F1F-AA83-DD216A6343E6}" dt="2026-03-10T03:15:52.143" v="15" actId="2696"/>
        <pc:sldMkLst>
          <pc:docMk/>
          <pc:sldMk cId="1146027733" sldId="3278"/>
        </pc:sldMkLst>
      </pc:sldChg>
      <pc:sldChg chg="del">
        <pc:chgData name="김만진 Manjin Kim" userId="30fc4ce9-870e-4045-80dd-48b9160bee8d" providerId="ADAL" clId="{771D4ACC-EFED-4F1F-AA83-DD216A6343E6}" dt="2026-03-10T03:15:51.851" v="10" actId="2696"/>
        <pc:sldMkLst>
          <pc:docMk/>
          <pc:sldMk cId="4191730602" sldId="3279"/>
        </pc:sldMkLst>
      </pc:sldChg>
      <pc:sldChg chg="del">
        <pc:chgData name="김만진 Manjin Kim" userId="30fc4ce9-870e-4045-80dd-48b9160bee8d" providerId="ADAL" clId="{771D4ACC-EFED-4F1F-AA83-DD216A6343E6}" dt="2026-03-10T03:16:05.792" v="57" actId="2696"/>
        <pc:sldMkLst>
          <pc:docMk/>
          <pc:sldMk cId="4135973150" sldId="3280"/>
        </pc:sldMkLst>
      </pc:sldChg>
      <pc:sldChg chg="del">
        <pc:chgData name="김만진 Manjin Kim" userId="30fc4ce9-870e-4045-80dd-48b9160bee8d" providerId="ADAL" clId="{771D4ACC-EFED-4F1F-AA83-DD216A6343E6}" dt="2026-03-10T03:16:07.303" v="71" actId="2696"/>
        <pc:sldMkLst>
          <pc:docMk/>
          <pc:sldMk cId="197438996" sldId="3281"/>
        </pc:sldMkLst>
      </pc:sldChg>
      <pc:sldChg chg="del">
        <pc:chgData name="김만진 Manjin Kim" userId="30fc4ce9-870e-4045-80dd-48b9160bee8d" providerId="ADAL" clId="{771D4ACC-EFED-4F1F-AA83-DD216A6343E6}" dt="2026-03-10T03:15:53.390" v="19" actId="2696"/>
        <pc:sldMkLst>
          <pc:docMk/>
          <pc:sldMk cId="2986605158" sldId="3282"/>
        </pc:sldMkLst>
      </pc:sldChg>
      <pc:sldChg chg="del">
        <pc:chgData name="김만진 Manjin Kim" userId="30fc4ce9-870e-4045-80dd-48b9160bee8d" providerId="ADAL" clId="{771D4ACC-EFED-4F1F-AA83-DD216A6343E6}" dt="2026-03-10T03:16:06.760" v="65" actId="2696"/>
        <pc:sldMkLst>
          <pc:docMk/>
          <pc:sldMk cId="2998608920" sldId="3284"/>
        </pc:sldMkLst>
      </pc:sldChg>
      <pc:sldChg chg="del">
        <pc:chgData name="김만진 Manjin Kim" userId="30fc4ce9-870e-4045-80dd-48b9160bee8d" providerId="ADAL" clId="{771D4ACC-EFED-4F1F-AA83-DD216A6343E6}" dt="2026-03-10T03:15:54.506" v="21" actId="2696"/>
        <pc:sldMkLst>
          <pc:docMk/>
          <pc:sldMk cId="1700936423" sldId="3287"/>
        </pc:sldMkLst>
      </pc:sldChg>
      <pc:sldChg chg="del">
        <pc:chgData name="김만진 Manjin Kim" userId="30fc4ce9-870e-4045-80dd-48b9160bee8d" providerId="ADAL" clId="{771D4ACC-EFED-4F1F-AA83-DD216A6343E6}" dt="2026-03-10T03:15:53.951" v="20" actId="2696"/>
        <pc:sldMkLst>
          <pc:docMk/>
          <pc:sldMk cId="3071210011" sldId="3289"/>
        </pc:sldMkLst>
      </pc:sldChg>
      <pc:sldChg chg="del">
        <pc:chgData name="김만진 Manjin Kim" userId="30fc4ce9-870e-4045-80dd-48b9160bee8d" providerId="ADAL" clId="{771D4ACC-EFED-4F1F-AA83-DD216A6343E6}" dt="2026-03-10T03:15:52.965" v="18" actId="2696"/>
        <pc:sldMkLst>
          <pc:docMk/>
          <pc:sldMk cId="267329413" sldId="3290"/>
        </pc:sldMkLst>
      </pc:sldChg>
      <pc:sldChg chg="del">
        <pc:chgData name="김만진 Manjin Kim" userId="30fc4ce9-870e-4045-80dd-48b9160bee8d" providerId="ADAL" clId="{771D4ACC-EFED-4F1F-AA83-DD216A6343E6}" dt="2026-03-10T03:15:55.096" v="22" actId="2696"/>
        <pc:sldMkLst>
          <pc:docMk/>
          <pc:sldMk cId="2110352448" sldId="3291"/>
        </pc:sldMkLst>
      </pc:sldChg>
      <pc:sldChg chg="del">
        <pc:chgData name="김만진 Manjin Kim" userId="30fc4ce9-870e-4045-80dd-48b9160bee8d" providerId="ADAL" clId="{771D4ACC-EFED-4F1F-AA83-DD216A6343E6}" dt="2026-03-10T03:15:55.458" v="23" actId="2696"/>
        <pc:sldMkLst>
          <pc:docMk/>
          <pc:sldMk cId="2272096142" sldId="3292"/>
        </pc:sldMkLst>
      </pc:sldChg>
      <pc:sldChg chg="del">
        <pc:chgData name="김만진 Manjin Kim" userId="30fc4ce9-870e-4045-80dd-48b9160bee8d" providerId="ADAL" clId="{771D4ACC-EFED-4F1F-AA83-DD216A6343E6}" dt="2026-03-10T03:15:57.178" v="29" actId="2696"/>
        <pc:sldMkLst>
          <pc:docMk/>
          <pc:sldMk cId="2305420399" sldId="3295"/>
        </pc:sldMkLst>
      </pc:sldChg>
      <pc:sldChg chg="del">
        <pc:chgData name="김만진 Manjin Kim" userId="30fc4ce9-870e-4045-80dd-48b9160bee8d" providerId="ADAL" clId="{771D4ACC-EFED-4F1F-AA83-DD216A6343E6}" dt="2026-03-10T03:15:57.623" v="30" actId="2696"/>
        <pc:sldMkLst>
          <pc:docMk/>
          <pc:sldMk cId="1086512064" sldId="3296"/>
        </pc:sldMkLst>
      </pc:sldChg>
      <pc:sldChg chg="del">
        <pc:chgData name="김만진 Manjin Kim" userId="30fc4ce9-870e-4045-80dd-48b9160bee8d" providerId="ADAL" clId="{771D4ACC-EFED-4F1F-AA83-DD216A6343E6}" dt="2026-03-10T03:15:57.922" v="31" actId="2696"/>
        <pc:sldMkLst>
          <pc:docMk/>
          <pc:sldMk cId="3092393698" sldId="3297"/>
        </pc:sldMkLst>
      </pc:sldChg>
      <pc:sldChg chg="del">
        <pc:chgData name="김만진 Manjin Kim" userId="30fc4ce9-870e-4045-80dd-48b9160bee8d" providerId="ADAL" clId="{771D4ACC-EFED-4F1F-AA83-DD216A6343E6}" dt="2026-03-10T03:16:05.231" v="51" actId="2696"/>
        <pc:sldMkLst>
          <pc:docMk/>
          <pc:sldMk cId="1448657232" sldId="3299"/>
        </pc:sldMkLst>
      </pc:sldChg>
      <pc:sldChg chg="del">
        <pc:chgData name="김만진 Manjin Kim" userId="30fc4ce9-870e-4045-80dd-48b9160bee8d" providerId="ADAL" clId="{771D4ACC-EFED-4F1F-AA83-DD216A6343E6}" dt="2026-03-10T03:16:39.964" v="120" actId="2696"/>
        <pc:sldMkLst>
          <pc:docMk/>
          <pc:sldMk cId="2296407852" sldId="3300"/>
        </pc:sldMkLst>
      </pc:sldChg>
      <pc:sldChg chg="del">
        <pc:chgData name="김만진 Manjin Kim" userId="30fc4ce9-870e-4045-80dd-48b9160bee8d" providerId="ADAL" clId="{771D4ACC-EFED-4F1F-AA83-DD216A6343E6}" dt="2026-03-10T03:16:06.469" v="62" actId="2696"/>
        <pc:sldMkLst>
          <pc:docMk/>
          <pc:sldMk cId="1629291498" sldId="3301"/>
        </pc:sldMkLst>
      </pc:sldChg>
      <pc:sldChg chg="del">
        <pc:chgData name="김만진 Manjin Kim" userId="30fc4ce9-870e-4045-80dd-48b9160bee8d" providerId="ADAL" clId="{771D4ACC-EFED-4F1F-AA83-DD216A6343E6}" dt="2026-03-10T03:16:06.100" v="59" actId="2696"/>
        <pc:sldMkLst>
          <pc:docMk/>
          <pc:sldMk cId="4163948922" sldId="3303"/>
        </pc:sldMkLst>
      </pc:sldChg>
      <pc:sldChg chg="del">
        <pc:chgData name="김만진 Manjin Kim" userId="30fc4ce9-870e-4045-80dd-48b9160bee8d" providerId="ADAL" clId="{771D4ACC-EFED-4F1F-AA83-DD216A6343E6}" dt="2026-03-10T03:15:58.163" v="35" actId="2696"/>
        <pc:sldMkLst>
          <pc:docMk/>
          <pc:sldMk cId="3115751179" sldId="3304"/>
        </pc:sldMkLst>
      </pc:sldChg>
      <pc:sldChg chg="del">
        <pc:chgData name="김만진 Manjin Kim" userId="30fc4ce9-870e-4045-80dd-48b9160bee8d" providerId="ADAL" clId="{771D4ACC-EFED-4F1F-AA83-DD216A6343E6}" dt="2026-03-10T03:15:58.082" v="33" actId="2696"/>
        <pc:sldMkLst>
          <pc:docMk/>
          <pc:sldMk cId="1391104381" sldId="3305"/>
        </pc:sldMkLst>
      </pc:sldChg>
      <pc:sldChg chg="del">
        <pc:chgData name="김만진 Manjin Kim" userId="30fc4ce9-870e-4045-80dd-48b9160bee8d" providerId="ADAL" clId="{771D4ACC-EFED-4F1F-AA83-DD216A6343E6}" dt="2026-03-10T03:16:38.490" v="107" actId="2696"/>
        <pc:sldMkLst>
          <pc:docMk/>
          <pc:sldMk cId="2130561686" sldId="3306"/>
        </pc:sldMkLst>
      </pc:sldChg>
      <pc:sldChg chg="del">
        <pc:chgData name="김만진 Manjin Kim" userId="30fc4ce9-870e-4045-80dd-48b9160bee8d" providerId="ADAL" clId="{771D4ACC-EFED-4F1F-AA83-DD216A6343E6}" dt="2026-03-10T03:16:07.374" v="73" actId="2696"/>
        <pc:sldMkLst>
          <pc:docMk/>
          <pc:sldMk cId="3701433593" sldId="3307"/>
        </pc:sldMkLst>
      </pc:sldChg>
      <pc:sldChg chg="del">
        <pc:chgData name="김만진 Manjin Kim" userId="30fc4ce9-870e-4045-80dd-48b9160bee8d" providerId="ADAL" clId="{771D4ACC-EFED-4F1F-AA83-DD216A6343E6}" dt="2026-03-10T03:16:05.494" v="54" actId="2696"/>
        <pc:sldMkLst>
          <pc:docMk/>
          <pc:sldMk cId="3476905520" sldId="3308"/>
        </pc:sldMkLst>
      </pc:sldChg>
      <pc:sldChg chg="del">
        <pc:chgData name="김만진 Manjin Kim" userId="30fc4ce9-870e-4045-80dd-48b9160bee8d" providerId="ADAL" clId="{771D4ACC-EFED-4F1F-AA83-DD216A6343E6}" dt="2026-03-10T03:16:37.507" v="102" actId="2696"/>
        <pc:sldMkLst>
          <pc:docMk/>
          <pc:sldMk cId="1177978020" sldId="3314"/>
        </pc:sldMkLst>
      </pc:sldChg>
      <pc:sldChg chg="del">
        <pc:chgData name="김만진 Manjin Kim" userId="30fc4ce9-870e-4045-80dd-48b9160bee8d" providerId="ADAL" clId="{771D4ACC-EFED-4F1F-AA83-DD216A6343E6}" dt="2026-03-10T03:16:37.537" v="103" actId="2696"/>
        <pc:sldMkLst>
          <pc:docMk/>
          <pc:sldMk cId="752427559" sldId="3315"/>
        </pc:sldMkLst>
      </pc:sldChg>
      <pc:sldChg chg="del">
        <pc:chgData name="김만진 Manjin Kim" userId="30fc4ce9-870e-4045-80dd-48b9160bee8d" providerId="ADAL" clId="{771D4ACC-EFED-4F1F-AA83-DD216A6343E6}" dt="2026-03-10T03:15:51.772" v="8" actId="2696"/>
        <pc:sldMkLst>
          <pc:docMk/>
          <pc:sldMk cId="1310807994" sldId="3317"/>
        </pc:sldMkLst>
      </pc:sldChg>
      <pc:sldChg chg="del">
        <pc:chgData name="김만진 Manjin Kim" userId="30fc4ce9-870e-4045-80dd-48b9160bee8d" providerId="ADAL" clId="{771D4ACC-EFED-4F1F-AA83-DD216A6343E6}" dt="2026-03-10T03:15:58.208" v="36" actId="2696"/>
        <pc:sldMkLst>
          <pc:docMk/>
          <pc:sldMk cId="1158528296" sldId="3318"/>
        </pc:sldMkLst>
      </pc:sldChg>
      <pc:sldChg chg="del">
        <pc:chgData name="김만진 Manjin Kim" userId="30fc4ce9-870e-4045-80dd-48b9160bee8d" providerId="ADAL" clId="{771D4ACC-EFED-4F1F-AA83-DD216A6343E6}" dt="2026-03-10T03:16:06.233" v="60" actId="2696"/>
        <pc:sldMkLst>
          <pc:docMk/>
          <pc:sldMk cId="3758042968" sldId="3319"/>
        </pc:sldMkLst>
      </pc:sldChg>
      <pc:sldChg chg="del">
        <pc:chgData name="김만진 Manjin Kim" userId="30fc4ce9-870e-4045-80dd-48b9160bee8d" providerId="ADAL" clId="{771D4ACC-EFED-4F1F-AA83-DD216A6343E6}" dt="2026-03-10T03:16:38.788" v="108" actId="2696"/>
        <pc:sldMkLst>
          <pc:docMk/>
          <pc:sldMk cId="447917214" sldId="3320"/>
        </pc:sldMkLst>
      </pc:sldChg>
      <pc:sldChg chg="del">
        <pc:chgData name="김만진 Manjin Kim" userId="30fc4ce9-870e-4045-80dd-48b9160bee8d" providerId="ADAL" clId="{771D4ACC-EFED-4F1F-AA83-DD216A6343E6}" dt="2026-03-10T03:16:39.143" v="109" actId="2696"/>
        <pc:sldMkLst>
          <pc:docMk/>
          <pc:sldMk cId="3320651921" sldId="3321"/>
        </pc:sldMkLst>
      </pc:sldChg>
      <pc:sldChg chg="del">
        <pc:chgData name="김만진 Manjin Kim" userId="30fc4ce9-870e-4045-80dd-48b9160bee8d" providerId="ADAL" clId="{771D4ACC-EFED-4F1F-AA83-DD216A6343E6}" dt="2026-03-10T03:16:39.777" v="112" actId="2696"/>
        <pc:sldMkLst>
          <pc:docMk/>
          <pc:sldMk cId="1871176032" sldId="3322"/>
        </pc:sldMkLst>
      </pc:sldChg>
      <pc:sldChg chg="del">
        <pc:chgData name="김만진 Manjin Kim" userId="30fc4ce9-870e-4045-80dd-48b9160bee8d" providerId="ADAL" clId="{771D4ACC-EFED-4F1F-AA83-DD216A6343E6}" dt="2026-03-10T03:16:39.809" v="113" actId="2696"/>
        <pc:sldMkLst>
          <pc:docMk/>
          <pc:sldMk cId="2466933434" sldId="3323"/>
        </pc:sldMkLst>
      </pc:sldChg>
      <pc:sldChg chg="del">
        <pc:chgData name="김만진 Manjin Kim" userId="30fc4ce9-870e-4045-80dd-48b9160bee8d" providerId="ADAL" clId="{771D4ACC-EFED-4F1F-AA83-DD216A6343E6}" dt="2026-03-10T03:16:37.474" v="101" actId="2696"/>
        <pc:sldMkLst>
          <pc:docMk/>
          <pc:sldMk cId="2475307886" sldId="3324"/>
        </pc:sldMkLst>
      </pc:sldChg>
      <pc:sldChg chg="del">
        <pc:chgData name="김만진 Manjin Kim" userId="30fc4ce9-870e-4045-80dd-48b9160bee8d" providerId="ADAL" clId="{771D4ACC-EFED-4F1F-AA83-DD216A6343E6}" dt="2026-03-10T03:15:51.812" v="9" actId="2696"/>
        <pc:sldMkLst>
          <pc:docMk/>
          <pc:sldMk cId="1695781627" sldId="3326"/>
        </pc:sldMkLst>
      </pc:sldChg>
      <pc:sldChg chg="del">
        <pc:chgData name="김만진 Manjin Kim" userId="30fc4ce9-870e-4045-80dd-48b9160bee8d" providerId="ADAL" clId="{771D4ACC-EFED-4F1F-AA83-DD216A6343E6}" dt="2026-03-10T03:16:05.661" v="56" actId="2696"/>
        <pc:sldMkLst>
          <pc:docMk/>
          <pc:sldMk cId="1124429009" sldId="3327"/>
        </pc:sldMkLst>
      </pc:sldChg>
      <pc:sldChg chg="del">
        <pc:chgData name="김만진 Manjin Kim" userId="30fc4ce9-870e-4045-80dd-48b9160bee8d" providerId="ADAL" clId="{771D4ACC-EFED-4F1F-AA83-DD216A6343E6}" dt="2026-03-10T03:15:51.508" v="4" actId="2696"/>
        <pc:sldMkLst>
          <pc:docMk/>
          <pc:sldMk cId="326808245" sldId="3328"/>
        </pc:sldMkLst>
      </pc:sldChg>
      <pc:sldChg chg="del">
        <pc:chgData name="김만진 Manjin Kim" userId="30fc4ce9-870e-4045-80dd-48b9160bee8d" providerId="ADAL" clId="{771D4ACC-EFED-4F1F-AA83-DD216A6343E6}" dt="2026-03-10T03:16:39.832" v="115" actId="2696"/>
        <pc:sldMkLst>
          <pc:docMk/>
          <pc:sldMk cId="3820008368" sldId="3329"/>
        </pc:sldMkLst>
      </pc:sldChg>
      <pc:sldChg chg="del">
        <pc:chgData name="김만진 Manjin Kim" userId="30fc4ce9-870e-4045-80dd-48b9160bee8d" providerId="ADAL" clId="{771D4ACC-EFED-4F1F-AA83-DD216A6343E6}" dt="2026-03-10T03:16:39.844" v="116" actId="2696"/>
        <pc:sldMkLst>
          <pc:docMk/>
          <pc:sldMk cId="637027672" sldId="3330"/>
        </pc:sldMkLst>
      </pc:sldChg>
      <pc:sldChg chg="del">
        <pc:chgData name="김만진 Manjin Kim" userId="30fc4ce9-870e-4045-80dd-48b9160bee8d" providerId="ADAL" clId="{771D4ACC-EFED-4F1F-AA83-DD216A6343E6}" dt="2026-03-10T03:16:39.863" v="117" actId="2696"/>
        <pc:sldMkLst>
          <pc:docMk/>
          <pc:sldMk cId="2003827998" sldId="3331"/>
        </pc:sldMkLst>
      </pc:sldChg>
      <pc:sldChg chg="del">
        <pc:chgData name="김만진 Manjin Kim" userId="30fc4ce9-870e-4045-80dd-48b9160bee8d" providerId="ADAL" clId="{771D4ACC-EFED-4F1F-AA83-DD216A6343E6}" dt="2026-03-10T03:16:39.910" v="118" actId="2696"/>
        <pc:sldMkLst>
          <pc:docMk/>
          <pc:sldMk cId="260181083" sldId="3332"/>
        </pc:sldMkLst>
      </pc:sldChg>
      <pc:sldChg chg="del">
        <pc:chgData name="김만진 Manjin Kim" userId="30fc4ce9-870e-4045-80dd-48b9160bee8d" providerId="ADAL" clId="{771D4ACC-EFED-4F1F-AA83-DD216A6343E6}" dt="2026-03-10T03:16:39.977" v="121" actId="2696"/>
        <pc:sldMkLst>
          <pc:docMk/>
          <pc:sldMk cId="2773962599" sldId="3333"/>
        </pc:sldMkLst>
      </pc:sldChg>
      <pc:sldChg chg="del">
        <pc:chgData name="김만진 Manjin Kim" userId="30fc4ce9-870e-4045-80dd-48b9160bee8d" providerId="ADAL" clId="{771D4ACC-EFED-4F1F-AA83-DD216A6343E6}" dt="2026-03-10T03:16:40.044" v="122" actId="2696"/>
        <pc:sldMkLst>
          <pc:docMk/>
          <pc:sldMk cId="1156676878" sldId="3334"/>
        </pc:sldMkLst>
      </pc:sldChg>
      <pc:sldChg chg="del">
        <pc:chgData name="김만진 Manjin Kim" userId="30fc4ce9-870e-4045-80dd-48b9160bee8d" providerId="ADAL" clId="{771D4ACC-EFED-4F1F-AA83-DD216A6343E6}" dt="2026-03-10T03:16:07.725" v="78" actId="2696"/>
        <pc:sldMkLst>
          <pc:docMk/>
          <pc:sldMk cId="180418969" sldId="3335"/>
        </pc:sldMkLst>
      </pc:sldChg>
      <pc:sldChg chg="del">
        <pc:chgData name="김만진 Manjin Kim" userId="30fc4ce9-870e-4045-80dd-48b9160bee8d" providerId="ADAL" clId="{771D4ACC-EFED-4F1F-AA83-DD216A6343E6}" dt="2026-03-10T03:16:07.497" v="75" actId="2696"/>
        <pc:sldMkLst>
          <pc:docMk/>
          <pc:sldMk cId="2283528612" sldId="3336"/>
        </pc:sldMkLst>
      </pc:sldChg>
      <pc:sldChg chg="modNotesTx">
        <pc:chgData name="김만진 Manjin Kim" userId="30fc4ce9-870e-4045-80dd-48b9160bee8d" providerId="ADAL" clId="{771D4ACC-EFED-4F1F-AA83-DD216A6343E6}" dt="2026-03-10T03:16:57.860" v="132" actId="20577"/>
        <pc:sldMkLst>
          <pc:docMk/>
          <pc:sldMk cId="177146807" sldId="3338"/>
        </pc:sldMkLst>
      </pc:sldChg>
      <pc:sldChg chg="del">
        <pc:chgData name="김만진 Manjin Kim" userId="30fc4ce9-870e-4045-80dd-48b9160bee8d" providerId="ADAL" clId="{771D4ACC-EFED-4F1F-AA83-DD216A6343E6}" dt="2026-03-10T03:16:37.299" v="99" actId="2696"/>
        <pc:sldMkLst>
          <pc:docMk/>
          <pc:sldMk cId="724737558" sldId="3341"/>
        </pc:sldMkLst>
      </pc:sldChg>
      <pc:sldChg chg="del">
        <pc:chgData name="김만진 Manjin Kim" userId="30fc4ce9-870e-4045-80dd-48b9160bee8d" providerId="ADAL" clId="{771D4ACC-EFED-4F1F-AA83-DD216A6343E6}" dt="2026-03-10T03:16:37.461" v="100" actId="2696"/>
        <pc:sldMkLst>
          <pc:docMk/>
          <pc:sldMk cId="1493142004" sldId="3342"/>
        </pc:sldMkLst>
      </pc:sldChg>
      <pc:sldChg chg="del">
        <pc:chgData name="김만진 Manjin Kim" userId="30fc4ce9-870e-4045-80dd-48b9160bee8d" providerId="ADAL" clId="{771D4ACC-EFED-4F1F-AA83-DD216A6343E6}" dt="2026-03-10T03:15:56.365" v="27" actId="2696"/>
        <pc:sldMkLst>
          <pc:docMk/>
          <pc:sldMk cId="35691728" sldId="3344"/>
        </pc:sldMkLst>
      </pc:sldChg>
      <pc:sldChg chg="del">
        <pc:chgData name="김만진 Manjin Kim" userId="30fc4ce9-870e-4045-80dd-48b9160bee8d" providerId="ADAL" clId="{771D4ACC-EFED-4F1F-AA83-DD216A6343E6}" dt="2026-03-10T03:15:51.724" v="7" actId="2696"/>
        <pc:sldMkLst>
          <pc:docMk/>
          <pc:sldMk cId="477850681" sldId="3350"/>
        </pc:sldMkLst>
      </pc:sldChg>
      <pc:sldChg chg="del">
        <pc:chgData name="김만진 Manjin Kim" userId="30fc4ce9-870e-4045-80dd-48b9160bee8d" providerId="ADAL" clId="{771D4ACC-EFED-4F1F-AA83-DD216A6343E6}" dt="2026-03-10T03:16:40.179" v="124" actId="2696"/>
        <pc:sldMkLst>
          <pc:docMk/>
          <pc:sldMk cId="4134481954" sldId="3351"/>
        </pc:sldMkLst>
      </pc:sldChg>
      <pc:sldChg chg="del">
        <pc:chgData name="김만진 Manjin Kim" userId="30fc4ce9-870e-4045-80dd-48b9160bee8d" providerId="ADAL" clId="{771D4ACC-EFED-4F1F-AA83-DD216A6343E6}" dt="2026-03-10T03:16:06.034" v="58" actId="2696"/>
        <pc:sldMkLst>
          <pc:docMk/>
          <pc:sldMk cId="1299882692" sldId="3352"/>
        </pc:sldMkLst>
      </pc:sldChg>
      <pc:sldChg chg="del">
        <pc:chgData name="김만진 Manjin Kim" userId="30fc4ce9-870e-4045-80dd-48b9160bee8d" providerId="ADAL" clId="{771D4ACC-EFED-4F1F-AA83-DD216A6343E6}" dt="2026-03-10T03:15:51.410" v="2" actId="2696"/>
        <pc:sldMkLst>
          <pc:docMk/>
          <pc:sldMk cId="2417571201" sldId="3353"/>
        </pc:sldMkLst>
      </pc:sldChg>
      <pc:sldChg chg="del">
        <pc:chgData name="김만진 Manjin Kim" userId="30fc4ce9-870e-4045-80dd-48b9160bee8d" providerId="ADAL" clId="{771D4ACC-EFED-4F1F-AA83-DD216A6343E6}" dt="2026-03-10T03:15:51.466" v="3" actId="2696"/>
        <pc:sldMkLst>
          <pc:docMk/>
          <pc:sldMk cId="1938122313" sldId="3354"/>
        </pc:sldMkLst>
      </pc:sldChg>
      <pc:sldChg chg="del">
        <pc:chgData name="김만진 Manjin Kim" userId="30fc4ce9-870e-4045-80dd-48b9160bee8d" providerId="ADAL" clId="{771D4ACC-EFED-4F1F-AA83-DD216A6343E6}" dt="2026-03-10T03:15:51.585" v="5" actId="2696"/>
        <pc:sldMkLst>
          <pc:docMk/>
          <pc:sldMk cId="1605162373" sldId="3355"/>
        </pc:sldMkLst>
      </pc:sldChg>
      <pc:sldChg chg="del">
        <pc:chgData name="김만진 Manjin Kim" userId="30fc4ce9-870e-4045-80dd-48b9160bee8d" providerId="ADAL" clId="{771D4ACC-EFED-4F1F-AA83-DD216A6343E6}" dt="2026-03-10T03:15:52.224" v="16" actId="2696"/>
        <pc:sldMkLst>
          <pc:docMk/>
          <pc:sldMk cId="1267769090" sldId="3356"/>
        </pc:sldMkLst>
      </pc:sldChg>
      <pc:sldChg chg="del">
        <pc:chgData name="김만진 Manjin Kim" userId="30fc4ce9-870e-4045-80dd-48b9160bee8d" providerId="ADAL" clId="{771D4ACC-EFED-4F1F-AA83-DD216A6343E6}" dt="2026-03-10T03:15:58.256" v="37" actId="2696"/>
        <pc:sldMkLst>
          <pc:docMk/>
          <pc:sldMk cId="1534380553" sldId="3357"/>
        </pc:sldMkLst>
      </pc:sldChg>
      <pc:sldChg chg="del">
        <pc:chgData name="김만진 Manjin Kim" userId="30fc4ce9-870e-4045-80dd-48b9160bee8d" providerId="ADAL" clId="{771D4ACC-EFED-4F1F-AA83-DD216A6343E6}" dt="2026-03-10T03:16:05.557" v="55" actId="2696"/>
        <pc:sldMkLst>
          <pc:docMk/>
          <pc:sldMk cId="1476542182" sldId="3358"/>
        </pc:sldMkLst>
      </pc:sldChg>
      <pc:sldChg chg="del">
        <pc:chgData name="김만진 Manjin Kim" userId="30fc4ce9-870e-4045-80dd-48b9160bee8d" providerId="ADAL" clId="{771D4ACC-EFED-4F1F-AA83-DD216A6343E6}" dt="2026-03-10T03:16:07.419" v="74" actId="2696"/>
        <pc:sldMkLst>
          <pc:docMk/>
          <pc:sldMk cId="1913422724" sldId="3359"/>
        </pc:sldMkLst>
      </pc:sldChg>
      <pc:sldChg chg="del">
        <pc:chgData name="김만진 Manjin Kim" userId="30fc4ce9-870e-4045-80dd-48b9160bee8d" providerId="ADAL" clId="{771D4ACC-EFED-4F1F-AA83-DD216A6343E6}" dt="2026-03-10T03:16:07.340" v="72" actId="2696"/>
        <pc:sldMkLst>
          <pc:docMk/>
          <pc:sldMk cId="143207894" sldId="3360"/>
        </pc:sldMkLst>
      </pc:sldChg>
      <pc:sldChg chg="del">
        <pc:chgData name="김만진 Manjin Kim" userId="30fc4ce9-870e-4045-80dd-48b9160bee8d" providerId="ADAL" clId="{771D4ACC-EFED-4F1F-AA83-DD216A6343E6}" dt="2026-03-10T03:16:06.832" v="68" actId="2696"/>
        <pc:sldMkLst>
          <pc:docMk/>
          <pc:sldMk cId="339481851" sldId="3362"/>
        </pc:sldMkLst>
      </pc:sldChg>
      <pc:sldChg chg="del">
        <pc:chgData name="김만진 Manjin Kim" userId="30fc4ce9-870e-4045-80dd-48b9160bee8d" providerId="ADAL" clId="{771D4ACC-EFED-4F1F-AA83-DD216A6343E6}" dt="2026-03-10T03:16:06.852" v="69" actId="2696"/>
        <pc:sldMkLst>
          <pc:docMk/>
          <pc:sldMk cId="89591146" sldId="3363"/>
        </pc:sldMkLst>
      </pc:sldChg>
      <pc:sldChg chg="del">
        <pc:chgData name="김만진 Manjin Kim" userId="30fc4ce9-870e-4045-80dd-48b9160bee8d" providerId="ADAL" clId="{771D4ACC-EFED-4F1F-AA83-DD216A6343E6}" dt="2026-03-10T03:16:37.063" v="95" actId="2696"/>
        <pc:sldMkLst>
          <pc:docMk/>
          <pc:sldMk cId="1858886146" sldId="3364"/>
        </pc:sldMkLst>
      </pc:sldChg>
      <pc:sldChg chg="del">
        <pc:chgData name="김만진 Manjin Kim" userId="30fc4ce9-870e-4045-80dd-48b9160bee8d" providerId="ADAL" clId="{771D4ACC-EFED-4F1F-AA83-DD216A6343E6}" dt="2026-03-10T03:16:37.101" v="96" actId="2696"/>
        <pc:sldMkLst>
          <pc:docMk/>
          <pc:sldMk cId="3348638535" sldId="3365"/>
        </pc:sldMkLst>
      </pc:sldChg>
      <pc:sldChg chg="del">
        <pc:chgData name="김만진 Manjin Kim" userId="30fc4ce9-870e-4045-80dd-48b9160bee8d" providerId="ADAL" clId="{771D4ACC-EFED-4F1F-AA83-DD216A6343E6}" dt="2026-03-10T03:16:10.422" v="83" actId="2696"/>
        <pc:sldMkLst>
          <pc:docMk/>
          <pc:sldMk cId="1326991443" sldId="3366"/>
        </pc:sldMkLst>
      </pc:sldChg>
      <pc:sldChg chg="del">
        <pc:chgData name="김만진 Manjin Kim" userId="30fc4ce9-870e-4045-80dd-48b9160bee8d" providerId="ADAL" clId="{771D4ACC-EFED-4F1F-AA83-DD216A6343E6}" dt="2026-03-10T03:16:11.994" v="91" actId="2696"/>
        <pc:sldMkLst>
          <pc:docMk/>
          <pc:sldMk cId="666864114" sldId="3367"/>
        </pc:sldMkLst>
      </pc:sldChg>
      <pc:sldChg chg="del">
        <pc:chgData name="김만진 Manjin Kim" userId="30fc4ce9-870e-4045-80dd-48b9160bee8d" providerId="ADAL" clId="{771D4ACC-EFED-4F1F-AA83-DD216A6343E6}" dt="2026-03-10T03:16:12.016" v="92" actId="2696"/>
        <pc:sldMkLst>
          <pc:docMk/>
          <pc:sldMk cId="290700248" sldId="3368"/>
        </pc:sldMkLst>
      </pc:sldChg>
      <pc:sldChg chg="modNotesTx">
        <pc:chgData name="김만진 Manjin Kim" userId="30fc4ce9-870e-4045-80dd-48b9160bee8d" providerId="ADAL" clId="{771D4ACC-EFED-4F1F-AA83-DD216A6343E6}" dt="2026-03-10T03:16:55.799" v="131" actId="20577"/>
        <pc:sldMkLst>
          <pc:docMk/>
          <pc:sldMk cId="3226255879" sldId="3369"/>
        </pc:sldMkLst>
      </pc:sldChg>
      <pc:sldChg chg="modNotesTx">
        <pc:chgData name="김만진 Manjin Kim" userId="30fc4ce9-870e-4045-80dd-48b9160bee8d" providerId="ADAL" clId="{771D4ACC-EFED-4F1F-AA83-DD216A6343E6}" dt="2026-03-10T03:16:51.029" v="130" actId="20577"/>
        <pc:sldMkLst>
          <pc:docMk/>
          <pc:sldMk cId="3803384650" sldId="3370"/>
        </pc:sldMkLst>
      </pc:sldChg>
      <pc:sldChg chg="del">
        <pc:chgData name="김만진 Manjin Kim" userId="30fc4ce9-870e-4045-80dd-48b9160bee8d" providerId="ADAL" clId="{771D4ACC-EFED-4F1F-AA83-DD216A6343E6}" dt="2026-03-10T03:16:36.926" v="93" actId="2696"/>
        <pc:sldMkLst>
          <pc:docMk/>
          <pc:sldMk cId="3948374778" sldId="3371"/>
        </pc:sldMkLst>
      </pc:sldChg>
      <pc:sldChg chg="del">
        <pc:chgData name="김만진 Manjin Kim" userId="30fc4ce9-870e-4045-80dd-48b9160bee8d" providerId="ADAL" clId="{771D4ACC-EFED-4F1F-AA83-DD216A6343E6}" dt="2026-03-10T03:16:11.906" v="90" actId="2696"/>
        <pc:sldMkLst>
          <pc:docMk/>
          <pc:sldMk cId="1439206481" sldId="3372"/>
        </pc:sldMkLst>
      </pc:sldChg>
      <pc:sldChg chg="del">
        <pc:chgData name="김만진 Manjin Kim" userId="30fc4ce9-870e-4045-80dd-48b9160bee8d" providerId="ADAL" clId="{771D4ACC-EFED-4F1F-AA83-DD216A6343E6}" dt="2026-03-10T03:16:06.809" v="67" actId="2696"/>
        <pc:sldMkLst>
          <pc:docMk/>
          <pc:sldMk cId="396239536" sldId="3373"/>
        </pc:sldMkLst>
      </pc:sldChg>
      <pc:sldChg chg="del">
        <pc:chgData name="김만진 Manjin Kim" userId="30fc4ce9-870e-4045-80dd-48b9160bee8d" providerId="ADAL" clId="{771D4ACC-EFED-4F1F-AA83-DD216A6343E6}" dt="2026-03-10T03:16:11.149" v="87" actId="2696"/>
        <pc:sldMkLst>
          <pc:docMk/>
          <pc:sldMk cId="2933511674" sldId="3375"/>
        </pc:sldMkLst>
      </pc:sldChg>
      <pc:sldChg chg="del">
        <pc:chgData name="김만진 Manjin Kim" userId="30fc4ce9-870e-4045-80dd-48b9160bee8d" providerId="ADAL" clId="{771D4ACC-EFED-4F1F-AA83-DD216A6343E6}" dt="2026-03-10T03:16:11.765" v="89" actId="2696"/>
        <pc:sldMkLst>
          <pc:docMk/>
          <pc:sldMk cId="4057468543" sldId="3376"/>
        </pc:sldMkLst>
      </pc:sldChg>
      <pc:sldChg chg="del">
        <pc:chgData name="김만진 Manjin Kim" userId="30fc4ce9-870e-4045-80dd-48b9160bee8d" providerId="ADAL" clId="{771D4ACC-EFED-4F1F-AA83-DD216A6343E6}" dt="2026-03-10T03:16:11.517" v="88" actId="2696"/>
        <pc:sldMkLst>
          <pc:docMk/>
          <pc:sldMk cId="3767989444" sldId="3377"/>
        </pc:sldMkLst>
      </pc:sldChg>
      <pc:sldChg chg="del">
        <pc:chgData name="김만진 Manjin Kim" userId="30fc4ce9-870e-4045-80dd-48b9160bee8d" providerId="ADAL" clId="{771D4ACC-EFED-4F1F-AA83-DD216A6343E6}" dt="2026-03-10T03:16:08.177" v="79" actId="2696"/>
        <pc:sldMkLst>
          <pc:docMk/>
          <pc:sldMk cId="1772664599" sldId="3378"/>
        </pc:sldMkLst>
      </pc:sldChg>
      <pc:sldChg chg="del">
        <pc:chgData name="김만진 Manjin Kim" userId="30fc4ce9-870e-4045-80dd-48b9160bee8d" providerId="ADAL" clId="{771D4ACC-EFED-4F1F-AA83-DD216A6343E6}" dt="2026-03-10T03:16:10.227" v="82" actId="2696"/>
        <pc:sldMkLst>
          <pc:docMk/>
          <pc:sldMk cId="2476652913" sldId="3380"/>
        </pc:sldMkLst>
      </pc:sldChg>
      <pc:sldChg chg="del">
        <pc:chgData name="김만진 Manjin Kim" userId="30fc4ce9-870e-4045-80dd-48b9160bee8d" providerId="ADAL" clId="{771D4ACC-EFED-4F1F-AA83-DD216A6343E6}" dt="2026-03-10T03:16:08.736" v="80" actId="2696"/>
        <pc:sldMkLst>
          <pc:docMk/>
          <pc:sldMk cId="907376009" sldId="3381"/>
        </pc:sldMkLst>
      </pc:sldChg>
      <pc:sldChg chg="del">
        <pc:chgData name="김만진 Manjin Kim" userId="30fc4ce9-870e-4045-80dd-48b9160bee8d" providerId="ADAL" clId="{771D4ACC-EFED-4F1F-AA83-DD216A6343E6}" dt="2026-03-10T03:16:10.630" v="84" actId="2696"/>
        <pc:sldMkLst>
          <pc:docMk/>
          <pc:sldMk cId="3453570136" sldId="3384"/>
        </pc:sldMkLst>
      </pc:sldChg>
      <pc:sldChg chg="del">
        <pc:chgData name="김만진 Manjin Kim" userId="30fc4ce9-870e-4045-80dd-48b9160bee8d" providerId="ADAL" clId="{771D4ACC-EFED-4F1F-AA83-DD216A6343E6}" dt="2026-03-10T03:16:10.771" v="85" actId="2696"/>
        <pc:sldMkLst>
          <pc:docMk/>
          <pc:sldMk cId="4019080669" sldId="3385"/>
        </pc:sldMkLst>
      </pc:sldChg>
      <pc:sldChg chg="del">
        <pc:chgData name="김만진 Manjin Kim" userId="30fc4ce9-870e-4045-80dd-48b9160bee8d" providerId="ADAL" clId="{771D4ACC-EFED-4F1F-AA83-DD216A6343E6}" dt="2026-03-10T03:16:10.934" v="86" actId="2696"/>
        <pc:sldMkLst>
          <pc:docMk/>
          <pc:sldMk cId="2052578181" sldId="3386"/>
        </pc:sldMkLst>
      </pc:sldChg>
      <pc:sldChg chg="del">
        <pc:chgData name="김만진 Manjin Kim" userId="30fc4ce9-870e-4045-80dd-48b9160bee8d" providerId="ADAL" clId="{771D4ACC-EFED-4F1F-AA83-DD216A6343E6}" dt="2026-03-10T03:16:40.190" v="125" actId="2696"/>
        <pc:sldMkLst>
          <pc:docMk/>
          <pc:sldMk cId="1644693809" sldId="3387"/>
        </pc:sldMkLst>
      </pc:sldChg>
      <pc:sldChg chg="del">
        <pc:chgData name="김만진 Manjin Kim" userId="30fc4ce9-870e-4045-80dd-48b9160bee8d" providerId="ADAL" clId="{771D4ACC-EFED-4F1F-AA83-DD216A6343E6}" dt="2026-03-10T03:16:40.214" v="126" actId="2696"/>
        <pc:sldMkLst>
          <pc:docMk/>
          <pc:sldMk cId="1737269167" sldId="3390"/>
        </pc:sldMkLst>
      </pc:sldChg>
      <pc:sldChg chg="del">
        <pc:chgData name="김만진 Manjin Kim" userId="30fc4ce9-870e-4045-80dd-48b9160bee8d" providerId="ADAL" clId="{771D4ACC-EFED-4F1F-AA83-DD216A6343E6}" dt="2026-03-10T03:16:39.955" v="119" actId="2696"/>
        <pc:sldMkLst>
          <pc:docMk/>
          <pc:sldMk cId="3433008277" sldId="3391"/>
        </pc:sldMkLst>
      </pc:sldChg>
      <pc:sldChg chg="del">
        <pc:chgData name="김만진 Manjin Kim" userId="30fc4ce9-870e-4045-80dd-48b9160bee8d" providerId="ADAL" clId="{771D4ACC-EFED-4F1F-AA83-DD216A6343E6}" dt="2026-03-10T03:16:07.561" v="76" actId="2696"/>
        <pc:sldMkLst>
          <pc:docMk/>
          <pc:sldMk cId="1827758130" sldId="3392"/>
        </pc:sldMkLst>
      </pc:sldChg>
      <pc:sldChg chg="del">
        <pc:chgData name="김만진 Manjin Kim" userId="30fc4ce9-870e-4045-80dd-48b9160bee8d" providerId="ADAL" clId="{771D4ACC-EFED-4F1F-AA83-DD216A6343E6}" dt="2026-03-10T03:16:07.606" v="77" actId="2696"/>
        <pc:sldMkLst>
          <pc:docMk/>
          <pc:sldMk cId="2415229226" sldId="3393"/>
        </pc:sldMkLst>
      </pc:sldChg>
      <pc:sldChg chg="del">
        <pc:chgData name="김만진 Manjin Kim" userId="30fc4ce9-870e-4045-80dd-48b9160bee8d" providerId="ADAL" clId="{771D4ACC-EFED-4F1F-AA83-DD216A6343E6}" dt="2026-03-10T03:16:09.515" v="81" actId="2696"/>
        <pc:sldMkLst>
          <pc:docMk/>
          <pc:sldMk cId="3946165956" sldId="3394"/>
        </pc:sldMkLst>
      </pc:sldChg>
      <pc:sldChg chg="del">
        <pc:chgData name="김만진 Manjin Kim" userId="30fc4ce9-870e-4045-80dd-48b9160bee8d" providerId="ADAL" clId="{771D4ACC-EFED-4F1F-AA83-DD216A6343E6}" dt="2026-03-10T03:16:37.129" v="97" actId="2696"/>
        <pc:sldMkLst>
          <pc:docMk/>
          <pc:sldMk cId="1817511079" sldId="3395"/>
        </pc:sldMkLst>
      </pc:sldChg>
    </pc:docChg>
  </pc:docChgLst>
  <pc:docChgLst>
    <pc:chgData name="김만진(IT융합공학과)" userId="30fc4ce9-870e-4045-80dd-48b9160bee8d" providerId="ADAL" clId="{A0AEA1DC-95D8-45B0-AA42-2C52A7E3DB6A}"/>
    <pc:docChg chg="undo custSel addSld delSld modSld sldOrd modSection">
      <pc:chgData name="김만진(IT융합공학과)" userId="30fc4ce9-870e-4045-80dd-48b9160bee8d" providerId="ADAL" clId="{A0AEA1DC-95D8-45B0-AA42-2C52A7E3DB6A}" dt="2025-12-22T09:47:25.581" v="22189" actId="20577"/>
      <pc:docMkLst>
        <pc:docMk/>
      </pc:docMkLst>
      <pc:sldChg chg="modNotesTx">
        <pc:chgData name="김만진(IT융합공학과)" userId="30fc4ce9-870e-4045-80dd-48b9160bee8d" providerId="ADAL" clId="{A0AEA1DC-95D8-45B0-AA42-2C52A7E3DB6A}" dt="2025-12-22T08:59:49.236" v="18652" actId="20577"/>
        <pc:sldMkLst>
          <pc:docMk/>
          <pc:sldMk cId="177146807" sldId="3338"/>
        </pc:sldMkLst>
      </pc:sldChg>
      <pc:sldChg chg="modNotesTx">
        <pc:chgData name="김만진(IT융합공학과)" userId="30fc4ce9-870e-4045-80dd-48b9160bee8d" providerId="ADAL" clId="{A0AEA1DC-95D8-45B0-AA42-2C52A7E3DB6A}" dt="2025-12-22T09:00:20.256" v="18868" actId="20577"/>
        <pc:sldMkLst>
          <pc:docMk/>
          <pc:sldMk cId="3226255879" sldId="3369"/>
        </pc:sldMkLst>
      </pc:sldChg>
      <pc:sldChg chg="modNotesTx">
        <pc:chgData name="김만진(IT융합공학과)" userId="30fc4ce9-870e-4045-80dd-48b9160bee8d" providerId="ADAL" clId="{A0AEA1DC-95D8-45B0-AA42-2C52A7E3DB6A}" dt="2025-12-22T09:00:54.528" v="19135" actId="20577"/>
        <pc:sldMkLst>
          <pc:docMk/>
          <pc:sldMk cId="3803384650" sldId="3370"/>
        </pc:sldMkLst>
      </pc:sldChg>
    </pc:docChg>
  </pc:docChgLst>
  <pc:docChgLst>
    <pc:chgData name="김만진(IT융합공학과)" userId="30fc4ce9-870e-4045-80dd-48b9160bee8d" providerId="ADAL" clId="{69FCD4A4-1D82-4294-9C60-29E03A1F8BD2}"/>
  </pc:docChgLst>
  <pc:docChgLst>
    <pc:chgData name="김만진(IT융합공학과)" userId="30fc4ce9-870e-4045-80dd-48b9160bee8d" providerId="ADAL" clId="{0BA83A66-6B82-4655-80BE-D53DF2384BF9}"/>
    <pc:docChg chg="custSel addSld modSld">
      <pc:chgData name="김만진(IT융합공학과)" userId="30fc4ce9-870e-4045-80dd-48b9160bee8d" providerId="ADAL" clId="{0BA83A66-6B82-4655-80BE-D53DF2384BF9}" dt="2026-01-07T04:22:55.988" v="12" actId="1035"/>
      <pc:docMkLst>
        <pc:docMk/>
      </pc:docMkLst>
    </pc:docChg>
  </pc:docChgLst>
  <pc:docChgLst>
    <pc:chgData name="김만진 Manjin Kim" userId="30fc4ce9-870e-4045-80dd-48b9160bee8d" providerId="ADAL" clId="{C1EB774B-9F45-4B30-958B-A432710BB4E1}"/>
    <pc:docChg chg="undo custSel addSld delSld modSld sldOrd modSection">
      <pc:chgData name="김만진 Manjin Kim" userId="30fc4ce9-870e-4045-80dd-48b9160bee8d" providerId="ADAL" clId="{C1EB774B-9F45-4B30-958B-A432710BB4E1}" dt="2025-12-22T16:49:01.477" v="13801" actId="20577"/>
      <pc:docMkLst>
        <pc:docMk/>
      </pc:docMkLst>
      <pc:sldChg chg="addSp delSp modSp modTransition modAnim modNotesTx">
        <pc:chgData name="김만진 Manjin Kim" userId="30fc4ce9-870e-4045-80dd-48b9160bee8d" providerId="ADAL" clId="{C1EB774B-9F45-4B30-958B-A432710BB4E1}" dt="2025-12-22T16:41:46.444" v="13088" actId="20577"/>
        <pc:sldMkLst>
          <pc:docMk/>
          <pc:sldMk cId="177146807" sldId="3338"/>
        </pc:sldMkLst>
        <pc:spChg chg="mod">
          <ac:chgData name="김만진 Manjin Kim" userId="30fc4ce9-870e-4045-80dd-48b9160bee8d" providerId="ADAL" clId="{C1EB774B-9F45-4B30-958B-A432710BB4E1}" dt="2025-12-21T08:11:02.709" v="4735" actId="27636"/>
          <ac:spMkLst>
            <pc:docMk/>
            <pc:sldMk cId="177146807" sldId="3338"/>
            <ac:spMk id="6" creationId="{7715A6E4-50BA-4B71-9FC1-1127F0305FD4}"/>
          </ac:spMkLst>
        </pc:spChg>
        <pc:spChg chg="del">
          <ac:chgData name="김만진 Manjin Kim" userId="30fc4ce9-870e-4045-80dd-48b9160bee8d" providerId="ADAL" clId="{C1EB774B-9F45-4B30-958B-A432710BB4E1}" dt="2025-12-21T08:11:04.709" v="4736" actId="478"/>
          <ac:spMkLst>
            <pc:docMk/>
            <pc:sldMk cId="177146807" sldId="3338"/>
            <ac:spMk id="14" creationId="{460A2967-79AE-426F-ADA8-FA7A461E277B}"/>
          </ac:spMkLst>
        </pc:spChg>
        <pc:spChg chg="del">
          <ac:chgData name="김만진 Manjin Kim" userId="30fc4ce9-870e-4045-80dd-48b9160bee8d" providerId="ADAL" clId="{C1EB774B-9F45-4B30-958B-A432710BB4E1}" dt="2025-12-21T08:11:04.709" v="4736" actId="478"/>
          <ac:spMkLst>
            <pc:docMk/>
            <pc:sldMk cId="177146807" sldId="3338"/>
            <ac:spMk id="15" creationId="{E471F019-4DEC-49FA-8C2B-AB2980FBA48C}"/>
          </ac:spMkLst>
        </pc:spChg>
        <pc:spChg chg="add mod">
          <ac:chgData name="김만진 Manjin Kim" userId="30fc4ce9-870e-4045-80dd-48b9160bee8d" providerId="ADAL" clId="{C1EB774B-9F45-4B30-958B-A432710BB4E1}" dt="2025-12-21T08:11:41.791" v="4740" actId="1036"/>
          <ac:spMkLst>
            <pc:docMk/>
            <pc:sldMk cId="177146807" sldId="3338"/>
            <ac:spMk id="21" creationId="{9D3B9ECA-53C5-4704-A89A-7E77D3433689}"/>
          </ac:spMkLst>
        </pc:spChg>
        <pc:spChg chg="add mod">
          <ac:chgData name="김만진 Manjin Kim" userId="30fc4ce9-870e-4045-80dd-48b9160bee8d" providerId="ADAL" clId="{C1EB774B-9F45-4B30-958B-A432710BB4E1}" dt="2025-12-21T08:11:41.791" v="4740" actId="1036"/>
          <ac:spMkLst>
            <pc:docMk/>
            <pc:sldMk cId="177146807" sldId="3338"/>
            <ac:spMk id="22" creationId="{63EA0548-7372-4AC9-95D7-99A51C4DBC62}"/>
          </ac:spMkLst>
        </pc:spChg>
        <pc:spChg chg="add mod">
          <ac:chgData name="김만진 Manjin Kim" userId="30fc4ce9-870e-4045-80dd-48b9160bee8d" providerId="ADAL" clId="{C1EB774B-9F45-4B30-958B-A432710BB4E1}" dt="2025-12-21T08:11:41.791" v="4740" actId="1036"/>
          <ac:spMkLst>
            <pc:docMk/>
            <pc:sldMk cId="177146807" sldId="3338"/>
            <ac:spMk id="23" creationId="{D032DE8F-C0F5-45EE-BE42-133E8503FE27}"/>
          </ac:spMkLst>
        </pc:spChg>
        <pc:spChg chg="add mod">
          <ac:chgData name="김만진 Manjin Kim" userId="30fc4ce9-870e-4045-80dd-48b9160bee8d" providerId="ADAL" clId="{C1EB774B-9F45-4B30-958B-A432710BB4E1}" dt="2025-12-21T08:11:41.791" v="4740" actId="1036"/>
          <ac:spMkLst>
            <pc:docMk/>
            <pc:sldMk cId="177146807" sldId="3338"/>
            <ac:spMk id="24" creationId="{3B6F5915-DB22-41CE-B75C-FE5FE1213C8C}"/>
          </ac:spMkLst>
        </pc:spChg>
        <pc:grpChg chg="del">
          <ac:chgData name="김만진 Manjin Kim" userId="30fc4ce9-870e-4045-80dd-48b9160bee8d" providerId="ADAL" clId="{C1EB774B-9F45-4B30-958B-A432710BB4E1}" dt="2025-12-21T08:11:04.709" v="4736" actId="478"/>
          <ac:grpSpMkLst>
            <pc:docMk/>
            <pc:sldMk cId="177146807" sldId="3338"/>
            <ac:grpSpMk id="13" creationId="{069F75F4-0A9A-4A17-8773-582B8E36D6AA}"/>
          </ac:grpSpMkLst>
        </pc:grpChg>
        <pc:picChg chg="add mod">
          <ac:chgData name="김만진 Manjin Kim" userId="30fc4ce9-870e-4045-80dd-48b9160bee8d" providerId="ADAL" clId="{C1EB774B-9F45-4B30-958B-A432710BB4E1}" dt="2025-12-21T08:11:41.791" v="4740" actId="1036"/>
          <ac:picMkLst>
            <pc:docMk/>
            <pc:sldMk cId="177146807" sldId="3338"/>
            <ac:picMk id="16" creationId="{4EF1E8F9-BE95-4356-8525-C5A2BF353F1A}"/>
          </ac:picMkLst>
        </pc:picChg>
        <pc:picChg chg="del">
          <ac:chgData name="김만진 Manjin Kim" userId="30fc4ce9-870e-4045-80dd-48b9160bee8d" providerId="ADAL" clId="{C1EB774B-9F45-4B30-958B-A432710BB4E1}" dt="2025-12-21T08:11:05.069" v="4737" actId="478"/>
          <ac:picMkLst>
            <pc:docMk/>
            <pc:sldMk cId="177146807" sldId="3338"/>
            <ac:picMk id="17" creationId="{EED57AEC-3DB7-4AFF-8F86-767F1F276A0E}"/>
          </ac:picMkLst>
        </pc:picChg>
        <pc:picChg chg="add mod">
          <ac:chgData name="김만진 Manjin Kim" userId="30fc4ce9-870e-4045-80dd-48b9160bee8d" providerId="ADAL" clId="{C1EB774B-9F45-4B30-958B-A432710BB4E1}" dt="2025-12-21T08:11:41.791" v="4740" actId="1036"/>
          <ac:picMkLst>
            <pc:docMk/>
            <pc:sldMk cId="177146807" sldId="3338"/>
            <ac:picMk id="18" creationId="{6E93C292-FEB8-4DDC-B316-FED1DC916B32}"/>
          </ac:picMkLst>
        </pc:picChg>
        <pc:picChg chg="add mod">
          <ac:chgData name="김만진 Manjin Kim" userId="30fc4ce9-870e-4045-80dd-48b9160bee8d" providerId="ADAL" clId="{C1EB774B-9F45-4B30-958B-A432710BB4E1}" dt="2025-12-21T08:11:41.791" v="4740" actId="1036"/>
          <ac:picMkLst>
            <pc:docMk/>
            <pc:sldMk cId="177146807" sldId="3338"/>
            <ac:picMk id="19" creationId="{91C936A5-25A8-47B0-B031-F83BCEDAF145}"/>
          </ac:picMkLst>
        </pc:picChg>
        <pc:picChg chg="add mod">
          <ac:chgData name="김만진 Manjin Kim" userId="30fc4ce9-870e-4045-80dd-48b9160bee8d" providerId="ADAL" clId="{C1EB774B-9F45-4B30-958B-A432710BB4E1}" dt="2025-12-21T08:11:41.791" v="4740" actId="1036"/>
          <ac:picMkLst>
            <pc:docMk/>
            <pc:sldMk cId="177146807" sldId="3338"/>
            <ac:picMk id="20" creationId="{E30185C8-DDD5-4E6F-8A5D-3E9C8167315E}"/>
          </ac:picMkLst>
        </pc:picChg>
      </pc:sldChg>
      <pc:sldChg chg="addSp delSp modSp add modTransition delAnim modAnim">
        <pc:chgData name="김만진 Manjin Kim" userId="30fc4ce9-870e-4045-80dd-48b9160bee8d" providerId="ADAL" clId="{C1EB774B-9F45-4B30-958B-A432710BB4E1}" dt="2025-12-22T14:44:31.232" v="11969"/>
        <pc:sldMkLst>
          <pc:docMk/>
          <pc:sldMk cId="3226255879" sldId="3369"/>
        </pc:sldMkLst>
        <pc:spChg chg="add mod">
          <ac:chgData name="김만진 Manjin Kim" userId="30fc4ce9-870e-4045-80dd-48b9160bee8d" providerId="ADAL" clId="{C1EB774B-9F45-4B30-958B-A432710BB4E1}" dt="2025-12-21T08:11:48.255" v="4743" actId="1036"/>
          <ac:spMkLst>
            <pc:docMk/>
            <pc:sldMk cId="3226255879" sldId="3369"/>
            <ac:spMk id="12" creationId="{D994EB3B-1152-427A-A52C-3B0618F205AA}"/>
          </ac:spMkLst>
        </pc:spChg>
        <pc:spChg chg="add mod">
          <ac:chgData name="김만진 Manjin Kim" userId="30fc4ce9-870e-4045-80dd-48b9160bee8d" providerId="ADAL" clId="{C1EB774B-9F45-4B30-958B-A432710BB4E1}" dt="2025-12-21T08:11:48.255" v="4743" actId="1036"/>
          <ac:spMkLst>
            <pc:docMk/>
            <pc:sldMk cId="3226255879" sldId="3369"/>
            <ac:spMk id="13" creationId="{E9A14013-A841-48D2-9EC6-AB1AB7D4E3AD}"/>
          </ac:spMkLst>
        </pc:spChg>
        <pc:spChg chg="add mod">
          <ac:chgData name="김만진 Manjin Kim" userId="30fc4ce9-870e-4045-80dd-48b9160bee8d" providerId="ADAL" clId="{C1EB774B-9F45-4B30-958B-A432710BB4E1}" dt="2025-12-21T08:11:48.255" v="4743" actId="1036"/>
          <ac:spMkLst>
            <pc:docMk/>
            <pc:sldMk cId="3226255879" sldId="3369"/>
            <ac:spMk id="14" creationId="{115D9DEA-3017-4616-BE10-958E1C240F09}"/>
          </ac:spMkLst>
        </pc:spChg>
        <pc:spChg chg="add mod">
          <ac:chgData name="김만진 Manjin Kim" userId="30fc4ce9-870e-4045-80dd-48b9160bee8d" providerId="ADAL" clId="{C1EB774B-9F45-4B30-958B-A432710BB4E1}" dt="2025-12-21T08:11:48.255" v="4743" actId="1036"/>
          <ac:spMkLst>
            <pc:docMk/>
            <pc:sldMk cId="3226255879" sldId="3369"/>
            <ac:spMk id="15" creationId="{7962883E-26DA-4ED7-A694-73904C0C82B2}"/>
          </ac:spMkLst>
        </pc:spChg>
        <pc:spChg chg="del">
          <ac:chgData name="김만진 Manjin Kim" userId="30fc4ce9-870e-4045-80dd-48b9160bee8d" providerId="ADAL" clId="{C1EB774B-9F45-4B30-958B-A432710BB4E1}" dt="2025-12-21T08:11:46.167" v="4741" actId="478"/>
          <ac:spMkLst>
            <pc:docMk/>
            <pc:sldMk cId="3226255879" sldId="3369"/>
            <ac:spMk id="21" creationId="{9D3B9ECA-53C5-4704-A89A-7E77D3433689}"/>
          </ac:spMkLst>
        </pc:spChg>
        <pc:spChg chg="del">
          <ac:chgData name="김만진 Manjin Kim" userId="30fc4ce9-870e-4045-80dd-48b9160bee8d" providerId="ADAL" clId="{C1EB774B-9F45-4B30-958B-A432710BB4E1}" dt="2025-12-21T08:11:46.167" v="4741" actId="478"/>
          <ac:spMkLst>
            <pc:docMk/>
            <pc:sldMk cId="3226255879" sldId="3369"/>
            <ac:spMk id="22" creationId="{63EA0548-7372-4AC9-95D7-99A51C4DBC62}"/>
          </ac:spMkLst>
        </pc:spChg>
        <pc:spChg chg="del">
          <ac:chgData name="김만진 Manjin Kim" userId="30fc4ce9-870e-4045-80dd-48b9160bee8d" providerId="ADAL" clId="{C1EB774B-9F45-4B30-958B-A432710BB4E1}" dt="2025-12-21T08:11:46.167" v="4741" actId="478"/>
          <ac:spMkLst>
            <pc:docMk/>
            <pc:sldMk cId="3226255879" sldId="3369"/>
            <ac:spMk id="23" creationId="{D032DE8F-C0F5-45EE-BE42-133E8503FE27}"/>
          </ac:spMkLst>
        </pc:spChg>
        <pc:spChg chg="del">
          <ac:chgData name="김만진 Manjin Kim" userId="30fc4ce9-870e-4045-80dd-48b9160bee8d" providerId="ADAL" clId="{C1EB774B-9F45-4B30-958B-A432710BB4E1}" dt="2025-12-21T08:11:46.167" v="4741" actId="478"/>
          <ac:spMkLst>
            <pc:docMk/>
            <pc:sldMk cId="3226255879" sldId="3369"/>
            <ac:spMk id="24" creationId="{3B6F5915-DB22-41CE-B75C-FE5FE1213C8C}"/>
          </ac:spMkLst>
        </pc:spChg>
        <pc:picChg chg="del">
          <ac:chgData name="김만진 Manjin Kim" userId="30fc4ce9-870e-4045-80dd-48b9160bee8d" providerId="ADAL" clId="{C1EB774B-9F45-4B30-958B-A432710BB4E1}" dt="2025-12-21T08:11:46.167" v="4741" actId="478"/>
          <ac:picMkLst>
            <pc:docMk/>
            <pc:sldMk cId="3226255879" sldId="3369"/>
            <ac:picMk id="16" creationId="{4EF1E8F9-BE95-4356-8525-C5A2BF353F1A}"/>
          </ac:picMkLst>
        </pc:picChg>
        <pc:picChg chg="add mod">
          <ac:chgData name="김만진 Manjin Kim" userId="30fc4ce9-870e-4045-80dd-48b9160bee8d" providerId="ADAL" clId="{C1EB774B-9F45-4B30-958B-A432710BB4E1}" dt="2025-12-21T08:11:48.255" v="4743" actId="1036"/>
          <ac:picMkLst>
            <pc:docMk/>
            <pc:sldMk cId="3226255879" sldId="3369"/>
            <ac:picMk id="17" creationId="{23A50294-7756-49BD-96BB-193F8BAF6FD3}"/>
          </ac:picMkLst>
        </pc:picChg>
        <pc:picChg chg="del">
          <ac:chgData name="김만진 Manjin Kim" userId="30fc4ce9-870e-4045-80dd-48b9160bee8d" providerId="ADAL" clId="{C1EB774B-9F45-4B30-958B-A432710BB4E1}" dt="2025-12-21T08:11:46.167" v="4741" actId="478"/>
          <ac:picMkLst>
            <pc:docMk/>
            <pc:sldMk cId="3226255879" sldId="3369"/>
            <ac:picMk id="18" creationId="{6E93C292-FEB8-4DDC-B316-FED1DC916B32}"/>
          </ac:picMkLst>
        </pc:picChg>
        <pc:picChg chg="del">
          <ac:chgData name="김만진 Manjin Kim" userId="30fc4ce9-870e-4045-80dd-48b9160bee8d" providerId="ADAL" clId="{C1EB774B-9F45-4B30-958B-A432710BB4E1}" dt="2025-12-21T08:11:46.167" v="4741" actId="478"/>
          <ac:picMkLst>
            <pc:docMk/>
            <pc:sldMk cId="3226255879" sldId="3369"/>
            <ac:picMk id="19" creationId="{91C936A5-25A8-47B0-B031-F83BCEDAF145}"/>
          </ac:picMkLst>
        </pc:picChg>
        <pc:picChg chg="del">
          <ac:chgData name="김만진 Manjin Kim" userId="30fc4ce9-870e-4045-80dd-48b9160bee8d" providerId="ADAL" clId="{C1EB774B-9F45-4B30-958B-A432710BB4E1}" dt="2025-12-21T08:11:46.167" v="4741" actId="478"/>
          <ac:picMkLst>
            <pc:docMk/>
            <pc:sldMk cId="3226255879" sldId="3369"/>
            <ac:picMk id="20" creationId="{E30185C8-DDD5-4E6F-8A5D-3E9C8167315E}"/>
          </ac:picMkLst>
        </pc:picChg>
        <pc:picChg chg="add mod">
          <ac:chgData name="김만진 Manjin Kim" userId="30fc4ce9-870e-4045-80dd-48b9160bee8d" providerId="ADAL" clId="{C1EB774B-9F45-4B30-958B-A432710BB4E1}" dt="2025-12-21T08:11:48.255" v="4743" actId="1036"/>
          <ac:picMkLst>
            <pc:docMk/>
            <pc:sldMk cId="3226255879" sldId="3369"/>
            <ac:picMk id="25" creationId="{3D2A6883-5469-45C3-9863-5ABD9866831D}"/>
          </ac:picMkLst>
        </pc:picChg>
        <pc:picChg chg="add mod">
          <ac:chgData name="김만진 Manjin Kim" userId="30fc4ce9-870e-4045-80dd-48b9160bee8d" providerId="ADAL" clId="{C1EB774B-9F45-4B30-958B-A432710BB4E1}" dt="2025-12-21T08:11:48.255" v="4743" actId="1036"/>
          <ac:picMkLst>
            <pc:docMk/>
            <pc:sldMk cId="3226255879" sldId="3369"/>
            <ac:picMk id="26" creationId="{5C4C2A69-0334-450C-A5DD-7BE6988841D4}"/>
          </ac:picMkLst>
        </pc:picChg>
        <pc:picChg chg="add mod">
          <ac:chgData name="김만진 Manjin Kim" userId="30fc4ce9-870e-4045-80dd-48b9160bee8d" providerId="ADAL" clId="{C1EB774B-9F45-4B30-958B-A432710BB4E1}" dt="2025-12-21T08:11:48.255" v="4743" actId="1036"/>
          <ac:picMkLst>
            <pc:docMk/>
            <pc:sldMk cId="3226255879" sldId="3369"/>
            <ac:picMk id="27" creationId="{A8CAFB34-287B-4EDA-A55D-D14DE46BFDC4}"/>
          </ac:picMkLst>
        </pc:picChg>
      </pc:sldChg>
      <pc:sldChg chg="addSp delSp modSp add modTransition delAnim modAnim">
        <pc:chgData name="김만진 Manjin Kim" userId="30fc4ce9-870e-4045-80dd-48b9160bee8d" providerId="ADAL" clId="{C1EB774B-9F45-4B30-958B-A432710BB4E1}" dt="2025-12-22T14:44:31.232" v="11969"/>
        <pc:sldMkLst>
          <pc:docMk/>
          <pc:sldMk cId="3803384650" sldId="3370"/>
        </pc:sldMkLst>
        <pc:spChg chg="del">
          <ac:chgData name="김만진 Manjin Kim" userId="30fc4ce9-870e-4045-80dd-48b9160bee8d" providerId="ADAL" clId="{C1EB774B-9F45-4B30-958B-A432710BB4E1}" dt="2025-12-21T08:12:00.473" v="4745" actId="478"/>
          <ac:spMkLst>
            <pc:docMk/>
            <pc:sldMk cId="3803384650" sldId="3370"/>
            <ac:spMk id="12" creationId="{D994EB3B-1152-427A-A52C-3B0618F205AA}"/>
          </ac:spMkLst>
        </pc:spChg>
        <pc:spChg chg="del">
          <ac:chgData name="김만진 Manjin Kim" userId="30fc4ce9-870e-4045-80dd-48b9160bee8d" providerId="ADAL" clId="{C1EB774B-9F45-4B30-958B-A432710BB4E1}" dt="2025-12-21T08:12:00.473" v="4745" actId="478"/>
          <ac:spMkLst>
            <pc:docMk/>
            <pc:sldMk cId="3803384650" sldId="3370"/>
            <ac:spMk id="13" creationId="{E9A14013-A841-48D2-9EC6-AB1AB7D4E3AD}"/>
          </ac:spMkLst>
        </pc:spChg>
        <pc:spChg chg="del">
          <ac:chgData name="김만진 Manjin Kim" userId="30fc4ce9-870e-4045-80dd-48b9160bee8d" providerId="ADAL" clId="{C1EB774B-9F45-4B30-958B-A432710BB4E1}" dt="2025-12-21T08:12:00.473" v="4745" actId="478"/>
          <ac:spMkLst>
            <pc:docMk/>
            <pc:sldMk cId="3803384650" sldId="3370"/>
            <ac:spMk id="14" creationId="{115D9DEA-3017-4616-BE10-958E1C240F09}"/>
          </ac:spMkLst>
        </pc:spChg>
        <pc:spChg chg="del">
          <ac:chgData name="김만진 Manjin Kim" userId="30fc4ce9-870e-4045-80dd-48b9160bee8d" providerId="ADAL" clId="{C1EB774B-9F45-4B30-958B-A432710BB4E1}" dt="2025-12-21T08:12:00.473" v="4745" actId="478"/>
          <ac:spMkLst>
            <pc:docMk/>
            <pc:sldMk cId="3803384650" sldId="3370"/>
            <ac:spMk id="15" creationId="{7962883E-26DA-4ED7-A694-73904C0C82B2}"/>
          </ac:spMkLst>
        </pc:spChg>
        <pc:spChg chg="add mod">
          <ac:chgData name="김만진 Manjin Kim" userId="30fc4ce9-870e-4045-80dd-48b9160bee8d" providerId="ADAL" clId="{C1EB774B-9F45-4B30-958B-A432710BB4E1}" dt="2025-12-21T08:13:05.799" v="4749" actId="1036"/>
          <ac:spMkLst>
            <pc:docMk/>
            <pc:sldMk cId="3803384650" sldId="3370"/>
            <ac:spMk id="16" creationId="{447D7702-C0DE-430F-BDC9-73EB27C10FC7}"/>
          </ac:spMkLst>
        </pc:spChg>
        <pc:spChg chg="add mod">
          <ac:chgData name="김만진 Manjin Kim" userId="30fc4ce9-870e-4045-80dd-48b9160bee8d" providerId="ADAL" clId="{C1EB774B-9F45-4B30-958B-A432710BB4E1}" dt="2025-12-21T08:13:05.799" v="4749" actId="1036"/>
          <ac:spMkLst>
            <pc:docMk/>
            <pc:sldMk cId="3803384650" sldId="3370"/>
            <ac:spMk id="18" creationId="{B2DF259E-6698-4F90-ACD9-498EED371744}"/>
          </ac:spMkLst>
        </pc:spChg>
        <pc:spChg chg="add mod">
          <ac:chgData name="김만진 Manjin Kim" userId="30fc4ce9-870e-4045-80dd-48b9160bee8d" providerId="ADAL" clId="{C1EB774B-9F45-4B30-958B-A432710BB4E1}" dt="2025-12-21T08:13:05.799" v="4749" actId="1036"/>
          <ac:spMkLst>
            <pc:docMk/>
            <pc:sldMk cId="3803384650" sldId="3370"/>
            <ac:spMk id="19" creationId="{6D2C1027-FE37-49E0-ADBB-B5F07261CF62}"/>
          </ac:spMkLst>
        </pc:spChg>
        <pc:spChg chg="add mod">
          <ac:chgData name="김만진 Manjin Kim" userId="30fc4ce9-870e-4045-80dd-48b9160bee8d" providerId="ADAL" clId="{C1EB774B-9F45-4B30-958B-A432710BB4E1}" dt="2025-12-21T08:13:05.799" v="4749" actId="1036"/>
          <ac:spMkLst>
            <pc:docMk/>
            <pc:sldMk cId="3803384650" sldId="3370"/>
            <ac:spMk id="20" creationId="{AACDB572-63C7-4B0A-9897-43C525328E59}"/>
          </ac:spMkLst>
        </pc:spChg>
        <pc:picChg chg="del">
          <ac:chgData name="김만진 Manjin Kim" userId="30fc4ce9-870e-4045-80dd-48b9160bee8d" providerId="ADAL" clId="{C1EB774B-9F45-4B30-958B-A432710BB4E1}" dt="2025-12-21T08:12:00.473" v="4745" actId="478"/>
          <ac:picMkLst>
            <pc:docMk/>
            <pc:sldMk cId="3803384650" sldId="3370"/>
            <ac:picMk id="17" creationId="{23A50294-7756-49BD-96BB-193F8BAF6FD3}"/>
          </ac:picMkLst>
        </pc:picChg>
        <pc:picChg chg="add mod">
          <ac:chgData name="김만진 Manjin Kim" userId="30fc4ce9-870e-4045-80dd-48b9160bee8d" providerId="ADAL" clId="{C1EB774B-9F45-4B30-958B-A432710BB4E1}" dt="2025-12-21T08:13:05.799" v="4749" actId="1036"/>
          <ac:picMkLst>
            <pc:docMk/>
            <pc:sldMk cId="3803384650" sldId="3370"/>
            <ac:picMk id="21" creationId="{35656090-A56B-4DFF-805A-7EFB999BF6FA}"/>
          </ac:picMkLst>
        </pc:picChg>
        <pc:picChg chg="add mod">
          <ac:chgData name="김만진 Manjin Kim" userId="30fc4ce9-870e-4045-80dd-48b9160bee8d" providerId="ADAL" clId="{C1EB774B-9F45-4B30-958B-A432710BB4E1}" dt="2025-12-21T08:13:05.799" v="4749" actId="1036"/>
          <ac:picMkLst>
            <pc:docMk/>
            <pc:sldMk cId="3803384650" sldId="3370"/>
            <ac:picMk id="22" creationId="{9E1F6B36-F82D-4737-8F18-211C26F3F9E4}"/>
          </ac:picMkLst>
        </pc:picChg>
        <pc:picChg chg="add mod">
          <ac:chgData name="김만진 Manjin Kim" userId="30fc4ce9-870e-4045-80dd-48b9160bee8d" providerId="ADAL" clId="{C1EB774B-9F45-4B30-958B-A432710BB4E1}" dt="2025-12-21T08:13:05.799" v="4749" actId="1036"/>
          <ac:picMkLst>
            <pc:docMk/>
            <pc:sldMk cId="3803384650" sldId="3370"/>
            <ac:picMk id="23" creationId="{E09752B5-28C7-412F-AF7E-2B3D2014C246}"/>
          </ac:picMkLst>
        </pc:picChg>
        <pc:picChg chg="add mod">
          <ac:chgData name="김만진 Manjin Kim" userId="30fc4ce9-870e-4045-80dd-48b9160bee8d" providerId="ADAL" clId="{C1EB774B-9F45-4B30-958B-A432710BB4E1}" dt="2025-12-21T08:13:05.799" v="4749" actId="1036"/>
          <ac:picMkLst>
            <pc:docMk/>
            <pc:sldMk cId="3803384650" sldId="3370"/>
            <ac:picMk id="24" creationId="{0D0BF742-ACBF-4E16-B742-7078EE301F8F}"/>
          </ac:picMkLst>
        </pc:picChg>
        <pc:picChg chg="del">
          <ac:chgData name="김만진 Manjin Kim" userId="30fc4ce9-870e-4045-80dd-48b9160bee8d" providerId="ADAL" clId="{C1EB774B-9F45-4B30-958B-A432710BB4E1}" dt="2025-12-21T08:12:00.473" v="4745" actId="478"/>
          <ac:picMkLst>
            <pc:docMk/>
            <pc:sldMk cId="3803384650" sldId="3370"/>
            <ac:picMk id="25" creationId="{3D2A6883-5469-45C3-9863-5ABD9866831D}"/>
          </ac:picMkLst>
        </pc:picChg>
        <pc:picChg chg="del">
          <ac:chgData name="김만진 Manjin Kim" userId="30fc4ce9-870e-4045-80dd-48b9160bee8d" providerId="ADAL" clId="{C1EB774B-9F45-4B30-958B-A432710BB4E1}" dt="2025-12-21T08:12:00.473" v="4745" actId="478"/>
          <ac:picMkLst>
            <pc:docMk/>
            <pc:sldMk cId="3803384650" sldId="3370"/>
            <ac:picMk id="26" creationId="{5C4C2A69-0334-450C-A5DD-7BE6988841D4}"/>
          </ac:picMkLst>
        </pc:picChg>
        <pc:picChg chg="del">
          <ac:chgData name="김만진 Manjin Kim" userId="30fc4ce9-870e-4045-80dd-48b9160bee8d" providerId="ADAL" clId="{C1EB774B-9F45-4B30-958B-A432710BB4E1}" dt="2025-12-21T08:12:00.473" v="4745" actId="478"/>
          <ac:picMkLst>
            <pc:docMk/>
            <pc:sldMk cId="3803384650" sldId="3370"/>
            <ac:picMk id="27" creationId="{A8CAFB34-287B-4EDA-A55D-D14DE46BFDC4}"/>
          </ac:picMkLst>
        </pc:picChg>
      </pc:sldChg>
    </pc:docChg>
  </pc:docChgLst>
  <pc:docChgLst>
    <pc:chgData name="김만진 Manjin Kim" userId="30fc4ce9-870e-4045-80dd-48b9160bee8d" providerId="ADAL" clId="{838D5BD3-777E-48C8-A063-B329DA46E6E4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1532" cy="497896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5048" y="1"/>
            <a:ext cx="2941532" cy="497896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9C4930A6-833E-4F60-A6FA-60BD0E80D0AB}" type="datetimeFigureOut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1532" cy="497895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5048" y="9425568"/>
            <a:ext cx="2941532" cy="497895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1ADBBB37-DCFA-465A-88E5-C8CE200E15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980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5048" y="0"/>
            <a:ext cx="2941532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E5829D01-9E36-4039-8F66-DC6B971D7D09}" type="datetimeFigureOut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8815" y="4713646"/>
            <a:ext cx="543052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5048" y="9425568"/>
            <a:ext cx="2941532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EB354D95-19C7-47BC-88CC-93BC8AFFC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33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54D95-19C7-47BC-88CC-93BC8AFFCEE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39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54D95-19C7-47BC-88CC-93BC8AFFCEE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60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latinLnBrk="0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54D95-19C7-47BC-88CC-93BC8AFFCEE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82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6FE4-A021-4160-AC15-02ED67E16DFC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23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E30E-80B8-48DA-8689-8865F6AA2B15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723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227C-418B-4EBC-9C00-7BA838EB24A8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31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686DF-3308-49D7-89CC-62D313FB5B9C}" type="datetime1">
              <a:rPr lang="ko-KR" altLang="en-US" smtClean="0"/>
              <a:t>2026-03-10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629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8D65-BC26-40D6-93EF-FFE9A9F1D5B1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99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85E-C16D-4514-8DBB-0DCA08AD3F0A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79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6B0E-7986-4F6C-863F-D66B6F31AF77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51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725B-7D2E-4278-AC45-9D8F7D0E7B2A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781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6A58-47F7-4DD0-9577-4A94E576AFE8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82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DD1B-1971-47AD-9012-5E667DD0086F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720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D844-6A96-4DBF-BAE9-8E56723BDCD2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798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6ED1B-166B-4CFB-ACD9-18344588D781}" type="datetime1">
              <a:rPr lang="ko-KR" altLang="en-US" smtClean="0"/>
              <a:t>2026-03-10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F6B8-96CA-4FB2-A25C-7BCEC1CE86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25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.png"/><Relationship Id="rId5" Type="http://schemas.microsoft.com/office/2007/relationships/media" Target="../media/media3.mp4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7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5.png"/><Relationship Id="rId5" Type="http://schemas.microsoft.com/office/2007/relationships/media" Target="../media/media7.mp4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11.pn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image" Target="../media/image1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9.png"/><Relationship Id="rId5" Type="http://schemas.microsoft.com/office/2007/relationships/media" Target="../media/media11.mp4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10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8">
            <a:extLst>
              <a:ext uri="{FF2B5EF4-FFF2-40B4-BE49-F238E27FC236}">
                <a16:creationId xmlns:a16="http://schemas.microsoft.com/office/drawing/2014/main" id="{7C1BE2FD-D320-4A94-A22E-B2EFB8E5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6BF6B8-96CA-4FB2-A25C-7BCEC1CE8631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15A6E4-50BA-4B71-9FC1-1127F0305FD4}"/>
              </a:ext>
            </a:extLst>
          </p:cNvPr>
          <p:cNvSpPr txBox="1">
            <a:spLocks/>
          </p:cNvSpPr>
          <p:nvPr/>
        </p:nvSpPr>
        <p:spPr>
          <a:xfrm>
            <a:off x="324000" y="252000"/>
            <a:ext cx="11700000" cy="65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Helvetica (제목)"/>
              </a:rPr>
              <a:t>Qualitative Comparison</a:t>
            </a:r>
            <a:endParaRPr lang="en-US" sz="4000" b="1" dirty="0">
              <a:latin typeface="Helvetica (제목)"/>
            </a:endParaRPr>
          </a:p>
        </p:txBody>
      </p:sp>
      <p:pic>
        <p:nvPicPr>
          <p:cNvPr id="16" name="paintroller_videorepa">
            <a:hlinkClick r:id="" action="ppaction://media"/>
            <a:extLst>
              <a:ext uri="{FF2B5EF4-FFF2-40B4-BE49-F238E27FC236}">
                <a16:creationId xmlns:a16="http://schemas.microsoft.com/office/drawing/2014/main" id="{4EF1E8F9-BE95-4356-8525-C5A2BF353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0008" y="4176139"/>
            <a:ext cx="3955856" cy="2637237"/>
          </a:xfrm>
          <a:prstGeom prst="rect">
            <a:avLst/>
          </a:prstGeom>
        </p:spPr>
      </p:pic>
      <p:pic>
        <p:nvPicPr>
          <p:cNvPr id="18" name="paintroller_baseline">
            <a:hlinkClick r:id="" action="ppaction://media"/>
            <a:extLst>
              <a:ext uri="{FF2B5EF4-FFF2-40B4-BE49-F238E27FC236}">
                <a16:creationId xmlns:a16="http://schemas.microsoft.com/office/drawing/2014/main" id="{6E93C292-FEB8-4DDC-B316-FED1DC916B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20008" y="1204436"/>
            <a:ext cx="3955856" cy="2637237"/>
          </a:xfrm>
          <a:prstGeom prst="rect">
            <a:avLst/>
          </a:prstGeom>
        </p:spPr>
      </p:pic>
      <p:pic>
        <p:nvPicPr>
          <p:cNvPr id="19" name="paintroller_ours">
            <a:hlinkClick r:id="" action="ppaction://media"/>
            <a:extLst>
              <a:ext uri="{FF2B5EF4-FFF2-40B4-BE49-F238E27FC236}">
                <a16:creationId xmlns:a16="http://schemas.microsoft.com/office/drawing/2014/main" id="{91C936A5-25A8-47B0-B031-F83BCEDAF14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9942" y="4176139"/>
            <a:ext cx="3955856" cy="2637237"/>
          </a:xfrm>
          <a:prstGeom prst="rect">
            <a:avLst/>
          </a:prstGeom>
        </p:spPr>
      </p:pic>
      <p:pic>
        <p:nvPicPr>
          <p:cNvPr id="20" name="paintroller_repa">
            <a:hlinkClick r:id="" action="ppaction://media"/>
            <a:extLst>
              <a:ext uri="{FF2B5EF4-FFF2-40B4-BE49-F238E27FC236}">
                <a16:creationId xmlns:a16="http://schemas.microsoft.com/office/drawing/2014/main" id="{E30185C8-DDD5-4E6F-8A5D-3E9C8167315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39942" y="1204436"/>
            <a:ext cx="3955856" cy="2637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3B9ECA-53C5-4704-A89A-7E77D3433689}"/>
              </a:ext>
            </a:extLst>
          </p:cNvPr>
          <p:cNvSpPr txBox="1"/>
          <p:nvPr/>
        </p:nvSpPr>
        <p:spPr>
          <a:xfrm>
            <a:off x="2140144" y="841646"/>
            <a:ext cx="354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CogVideoX-2B (baseline)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EA0548-7372-4AC9-95D7-99A51C4DBC62}"/>
              </a:ext>
            </a:extLst>
          </p:cNvPr>
          <p:cNvSpPr txBox="1"/>
          <p:nvPr/>
        </p:nvSpPr>
        <p:spPr>
          <a:xfrm>
            <a:off x="6502736" y="841646"/>
            <a:ext cx="3633450" cy="32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REPA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32DE8F-C0F5-45EE-BE42-133E8503FE27}"/>
              </a:ext>
            </a:extLst>
          </p:cNvPr>
          <p:cNvSpPr txBox="1"/>
          <p:nvPr/>
        </p:nvSpPr>
        <p:spPr>
          <a:xfrm>
            <a:off x="2140144" y="3856103"/>
            <a:ext cx="354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/>
              <a:t>VideoREPA</a:t>
            </a: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6F5915-DB22-41CE-B75C-FE5FE1213C8C}"/>
              </a:ext>
            </a:extLst>
          </p:cNvPr>
          <p:cNvSpPr txBox="1"/>
          <p:nvPr/>
        </p:nvSpPr>
        <p:spPr>
          <a:xfrm>
            <a:off x="6502736" y="3856103"/>
            <a:ext cx="3633450" cy="32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Ours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1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8">
            <a:extLst>
              <a:ext uri="{FF2B5EF4-FFF2-40B4-BE49-F238E27FC236}">
                <a16:creationId xmlns:a16="http://schemas.microsoft.com/office/drawing/2014/main" id="{7C1BE2FD-D320-4A94-A22E-B2EFB8E5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6BF6B8-96CA-4FB2-A25C-7BCEC1CE8631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15A6E4-50BA-4B71-9FC1-1127F0305FD4}"/>
              </a:ext>
            </a:extLst>
          </p:cNvPr>
          <p:cNvSpPr txBox="1">
            <a:spLocks/>
          </p:cNvSpPr>
          <p:nvPr/>
        </p:nvSpPr>
        <p:spPr>
          <a:xfrm>
            <a:off x="324000" y="252000"/>
            <a:ext cx="11700000" cy="65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Helvetica (제목)"/>
              </a:rPr>
              <a:t>Qualitative Comparison</a:t>
            </a:r>
            <a:endParaRPr lang="en-US" sz="4000" b="1" dirty="0">
              <a:latin typeface="Helvetica (제목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4EB3B-1152-427A-A52C-3B0618F205AA}"/>
              </a:ext>
            </a:extLst>
          </p:cNvPr>
          <p:cNvSpPr txBox="1"/>
          <p:nvPr/>
        </p:nvSpPr>
        <p:spPr>
          <a:xfrm>
            <a:off x="2140144" y="833588"/>
            <a:ext cx="354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CogVideoX-2B (baseline)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14013-A841-48D2-9EC6-AB1AB7D4E3AD}"/>
              </a:ext>
            </a:extLst>
          </p:cNvPr>
          <p:cNvSpPr txBox="1"/>
          <p:nvPr/>
        </p:nvSpPr>
        <p:spPr>
          <a:xfrm>
            <a:off x="6502736" y="833588"/>
            <a:ext cx="3633450" cy="32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REPA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D9DEA-3017-4616-BE10-958E1C240F09}"/>
              </a:ext>
            </a:extLst>
          </p:cNvPr>
          <p:cNvSpPr txBox="1"/>
          <p:nvPr/>
        </p:nvSpPr>
        <p:spPr>
          <a:xfrm>
            <a:off x="2140144" y="3848045"/>
            <a:ext cx="354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/>
              <a:t>VideoREPA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2883E-26DA-4ED7-A694-73904C0C82B2}"/>
              </a:ext>
            </a:extLst>
          </p:cNvPr>
          <p:cNvSpPr txBox="1"/>
          <p:nvPr/>
        </p:nvSpPr>
        <p:spPr>
          <a:xfrm>
            <a:off x="6502736" y="3848045"/>
            <a:ext cx="3633450" cy="32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Ours</a:t>
            </a:r>
            <a:endParaRPr lang="ko-KR" altLang="en-US" dirty="0"/>
          </a:p>
        </p:txBody>
      </p:sp>
      <p:pic>
        <p:nvPicPr>
          <p:cNvPr id="17" name="snowmobile_videorepa">
            <a:hlinkClick r:id="" action="ppaction://media"/>
            <a:extLst>
              <a:ext uri="{FF2B5EF4-FFF2-40B4-BE49-F238E27FC236}">
                <a16:creationId xmlns:a16="http://schemas.microsoft.com/office/drawing/2014/main" id="{23A50294-7756-49BD-96BB-193F8BAF6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7665" y="4167299"/>
            <a:ext cx="3958199" cy="2638800"/>
          </a:xfrm>
          <a:prstGeom prst="rect">
            <a:avLst/>
          </a:prstGeom>
        </p:spPr>
      </p:pic>
      <p:pic>
        <p:nvPicPr>
          <p:cNvPr id="25" name="snowmobile_baseline">
            <a:hlinkClick r:id="" action="ppaction://media"/>
            <a:extLst>
              <a:ext uri="{FF2B5EF4-FFF2-40B4-BE49-F238E27FC236}">
                <a16:creationId xmlns:a16="http://schemas.microsoft.com/office/drawing/2014/main" id="{3D2A6883-5469-45C3-9863-5ABD986683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6355" y="1202030"/>
            <a:ext cx="3958199" cy="2638800"/>
          </a:xfrm>
          <a:prstGeom prst="rect">
            <a:avLst/>
          </a:prstGeom>
        </p:spPr>
      </p:pic>
      <p:pic>
        <p:nvPicPr>
          <p:cNvPr id="26" name="snowmobile_ours">
            <a:hlinkClick r:id="" action="ppaction://media"/>
            <a:extLst>
              <a:ext uri="{FF2B5EF4-FFF2-40B4-BE49-F238E27FC236}">
                <a16:creationId xmlns:a16="http://schemas.microsoft.com/office/drawing/2014/main" id="{5C4C2A69-0334-450C-A5DD-7BE6988841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7598" y="4174576"/>
            <a:ext cx="3958200" cy="2638800"/>
          </a:xfrm>
          <a:prstGeom prst="rect">
            <a:avLst/>
          </a:prstGeom>
        </p:spPr>
      </p:pic>
      <p:pic>
        <p:nvPicPr>
          <p:cNvPr id="27" name="snowmobile_repa">
            <a:hlinkClick r:id="" action="ppaction://media"/>
            <a:extLst>
              <a:ext uri="{FF2B5EF4-FFF2-40B4-BE49-F238E27FC236}">
                <a16:creationId xmlns:a16="http://schemas.microsoft.com/office/drawing/2014/main" id="{A8CAFB34-287B-4EDA-A55D-D14DE46BFDC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37598" y="1202030"/>
            <a:ext cx="3958200" cy="2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8">
            <a:extLst>
              <a:ext uri="{FF2B5EF4-FFF2-40B4-BE49-F238E27FC236}">
                <a16:creationId xmlns:a16="http://schemas.microsoft.com/office/drawing/2014/main" id="{7C1BE2FD-D320-4A94-A22E-B2EFB8E5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6BF6B8-96CA-4FB2-A25C-7BCEC1CE8631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15A6E4-50BA-4B71-9FC1-1127F0305FD4}"/>
              </a:ext>
            </a:extLst>
          </p:cNvPr>
          <p:cNvSpPr txBox="1">
            <a:spLocks/>
          </p:cNvSpPr>
          <p:nvPr/>
        </p:nvSpPr>
        <p:spPr>
          <a:xfrm>
            <a:off x="324000" y="252000"/>
            <a:ext cx="11700000" cy="65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Helvetica (제목)"/>
              </a:rPr>
              <a:t>Qualitative Comparison</a:t>
            </a:r>
            <a:endParaRPr lang="en-US" sz="4000" b="1" dirty="0">
              <a:latin typeface="Helvetica (제목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D7702-C0DE-430F-BDC9-73EB27C10FC7}"/>
              </a:ext>
            </a:extLst>
          </p:cNvPr>
          <p:cNvSpPr txBox="1"/>
          <p:nvPr/>
        </p:nvSpPr>
        <p:spPr>
          <a:xfrm>
            <a:off x="2140144" y="829387"/>
            <a:ext cx="354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CogVideoX-2B (baseline)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DF259E-6698-4F90-ACD9-498EED371744}"/>
              </a:ext>
            </a:extLst>
          </p:cNvPr>
          <p:cNvSpPr txBox="1"/>
          <p:nvPr/>
        </p:nvSpPr>
        <p:spPr>
          <a:xfrm>
            <a:off x="6502736" y="829387"/>
            <a:ext cx="3633450" cy="32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REPA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2C1027-FE37-49E0-ADBB-B5F07261CF62}"/>
              </a:ext>
            </a:extLst>
          </p:cNvPr>
          <p:cNvSpPr txBox="1"/>
          <p:nvPr/>
        </p:nvSpPr>
        <p:spPr>
          <a:xfrm>
            <a:off x="2140144" y="3843844"/>
            <a:ext cx="354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/>
              <a:t>VideoREPA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CDB572-63C7-4B0A-9897-43C525328E59}"/>
              </a:ext>
            </a:extLst>
          </p:cNvPr>
          <p:cNvSpPr txBox="1"/>
          <p:nvPr/>
        </p:nvSpPr>
        <p:spPr>
          <a:xfrm>
            <a:off x="6502736" y="3843844"/>
            <a:ext cx="3633450" cy="32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Ours</a:t>
            </a:r>
            <a:endParaRPr lang="ko-KR" altLang="en-US" dirty="0"/>
          </a:p>
        </p:txBody>
      </p:sp>
      <p:pic>
        <p:nvPicPr>
          <p:cNvPr id="21" name="jetski_videorepa">
            <a:hlinkClick r:id="" action="ppaction://media"/>
            <a:extLst>
              <a:ext uri="{FF2B5EF4-FFF2-40B4-BE49-F238E27FC236}">
                <a16:creationId xmlns:a16="http://schemas.microsoft.com/office/drawing/2014/main" id="{35656090-A56B-4DFF-805A-7EFB999BF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5605" y="4174576"/>
            <a:ext cx="3958200" cy="2638800"/>
          </a:xfrm>
          <a:prstGeom prst="rect">
            <a:avLst/>
          </a:prstGeom>
        </p:spPr>
      </p:pic>
      <p:pic>
        <p:nvPicPr>
          <p:cNvPr id="22" name="jetski_baseline">
            <a:hlinkClick r:id="" action="ppaction://media"/>
            <a:extLst>
              <a:ext uri="{FF2B5EF4-FFF2-40B4-BE49-F238E27FC236}">
                <a16:creationId xmlns:a16="http://schemas.microsoft.com/office/drawing/2014/main" id="{9E1F6B36-F82D-4737-8F18-211C26F3F9E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7664" y="1196744"/>
            <a:ext cx="3958200" cy="2638800"/>
          </a:xfrm>
          <a:prstGeom prst="rect">
            <a:avLst/>
          </a:prstGeom>
        </p:spPr>
      </p:pic>
      <p:pic>
        <p:nvPicPr>
          <p:cNvPr id="23" name="jetski_ours">
            <a:hlinkClick r:id="" action="ppaction://media"/>
            <a:extLst>
              <a:ext uri="{FF2B5EF4-FFF2-40B4-BE49-F238E27FC236}">
                <a16:creationId xmlns:a16="http://schemas.microsoft.com/office/drawing/2014/main" id="{E09752B5-28C7-412F-AF7E-2B3D2014C24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7598" y="4162317"/>
            <a:ext cx="3958200" cy="2638800"/>
          </a:xfrm>
          <a:prstGeom prst="rect">
            <a:avLst/>
          </a:prstGeom>
        </p:spPr>
      </p:pic>
      <p:pic>
        <p:nvPicPr>
          <p:cNvPr id="24" name="jetski_repa">
            <a:hlinkClick r:id="" action="ppaction://media"/>
            <a:extLst>
              <a:ext uri="{FF2B5EF4-FFF2-40B4-BE49-F238E27FC236}">
                <a16:creationId xmlns:a16="http://schemas.microsoft.com/office/drawing/2014/main" id="{0D0BF742-ACBF-4E16-B742-7078EE301F8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37598" y="1189615"/>
            <a:ext cx="3958200" cy="2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8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E069C8F53E0C69419671B0F6DA27C49A" ma:contentTypeVersion="18" ma:contentTypeDescription="새 문서를 만듭니다." ma:contentTypeScope="" ma:versionID="4f8df083e9ca97e042f50784f11c11c0">
  <xsd:schema xmlns:xsd="http://www.w3.org/2001/XMLSchema" xmlns:xs="http://www.w3.org/2001/XMLSchema" xmlns:p="http://schemas.microsoft.com/office/2006/metadata/properties" xmlns:ns3="60a6faeb-1079-4c87-8b61-e5d4c00347f3" xmlns:ns4="f0eb59f7-3cfb-4900-81af-583073d95d83" targetNamespace="http://schemas.microsoft.com/office/2006/metadata/properties" ma:root="true" ma:fieldsID="8d1d1b6bbe2527277d003aa873bcaf39" ns3:_="" ns4:_="">
    <xsd:import namespace="60a6faeb-1079-4c87-8b61-e5d4c00347f3"/>
    <xsd:import namespace="f0eb59f7-3cfb-4900-81af-583073d95d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a6faeb-1079-4c87-8b61-e5d4c003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eb59f7-3cfb-4900-81af-583073d95d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0a6faeb-1079-4c87-8b61-e5d4c00347f3" xsi:nil="true"/>
  </documentManagement>
</p:properties>
</file>

<file path=customXml/itemProps1.xml><?xml version="1.0" encoding="utf-8"?>
<ds:datastoreItem xmlns:ds="http://schemas.openxmlformats.org/officeDocument/2006/customXml" ds:itemID="{B9EE4247-620C-4977-9E4E-724C41309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a6faeb-1079-4c87-8b61-e5d4c00347f3"/>
    <ds:schemaRef ds:uri="f0eb59f7-3cfb-4900-81af-583073d95d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FF02E7-86DC-4895-95B1-B6EF0C1A18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E64385-505D-4DBC-B40D-C05C31427FC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f0eb59f7-3cfb-4900-81af-583073d95d83"/>
    <ds:schemaRef ds:uri="http://schemas.microsoft.com/office/2006/metadata/properties"/>
    <ds:schemaRef ds:uri="http://purl.org/dc/terms/"/>
    <ds:schemaRef ds:uri="60a6faeb-1079-4c87-8b61-e5d4c00347f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187705</TotalTime>
  <Words>33</Words>
  <Application>Microsoft Office PowerPoint</Application>
  <PresentationFormat>와이드스크린</PresentationFormat>
  <Paragraphs>21</Paragraphs>
  <Slides>3</Slides>
  <Notes>3</Notes>
  <HiddenSlides>0</HiddenSlides>
  <MMClips>12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7" baseType="lpstr">
      <vt:lpstr>Helvetica (제목)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EverLab</dc:creator>
  <cp:lastModifiedBy>김 만진</cp:lastModifiedBy>
  <cp:revision>2174</cp:revision>
  <cp:lastPrinted>2025-07-21T14:01:07Z</cp:lastPrinted>
  <dcterms:created xsi:type="dcterms:W3CDTF">2015-07-07T08:42:32Z</dcterms:created>
  <dcterms:modified xsi:type="dcterms:W3CDTF">2026-03-10T03:17:04Z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0x010100E069C8F53E0C69419671B0F6DA27C49A</vt:lpwstr>
  </property>
</Properties>
</file>