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6126163" cy="3657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35" d="100"/>
          <a:sy n="135" d="100"/>
        </p:scale>
        <p:origin x="60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5771" y="598593"/>
            <a:ext cx="4594622" cy="1273387"/>
          </a:xfrm>
        </p:spPr>
        <p:txBody>
          <a:bodyPr anchor="b"/>
          <a:lstStyle>
            <a:lvl1pPr algn="ctr">
              <a:defRPr sz="301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5771" y="1921087"/>
            <a:ext cx="4594622" cy="883073"/>
          </a:xfrm>
        </p:spPr>
        <p:txBody>
          <a:bodyPr/>
          <a:lstStyle>
            <a:lvl1pPr marL="0" indent="0" algn="ctr">
              <a:buNone/>
              <a:defRPr sz="1206"/>
            </a:lvl1pPr>
            <a:lvl2pPr marL="229743" indent="0" algn="ctr">
              <a:buNone/>
              <a:defRPr sz="1005"/>
            </a:lvl2pPr>
            <a:lvl3pPr marL="459486" indent="0" algn="ctr">
              <a:buNone/>
              <a:defRPr sz="905"/>
            </a:lvl3pPr>
            <a:lvl4pPr marL="689229" indent="0" algn="ctr">
              <a:buNone/>
              <a:defRPr sz="804"/>
            </a:lvl4pPr>
            <a:lvl5pPr marL="918972" indent="0" algn="ctr">
              <a:buNone/>
              <a:defRPr sz="804"/>
            </a:lvl5pPr>
            <a:lvl6pPr marL="1148715" indent="0" algn="ctr">
              <a:buNone/>
              <a:defRPr sz="804"/>
            </a:lvl6pPr>
            <a:lvl7pPr marL="1378458" indent="0" algn="ctr">
              <a:buNone/>
              <a:defRPr sz="804"/>
            </a:lvl7pPr>
            <a:lvl8pPr marL="1608201" indent="0" algn="ctr">
              <a:buNone/>
              <a:defRPr sz="804"/>
            </a:lvl8pPr>
            <a:lvl9pPr marL="1837944" indent="0" algn="ctr">
              <a:buNone/>
              <a:defRPr sz="80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76426-08C5-4A3E-A809-AFC6D756682F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1FC8-B4A2-4644-A594-F6A5EB672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15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76426-08C5-4A3E-A809-AFC6D756682F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1FC8-B4A2-4644-A594-F6A5EB672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116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84035" y="194733"/>
            <a:ext cx="1320954" cy="30996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1174" y="194733"/>
            <a:ext cx="3886285" cy="309964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76426-08C5-4A3E-A809-AFC6D756682F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1FC8-B4A2-4644-A594-F6A5EB672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159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76426-08C5-4A3E-A809-AFC6D756682F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1FC8-B4A2-4644-A594-F6A5EB672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786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983" y="911860"/>
            <a:ext cx="5283816" cy="1521460"/>
          </a:xfrm>
        </p:spPr>
        <p:txBody>
          <a:bodyPr anchor="b"/>
          <a:lstStyle>
            <a:lvl1pPr>
              <a:defRPr sz="301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983" y="2447714"/>
            <a:ext cx="5283816" cy="800100"/>
          </a:xfrm>
        </p:spPr>
        <p:txBody>
          <a:bodyPr/>
          <a:lstStyle>
            <a:lvl1pPr marL="0" indent="0">
              <a:buNone/>
              <a:defRPr sz="1206">
                <a:solidFill>
                  <a:schemeClr val="tx1">
                    <a:tint val="75000"/>
                  </a:schemeClr>
                </a:solidFill>
              </a:defRPr>
            </a:lvl1pPr>
            <a:lvl2pPr marL="229743" indent="0">
              <a:buNone/>
              <a:defRPr sz="1005">
                <a:solidFill>
                  <a:schemeClr val="tx1">
                    <a:tint val="75000"/>
                  </a:schemeClr>
                </a:solidFill>
              </a:defRPr>
            </a:lvl2pPr>
            <a:lvl3pPr marL="459486" indent="0">
              <a:buNone/>
              <a:defRPr sz="905">
                <a:solidFill>
                  <a:schemeClr val="tx1">
                    <a:tint val="75000"/>
                  </a:schemeClr>
                </a:solidFill>
              </a:defRPr>
            </a:lvl3pPr>
            <a:lvl4pPr marL="689229" indent="0">
              <a:buNone/>
              <a:defRPr sz="804">
                <a:solidFill>
                  <a:schemeClr val="tx1">
                    <a:tint val="75000"/>
                  </a:schemeClr>
                </a:solidFill>
              </a:defRPr>
            </a:lvl4pPr>
            <a:lvl5pPr marL="918972" indent="0">
              <a:buNone/>
              <a:defRPr sz="804">
                <a:solidFill>
                  <a:schemeClr val="tx1">
                    <a:tint val="75000"/>
                  </a:schemeClr>
                </a:solidFill>
              </a:defRPr>
            </a:lvl5pPr>
            <a:lvl6pPr marL="1148715" indent="0">
              <a:buNone/>
              <a:defRPr sz="804">
                <a:solidFill>
                  <a:schemeClr val="tx1">
                    <a:tint val="75000"/>
                  </a:schemeClr>
                </a:solidFill>
              </a:defRPr>
            </a:lvl6pPr>
            <a:lvl7pPr marL="1378458" indent="0">
              <a:buNone/>
              <a:defRPr sz="804">
                <a:solidFill>
                  <a:schemeClr val="tx1">
                    <a:tint val="75000"/>
                  </a:schemeClr>
                </a:solidFill>
              </a:defRPr>
            </a:lvl7pPr>
            <a:lvl8pPr marL="1608201" indent="0">
              <a:buNone/>
              <a:defRPr sz="804">
                <a:solidFill>
                  <a:schemeClr val="tx1">
                    <a:tint val="75000"/>
                  </a:schemeClr>
                </a:solidFill>
              </a:defRPr>
            </a:lvl8pPr>
            <a:lvl9pPr marL="1837944" indent="0">
              <a:buNone/>
              <a:defRPr sz="80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76426-08C5-4A3E-A809-AFC6D756682F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1FC8-B4A2-4644-A594-F6A5EB672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521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1174" y="973666"/>
            <a:ext cx="2603619" cy="2320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01370" y="973666"/>
            <a:ext cx="2603619" cy="2320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76426-08C5-4A3E-A809-AFC6D756682F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1FC8-B4A2-4644-A594-F6A5EB672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33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971" y="194734"/>
            <a:ext cx="5283816" cy="7069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1972" y="896620"/>
            <a:ext cx="2591654" cy="439420"/>
          </a:xfrm>
        </p:spPr>
        <p:txBody>
          <a:bodyPr anchor="b"/>
          <a:lstStyle>
            <a:lvl1pPr marL="0" indent="0">
              <a:buNone/>
              <a:defRPr sz="1206" b="1"/>
            </a:lvl1pPr>
            <a:lvl2pPr marL="229743" indent="0">
              <a:buNone/>
              <a:defRPr sz="1005" b="1"/>
            </a:lvl2pPr>
            <a:lvl3pPr marL="459486" indent="0">
              <a:buNone/>
              <a:defRPr sz="905" b="1"/>
            </a:lvl3pPr>
            <a:lvl4pPr marL="689229" indent="0">
              <a:buNone/>
              <a:defRPr sz="804" b="1"/>
            </a:lvl4pPr>
            <a:lvl5pPr marL="918972" indent="0">
              <a:buNone/>
              <a:defRPr sz="804" b="1"/>
            </a:lvl5pPr>
            <a:lvl6pPr marL="1148715" indent="0">
              <a:buNone/>
              <a:defRPr sz="804" b="1"/>
            </a:lvl6pPr>
            <a:lvl7pPr marL="1378458" indent="0">
              <a:buNone/>
              <a:defRPr sz="804" b="1"/>
            </a:lvl7pPr>
            <a:lvl8pPr marL="1608201" indent="0">
              <a:buNone/>
              <a:defRPr sz="804" b="1"/>
            </a:lvl8pPr>
            <a:lvl9pPr marL="1837944" indent="0">
              <a:buNone/>
              <a:defRPr sz="80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1972" y="1336040"/>
            <a:ext cx="2591654" cy="19651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01370" y="896620"/>
            <a:ext cx="2604417" cy="439420"/>
          </a:xfrm>
        </p:spPr>
        <p:txBody>
          <a:bodyPr anchor="b"/>
          <a:lstStyle>
            <a:lvl1pPr marL="0" indent="0">
              <a:buNone/>
              <a:defRPr sz="1206" b="1"/>
            </a:lvl1pPr>
            <a:lvl2pPr marL="229743" indent="0">
              <a:buNone/>
              <a:defRPr sz="1005" b="1"/>
            </a:lvl2pPr>
            <a:lvl3pPr marL="459486" indent="0">
              <a:buNone/>
              <a:defRPr sz="905" b="1"/>
            </a:lvl3pPr>
            <a:lvl4pPr marL="689229" indent="0">
              <a:buNone/>
              <a:defRPr sz="804" b="1"/>
            </a:lvl4pPr>
            <a:lvl5pPr marL="918972" indent="0">
              <a:buNone/>
              <a:defRPr sz="804" b="1"/>
            </a:lvl5pPr>
            <a:lvl6pPr marL="1148715" indent="0">
              <a:buNone/>
              <a:defRPr sz="804" b="1"/>
            </a:lvl6pPr>
            <a:lvl7pPr marL="1378458" indent="0">
              <a:buNone/>
              <a:defRPr sz="804" b="1"/>
            </a:lvl7pPr>
            <a:lvl8pPr marL="1608201" indent="0">
              <a:buNone/>
              <a:defRPr sz="804" b="1"/>
            </a:lvl8pPr>
            <a:lvl9pPr marL="1837944" indent="0">
              <a:buNone/>
              <a:defRPr sz="80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01370" y="1336040"/>
            <a:ext cx="2604417" cy="19651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76426-08C5-4A3E-A809-AFC6D756682F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1FC8-B4A2-4644-A594-F6A5EB672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727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76426-08C5-4A3E-A809-AFC6D756682F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1FC8-B4A2-4644-A594-F6A5EB672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298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76426-08C5-4A3E-A809-AFC6D756682F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1FC8-B4A2-4644-A594-F6A5EB672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783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972" y="243840"/>
            <a:ext cx="1975847" cy="853440"/>
          </a:xfrm>
        </p:spPr>
        <p:txBody>
          <a:bodyPr anchor="b"/>
          <a:lstStyle>
            <a:lvl1pPr>
              <a:defRPr sz="160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4417" y="526627"/>
            <a:ext cx="3101370" cy="2599267"/>
          </a:xfrm>
        </p:spPr>
        <p:txBody>
          <a:bodyPr/>
          <a:lstStyle>
            <a:lvl1pPr>
              <a:defRPr sz="1608"/>
            </a:lvl1pPr>
            <a:lvl2pPr>
              <a:defRPr sz="1407"/>
            </a:lvl2pPr>
            <a:lvl3pPr>
              <a:defRPr sz="1206"/>
            </a:lvl3pPr>
            <a:lvl4pPr>
              <a:defRPr sz="1005"/>
            </a:lvl4pPr>
            <a:lvl5pPr>
              <a:defRPr sz="1005"/>
            </a:lvl5pPr>
            <a:lvl6pPr>
              <a:defRPr sz="1005"/>
            </a:lvl6pPr>
            <a:lvl7pPr>
              <a:defRPr sz="1005"/>
            </a:lvl7pPr>
            <a:lvl8pPr>
              <a:defRPr sz="1005"/>
            </a:lvl8pPr>
            <a:lvl9pPr>
              <a:defRPr sz="1005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972" y="1097280"/>
            <a:ext cx="1975847" cy="2032847"/>
          </a:xfrm>
        </p:spPr>
        <p:txBody>
          <a:bodyPr/>
          <a:lstStyle>
            <a:lvl1pPr marL="0" indent="0">
              <a:buNone/>
              <a:defRPr sz="804"/>
            </a:lvl1pPr>
            <a:lvl2pPr marL="229743" indent="0">
              <a:buNone/>
              <a:defRPr sz="704"/>
            </a:lvl2pPr>
            <a:lvl3pPr marL="459486" indent="0">
              <a:buNone/>
              <a:defRPr sz="603"/>
            </a:lvl3pPr>
            <a:lvl4pPr marL="689229" indent="0">
              <a:buNone/>
              <a:defRPr sz="503"/>
            </a:lvl4pPr>
            <a:lvl5pPr marL="918972" indent="0">
              <a:buNone/>
              <a:defRPr sz="503"/>
            </a:lvl5pPr>
            <a:lvl6pPr marL="1148715" indent="0">
              <a:buNone/>
              <a:defRPr sz="503"/>
            </a:lvl6pPr>
            <a:lvl7pPr marL="1378458" indent="0">
              <a:buNone/>
              <a:defRPr sz="503"/>
            </a:lvl7pPr>
            <a:lvl8pPr marL="1608201" indent="0">
              <a:buNone/>
              <a:defRPr sz="503"/>
            </a:lvl8pPr>
            <a:lvl9pPr marL="1837944" indent="0">
              <a:buNone/>
              <a:defRPr sz="50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76426-08C5-4A3E-A809-AFC6D756682F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1FC8-B4A2-4644-A594-F6A5EB672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630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972" y="243840"/>
            <a:ext cx="1975847" cy="853440"/>
          </a:xfrm>
        </p:spPr>
        <p:txBody>
          <a:bodyPr anchor="b"/>
          <a:lstStyle>
            <a:lvl1pPr>
              <a:defRPr sz="160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04417" y="526627"/>
            <a:ext cx="3101370" cy="2599267"/>
          </a:xfrm>
        </p:spPr>
        <p:txBody>
          <a:bodyPr anchor="t"/>
          <a:lstStyle>
            <a:lvl1pPr marL="0" indent="0">
              <a:buNone/>
              <a:defRPr sz="1608"/>
            </a:lvl1pPr>
            <a:lvl2pPr marL="229743" indent="0">
              <a:buNone/>
              <a:defRPr sz="1407"/>
            </a:lvl2pPr>
            <a:lvl3pPr marL="459486" indent="0">
              <a:buNone/>
              <a:defRPr sz="1206"/>
            </a:lvl3pPr>
            <a:lvl4pPr marL="689229" indent="0">
              <a:buNone/>
              <a:defRPr sz="1005"/>
            </a:lvl4pPr>
            <a:lvl5pPr marL="918972" indent="0">
              <a:buNone/>
              <a:defRPr sz="1005"/>
            </a:lvl5pPr>
            <a:lvl6pPr marL="1148715" indent="0">
              <a:buNone/>
              <a:defRPr sz="1005"/>
            </a:lvl6pPr>
            <a:lvl7pPr marL="1378458" indent="0">
              <a:buNone/>
              <a:defRPr sz="1005"/>
            </a:lvl7pPr>
            <a:lvl8pPr marL="1608201" indent="0">
              <a:buNone/>
              <a:defRPr sz="1005"/>
            </a:lvl8pPr>
            <a:lvl9pPr marL="1837944" indent="0">
              <a:buNone/>
              <a:defRPr sz="100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972" y="1097280"/>
            <a:ext cx="1975847" cy="2032847"/>
          </a:xfrm>
        </p:spPr>
        <p:txBody>
          <a:bodyPr/>
          <a:lstStyle>
            <a:lvl1pPr marL="0" indent="0">
              <a:buNone/>
              <a:defRPr sz="804"/>
            </a:lvl1pPr>
            <a:lvl2pPr marL="229743" indent="0">
              <a:buNone/>
              <a:defRPr sz="704"/>
            </a:lvl2pPr>
            <a:lvl3pPr marL="459486" indent="0">
              <a:buNone/>
              <a:defRPr sz="603"/>
            </a:lvl3pPr>
            <a:lvl4pPr marL="689229" indent="0">
              <a:buNone/>
              <a:defRPr sz="503"/>
            </a:lvl4pPr>
            <a:lvl5pPr marL="918972" indent="0">
              <a:buNone/>
              <a:defRPr sz="503"/>
            </a:lvl5pPr>
            <a:lvl6pPr marL="1148715" indent="0">
              <a:buNone/>
              <a:defRPr sz="503"/>
            </a:lvl6pPr>
            <a:lvl7pPr marL="1378458" indent="0">
              <a:buNone/>
              <a:defRPr sz="503"/>
            </a:lvl7pPr>
            <a:lvl8pPr marL="1608201" indent="0">
              <a:buNone/>
              <a:defRPr sz="503"/>
            </a:lvl8pPr>
            <a:lvl9pPr marL="1837944" indent="0">
              <a:buNone/>
              <a:defRPr sz="50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76426-08C5-4A3E-A809-AFC6D756682F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91FC8-B4A2-4644-A594-F6A5EB672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046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1174" y="194734"/>
            <a:ext cx="5283816" cy="706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1174" y="973666"/>
            <a:ext cx="5283816" cy="2320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1174" y="3390054"/>
            <a:ext cx="1378387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B76426-08C5-4A3E-A809-AFC6D756682F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9292" y="3390054"/>
            <a:ext cx="206758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26602" y="3390054"/>
            <a:ext cx="1378387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91FC8-B4A2-4644-A594-F6A5EB672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453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59486" rtl="0" eaLnBrk="1" latinLnBrk="0" hangingPunct="1">
        <a:lnSpc>
          <a:spcPct val="90000"/>
        </a:lnSpc>
        <a:spcBef>
          <a:spcPct val="0"/>
        </a:spcBef>
        <a:buNone/>
        <a:defRPr sz="221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4872" indent="-114872" algn="l" defTabSz="459486" rtl="0" eaLnBrk="1" latinLnBrk="0" hangingPunct="1">
        <a:lnSpc>
          <a:spcPct val="90000"/>
        </a:lnSpc>
        <a:spcBef>
          <a:spcPts val="503"/>
        </a:spcBef>
        <a:buFont typeface="Arial" panose="020B0604020202020204" pitchFamily="34" charset="0"/>
        <a:buChar char="•"/>
        <a:defRPr sz="1407" kern="1200">
          <a:solidFill>
            <a:schemeClr val="tx1"/>
          </a:solidFill>
          <a:latin typeface="+mn-lt"/>
          <a:ea typeface="+mn-ea"/>
          <a:cs typeface="+mn-cs"/>
        </a:defRPr>
      </a:lvl1pPr>
      <a:lvl2pPr marL="344615" indent="-114872" algn="l" defTabSz="459486" rtl="0" eaLnBrk="1" latinLnBrk="0" hangingPunct="1">
        <a:lnSpc>
          <a:spcPct val="90000"/>
        </a:lnSpc>
        <a:spcBef>
          <a:spcPts val="251"/>
        </a:spcBef>
        <a:buFont typeface="Arial" panose="020B0604020202020204" pitchFamily="34" charset="0"/>
        <a:buChar char="•"/>
        <a:defRPr sz="1206" kern="1200">
          <a:solidFill>
            <a:schemeClr val="tx1"/>
          </a:solidFill>
          <a:latin typeface="+mn-lt"/>
          <a:ea typeface="+mn-ea"/>
          <a:cs typeface="+mn-cs"/>
        </a:defRPr>
      </a:lvl2pPr>
      <a:lvl3pPr marL="574358" indent="-114872" algn="l" defTabSz="459486" rtl="0" eaLnBrk="1" latinLnBrk="0" hangingPunct="1">
        <a:lnSpc>
          <a:spcPct val="90000"/>
        </a:lnSpc>
        <a:spcBef>
          <a:spcPts val="251"/>
        </a:spcBef>
        <a:buFont typeface="Arial" panose="020B0604020202020204" pitchFamily="34" charset="0"/>
        <a:buChar char="•"/>
        <a:defRPr sz="1005" kern="1200">
          <a:solidFill>
            <a:schemeClr val="tx1"/>
          </a:solidFill>
          <a:latin typeface="+mn-lt"/>
          <a:ea typeface="+mn-ea"/>
          <a:cs typeface="+mn-cs"/>
        </a:defRPr>
      </a:lvl3pPr>
      <a:lvl4pPr marL="804101" indent="-114872" algn="l" defTabSz="459486" rtl="0" eaLnBrk="1" latinLnBrk="0" hangingPunct="1">
        <a:lnSpc>
          <a:spcPct val="90000"/>
        </a:lnSpc>
        <a:spcBef>
          <a:spcPts val="251"/>
        </a:spcBef>
        <a:buFont typeface="Arial" panose="020B0604020202020204" pitchFamily="34" charset="0"/>
        <a:buChar char="•"/>
        <a:defRPr sz="905" kern="1200">
          <a:solidFill>
            <a:schemeClr val="tx1"/>
          </a:solidFill>
          <a:latin typeface="+mn-lt"/>
          <a:ea typeface="+mn-ea"/>
          <a:cs typeface="+mn-cs"/>
        </a:defRPr>
      </a:lvl4pPr>
      <a:lvl5pPr marL="1033844" indent="-114872" algn="l" defTabSz="459486" rtl="0" eaLnBrk="1" latinLnBrk="0" hangingPunct="1">
        <a:lnSpc>
          <a:spcPct val="90000"/>
        </a:lnSpc>
        <a:spcBef>
          <a:spcPts val="251"/>
        </a:spcBef>
        <a:buFont typeface="Arial" panose="020B0604020202020204" pitchFamily="34" charset="0"/>
        <a:buChar char="•"/>
        <a:defRPr sz="905" kern="1200">
          <a:solidFill>
            <a:schemeClr val="tx1"/>
          </a:solidFill>
          <a:latin typeface="+mn-lt"/>
          <a:ea typeface="+mn-ea"/>
          <a:cs typeface="+mn-cs"/>
        </a:defRPr>
      </a:lvl5pPr>
      <a:lvl6pPr marL="1263587" indent="-114872" algn="l" defTabSz="459486" rtl="0" eaLnBrk="1" latinLnBrk="0" hangingPunct="1">
        <a:lnSpc>
          <a:spcPct val="90000"/>
        </a:lnSpc>
        <a:spcBef>
          <a:spcPts val="251"/>
        </a:spcBef>
        <a:buFont typeface="Arial" panose="020B0604020202020204" pitchFamily="34" charset="0"/>
        <a:buChar char="•"/>
        <a:defRPr sz="905" kern="1200">
          <a:solidFill>
            <a:schemeClr val="tx1"/>
          </a:solidFill>
          <a:latin typeface="+mn-lt"/>
          <a:ea typeface="+mn-ea"/>
          <a:cs typeface="+mn-cs"/>
        </a:defRPr>
      </a:lvl6pPr>
      <a:lvl7pPr marL="1493330" indent="-114872" algn="l" defTabSz="459486" rtl="0" eaLnBrk="1" latinLnBrk="0" hangingPunct="1">
        <a:lnSpc>
          <a:spcPct val="90000"/>
        </a:lnSpc>
        <a:spcBef>
          <a:spcPts val="251"/>
        </a:spcBef>
        <a:buFont typeface="Arial" panose="020B0604020202020204" pitchFamily="34" charset="0"/>
        <a:buChar char="•"/>
        <a:defRPr sz="905" kern="1200">
          <a:solidFill>
            <a:schemeClr val="tx1"/>
          </a:solidFill>
          <a:latin typeface="+mn-lt"/>
          <a:ea typeface="+mn-ea"/>
          <a:cs typeface="+mn-cs"/>
        </a:defRPr>
      </a:lvl7pPr>
      <a:lvl8pPr marL="1723073" indent="-114872" algn="l" defTabSz="459486" rtl="0" eaLnBrk="1" latinLnBrk="0" hangingPunct="1">
        <a:lnSpc>
          <a:spcPct val="90000"/>
        </a:lnSpc>
        <a:spcBef>
          <a:spcPts val="251"/>
        </a:spcBef>
        <a:buFont typeface="Arial" panose="020B0604020202020204" pitchFamily="34" charset="0"/>
        <a:buChar char="•"/>
        <a:defRPr sz="905" kern="1200">
          <a:solidFill>
            <a:schemeClr val="tx1"/>
          </a:solidFill>
          <a:latin typeface="+mn-lt"/>
          <a:ea typeface="+mn-ea"/>
          <a:cs typeface="+mn-cs"/>
        </a:defRPr>
      </a:lvl8pPr>
      <a:lvl9pPr marL="1952816" indent="-114872" algn="l" defTabSz="459486" rtl="0" eaLnBrk="1" latinLnBrk="0" hangingPunct="1">
        <a:lnSpc>
          <a:spcPct val="90000"/>
        </a:lnSpc>
        <a:spcBef>
          <a:spcPts val="251"/>
        </a:spcBef>
        <a:buFont typeface="Arial" panose="020B0604020202020204" pitchFamily="34" charset="0"/>
        <a:buChar char="•"/>
        <a:defRPr sz="9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9486" rtl="0" eaLnBrk="1" latinLnBrk="0" hangingPunct="1">
        <a:defRPr sz="905" kern="1200">
          <a:solidFill>
            <a:schemeClr val="tx1"/>
          </a:solidFill>
          <a:latin typeface="+mn-lt"/>
          <a:ea typeface="+mn-ea"/>
          <a:cs typeface="+mn-cs"/>
        </a:defRPr>
      </a:lvl1pPr>
      <a:lvl2pPr marL="229743" algn="l" defTabSz="459486" rtl="0" eaLnBrk="1" latinLnBrk="0" hangingPunct="1">
        <a:defRPr sz="905" kern="1200">
          <a:solidFill>
            <a:schemeClr val="tx1"/>
          </a:solidFill>
          <a:latin typeface="+mn-lt"/>
          <a:ea typeface="+mn-ea"/>
          <a:cs typeface="+mn-cs"/>
        </a:defRPr>
      </a:lvl2pPr>
      <a:lvl3pPr marL="459486" algn="l" defTabSz="459486" rtl="0" eaLnBrk="1" latinLnBrk="0" hangingPunct="1">
        <a:defRPr sz="905" kern="1200">
          <a:solidFill>
            <a:schemeClr val="tx1"/>
          </a:solidFill>
          <a:latin typeface="+mn-lt"/>
          <a:ea typeface="+mn-ea"/>
          <a:cs typeface="+mn-cs"/>
        </a:defRPr>
      </a:lvl3pPr>
      <a:lvl4pPr marL="689229" algn="l" defTabSz="459486" rtl="0" eaLnBrk="1" latinLnBrk="0" hangingPunct="1">
        <a:defRPr sz="905" kern="1200">
          <a:solidFill>
            <a:schemeClr val="tx1"/>
          </a:solidFill>
          <a:latin typeface="+mn-lt"/>
          <a:ea typeface="+mn-ea"/>
          <a:cs typeface="+mn-cs"/>
        </a:defRPr>
      </a:lvl4pPr>
      <a:lvl5pPr marL="918972" algn="l" defTabSz="459486" rtl="0" eaLnBrk="1" latinLnBrk="0" hangingPunct="1">
        <a:defRPr sz="905" kern="1200">
          <a:solidFill>
            <a:schemeClr val="tx1"/>
          </a:solidFill>
          <a:latin typeface="+mn-lt"/>
          <a:ea typeface="+mn-ea"/>
          <a:cs typeface="+mn-cs"/>
        </a:defRPr>
      </a:lvl5pPr>
      <a:lvl6pPr marL="1148715" algn="l" defTabSz="459486" rtl="0" eaLnBrk="1" latinLnBrk="0" hangingPunct="1">
        <a:defRPr sz="905" kern="1200">
          <a:solidFill>
            <a:schemeClr val="tx1"/>
          </a:solidFill>
          <a:latin typeface="+mn-lt"/>
          <a:ea typeface="+mn-ea"/>
          <a:cs typeface="+mn-cs"/>
        </a:defRPr>
      </a:lvl6pPr>
      <a:lvl7pPr marL="1378458" algn="l" defTabSz="459486" rtl="0" eaLnBrk="1" latinLnBrk="0" hangingPunct="1">
        <a:defRPr sz="905" kern="1200">
          <a:solidFill>
            <a:schemeClr val="tx1"/>
          </a:solidFill>
          <a:latin typeface="+mn-lt"/>
          <a:ea typeface="+mn-ea"/>
          <a:cs typeface="+mn-cs"/>
        </a:defRPr>
      </a:lvl7pPr>
      <a:lvl8pPr marL="1608201" algn="l" defTabSz="459486" rtl="0" eaLnBrk="1" latinLnBrk="0" hangingPunct="1">
        <a:defRPr sz="905" kern="1200">
          <a:solidFill>
            <a:schemeClr val="tx1"/>
          </a:solidFill>
          <a:latin typeface="+mn-lt"/>
          <a:ea typeface="+mn-ea"/>
          <a:cs typeface="+mn-cs"/>
        </a:defRPr>
      </a:lvl8pPr>
      <a:lvl9pPr marL="1837944" algn="l" defTabSz="459486" rtl="0" eaLnBrk="1" latinLnBrk="0" hangingPunct="1">
        <a:defRPr sz="9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4.xm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907CEEA-8E5F-4C01-BE88-87034C543555}"/>
              </a:ext>
            </a:extLst>
          </p:cNvPr>
          <p:cNvSpPr/>
          <p:nvPr/>
        </p:nvSpPr>
        <p:spPr>
          <a:xfrm>
            <a:off x="1194172" y="3136897"/>
            <a:ext cx="4600047" cy="47897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58AD865-C58A-4E40-8403-C18CDAFB08FD}"/>
              </a:ext>
            </a:extLst>
          </p:cNvPr>
          <p:cNvSpPr/>
          <p:nvPr/>
        </p:nvSpPr>
        <p:spPr>
          <a:xfrm>
            <a:off x="1969920" y="2144358"/>
            <a:ext cx="2975465" cy="4789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45A1578-31A4-424B-B2E5-E629ACB7278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983" y="2171786"/>
            <a:ext cx="2950400" cy="422400"/>
          </a:xfrm>
          <a:prstGeom prst="rect">
            <a:avLst/>
          </a:prstGeom>
        </p:spPr>
      </p:pic>
      <p:sp>
        <p:nvSpPr>
          <p:cNvPr id="7" name="Arrow: Down 6">
            <a:extLst>
              <a:ext uri="{FF2B5EF4-FFF2-40B4-BE49-F238E27FC236}">
                <a16:creationId xmlns:a16="http://schemas.microsoft.com/office/drawing/2014/main" id="{570910F3-8758-493D-A8A1-64DAE11981D8}"/>
              </a:ext>
            </a:extLst>
          </p:cNvPr>
          <p:cNvSpPr/>
          <p:nvPr/>
        </p:nvSpPr>
        <p:spPr>
          <a:xfrm>
            <a:off x="3286707" y="1641377"/>
            <a:ext cx="393405" cy="4414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C06B07F-F2AA-4C07-8227-B85742DD3DF3}"/>
              </a:ext>
            </a:extLst>
          </p:cNvPr>
          <p:cNvSpPr/>
          <p:nvPr/>
        </p:nvSpPr>
        <p:spPr>
          <a:xfrm>
            <a:off x="1995676" y="1134329"/>
            <a:ext cx="2975465" cy="478971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E990187-2703-487E-945C-831CD529F618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3566" y="1178115"/>
            <a:ext cx="1710933" cy="356267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B19C8BE-3DB0-4B96-A932-052F2613FB59}"/>
              </a:ext>
            </a:extLst>
          </p:cNvPr>
          <p:cNvCxnSpPr>
            <a:cxnSpLocks/>
          </p:cNvCxnSpPr>
          <p:nvPr/>
        </p:nvCxnSpPr>
        <p:spPr>
          <a:xfrm flipH="1">
            <a:off x="4342364" y="810932"/>
            <a:ext cx="461193" cy="44078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C3B0C2B-AD44-4AAF-980F-C0CBD7C3C17F}"/>
              </a:ext>
            </a:extLst>
          </p:cNvPr>
          <p:cNvSpPr txBox="1"/>
          <p:nvPr/>
        </p:nvSpPr>
        <p:spPr>
          <a:xfrm>
            <a:off x="2252256" y="52454"/>
            <a:ext cx="2673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/>
              <a:t>Lie intervention parameter</a:t>
            </a: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577F8D99-4088-43F7-9B87-76C5127D25F7}"/>
              </a:ext>
            </a:extLst>
          </p:cNvPr>
          <p:cNvSpPr/>
          <p:nvPr/>
        </p:nvSpPr>
        <p:spPr>
          <a:xfrm>
            <a:off x="3297340" y="2665213"/>
            <a:ext cx="393405" cy="4414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B3CCB57-AACC-4705-9B8D-4122EF7ED9F6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108" y="3188937"/>
            <a:ext cx="4070720" cy="374886"/>
          </a:xfrm>
          <a:prstGeom prst="rect">
            <a:avLst/>
          </a:prstGeom>
        </p:spPr>
      </p:pic>
      <p:sp>
        <p:nvSpPr>
          <p:cNvPr id="14" name="Arrow: Down 13">
            <a:extLst>
              <a:ext uri="{FF2B5EF4-FFF2-40B4-BE49-F238E27FC236}">
                <a16:creationId xmlns:a16="http://schemas.microsoft.com/office/drawing/2014/main" id="{913FA8CF-F5BA-456A-B421-CF16A135881C}"/>
              </a:ext>
            </a:extLst>
          </p:cNvPr>
          <p:cNvSpPr/>
          <p:nvPr/>
        </p:nvSpPr>
        <p:spPr>
          <a:xfrm>
            <a:off x="3286705" y="670955"/>
            <a:ext cx="393405" cy="441478"/>
          </a:xfrm>
          <a:prstGeom prst="down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E9E6767-FE9F-4360-B619-BE42094C7AC4}"/>
              </a:ext>
            </a:extLst>
          </p:cNvPr>
          <p:cNvSpPr txBox="1"/>
          <p:nvPr/>
        </p:nvSpPr>
        <p:spPr>
          <a:xfrm>
            <a:off x="4572960" y="405318"/>
            <a:ext cx="1663789" cy="574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Group action parameters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B279D0F-27EB-403F-BFB6-7FA978024B6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175" y="404860"/>
            <a:ext cx="219733" cy="16213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1F4DFF3-A7A0-418B-8092-F573D7454380}"/>
              </a:ext>
            </a:extLst>
          </p:cNvPr>
          <p:cNvSpPr txBox="1"/>
          <p:nvPr/>
        </p:nvSpPr>
        <p:spPr>
          <a:xfrm>
            <a:off x="33184" y="1068118"/>
            <a:ext cx="1792991" cy="5742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Intervention design </a:t>
            </a:r>
          </a:p>
          <a:p>
            <a:pPr algn="ctr"/>
            <a:r>
              <a:rPr lang="en-US" i="1" dirty="0"/>
              <a:t>layer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F01DEB7-3A7E-4AC6-877C-3074B47DBD13}"/>
              </a:ext>
            </a:extLst>
          </p:cNvPr>
          <p:cNvSpPr txBox="1"/>
          <p:nvPr/>
        </p:nvSpPr>
        <p:spPr>
          <a:xfrm>
            <a:off x="203986" y="2173694"/>
            <a:ext cx="1551579" cy="3332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Equilibrium layer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155689E-757C-4FB4-A819-EE7E3C9E8728}"/>
              </a:ext>
            </a:extLst>
          </p:cNvPr>
          <p:cNvSpPr txBox="1"/>
          <p:nvPr/>
        </p:nvSpPr>
        <p:spPr>
          <a:xfrm>
            <a:off x="52584" y="3068061"/>
            <a:ext cx="1128386" cy="5742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/>
              <a:t>Loss</a:t>
            </a:r>
          </a:p>
          <a:p>
            <a:pPr algn="ctr"/>
            <a:r>
              <a:rPr lang="en-US" i="1" dirty="0"/>
              <a:t>to minimize</a:t>
            </a:r>
          </a:p>
        </p:txBody>
      </p:sp>
    </p:spTree>
    <p:extLst>
      <p:ext uri="{BB962C8B-B14F-4D97-AF65-F5344CB8AC3E}">
        <p14:creationId xmlns:p14="http://schemas.microsoft.com/office/powerpoint/2010/main" val="413583559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8.4814"/>
  <p:tag name="ORIGINALWIDTH" val="1037.12"/>
  <p:tag name="LATEXADDIN" val="\documentclass{article}&#10;\usepackage{amsmath}&#10;\usepackage{amsfonts}&#10;\usepackage{amssymb}&#10;\usepackage{xcolor}&#10;\pagestyle{empty}&#10;\begin{document}&#10;\[&#10;\textcolor{white}{x^{(u)} = \alpha \cdot f (x^{(u)},\theta)}&#10;\]&#10;\end{document}"/>
  <p:tag name="IGUANATEXSIZE" val="28"/>
  <p:tag name="IGUANATEXCURSOR" val="206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601.4248"/>
  <p:tag name="LATEXADDIN" val="\documentclass{article}&#10;\usepackage{amsmath}&#10;\usepackage{amsfonts}&#10;\usepackage{amssymb}&#10;\usepackage{xcolor}&#10;\pagestyle{empty}&#10;\begin{document}&#10;\[&#10;\textcolor{white}{\alpha = g (\boldsymbol{u},\gamma)}&#10;\]&#10;\end{document}"/>
  <p:tag name="IGUANATEXSIZE" val="28"/>
  <p:tag name="IGUANATEXCURSOR" val="170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8.4814"/>
  <p:tag name="ORIGINALWIDTH" val="1612.298"/>
  <p:tag name="LATEXADDIN" val="\documentclass{article}&#10;\usepackage{amsmath}&#10;\usepackage{amsfonts}&#10;\usepackage{amssymb}&#10;\usepackage{xcolor}&#10;\pagestyle{empty}&#10;\begin{document}&#10;\[&#10;\textcolor{white}{\mathcal{L}(\gamma) = h(x^{(u)})+\lambda D(x^{(u)},x^*)}&#10;\]&#10;\end{document}"/>
  <p:tag name="IGUANATEXSIZE" val="28"/>
  <p:tag name="IGUANATEXCURSOR" val="216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99291"/>
  <p:tag name="ORIGINALWIDTH" val="77.24032"/>
  <p:tag name="LATEXADDIN" val="\documentclass{article}&#10;\usepackage{amsmath}&#10;\usepackage{amsfonts}&#10;\usepackage{amssymb}&#10;\usepackage{xcolor}&#10;\pagestyle{empty}&#10;\begin{document}&#10;$\boldsymbol{u}$&#10;\end{document}"/>
  <p:tag name="IGUANATEXSIZE" val="28"/>
  <p:tag name="IGUANATEXCURSOR" val="157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14</Words>
  <Application>Microsoft Office PowerPoint</Application>
  <PresentationFormat>Custom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 Besserve</dc:creator>
  <cp:lastModifiedBy>Michel Besserve</cp:lastModifiedBy>
  <cp:revision>4</cp:revision>
  <dcterms:created xsi:type="dcterms:W3CDTF">2021-06-19T12:04:28Z</dcterms:created>
  <dcterms:modified xsi:type="dcterms:W3CDTF">2021-10-15T09:11:37Z</dcterms:modified>
</cp:coreProperties>
</file>