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74f47074c3_0_8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5" name="Google Shape;85;g274f47074c3_0_8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274f47074c3_0_3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79" name="Google Shape;79;g274f47074c3_0_3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520617" y="0"/>
            <a:ext cx="823594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311700" y="2438400"/>
            <a:ext cx="8520600" cy="765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OmniH2O: Universal and Dexterous Human-to-Humanoid Whole-Body Teleoperation and Learning</a:t>
            </a:r>
            <a:endParaRPr sz="24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309320" y="3768600"/>
            <a:ext cx="1530300" cy="765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Tairan He*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270" y="3466000"/>
            <a:ext cx="806400" cy="864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73851" y="3435350"/>
            <a:ext cx="696300" cy="895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159130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Zhengyi Luo*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87526" y="3443025"/>
            <a:ext cx="627600" cy="895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61" name="Google Shape;61;p13"/>
          <p:cNvSpPr txBox="1">
            <a:spLocks noGrp="1"/>
          </p:cNvSpPr>
          <p:nvPr>
            <p:ph type="ctrTitle"/>
          </p:nvPr>
        </p:nvSpPr>
        <p:spPr>
          <a:xfrm>
            <a:off x="246075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Xialin He*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2" name="Google Shape;62;p13"/>
          <p:cNvSpPr txBox="1">
            <a:spLocks noGrp="1"/>
          </p:cNvSpPr>
          <p:nvPr>
            <p:ph type="ctrTitle"/>
          </p:nvPr>
        </p:nvSpPr>
        <p:spPr>
          <a:xfrm>
            <a:off x="336000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Wenli Xiao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3" name="Google Shape;63;p13"/>
          <p:cNvPicPr preferRelativeResize="0"/>
          <p:nvPr/>
        </p:nvPicPr>
        <p:blipFill rotWithShape="1">
          <a:blip r:embed="rId7">
            <a:alphaModFix/>
          </a:blip>
          <a:srcRect l="8123" r="8639"/>
          <a:stretch/>
        </p:blipFill>
        <p:spPr>
          <a:xfrm>
            <a:off x="3433226" y="3464675"/>
            <a:ext cx="734700" cy="882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 rotWithShape="1">
          <a:blip r:embed="rId8">
            <a:alphaModFix/>
          </a:blip>
          <a:srcRect l="15615" r="9918"/>
          <a:stretch/>
        </p:blipFill>
        <p:spPr>
          <a:xfrm>
            <a:off x="4386020" y="3458375"/>
            <a:ext cx="666600" cy="8952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65" name="Google Shape;65;p13"/>
          <p:cNvSpPr txBox="1">
            <a:spLocks noGrp="1"/>
          </p:cNvSpPr>
          <p:nvPr>
            <p:ph type="ctrTitle"/>
          </p:nvPr>
        </p:nvSpPr>
        <p:spPr>
          <a:xfrm>
            <a:off x="425780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Chong Zhang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6" name="Google Shape;66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269995" y="3458375"/>
            <a:ext cx="734700" cy="897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67" name="Google Shape;67;p13"/>
          <p:cNvSpPr txBox="1">
            <a:spLocks noGrp="1"/>
          </p:cNvSpPr>
          <p:nvPr>
            <p:ph type="ctrTitle"/>
          </p:nvPr>
        </p:nvSpPr>
        <p:spPr>
          <a:xfrm>
            <a:off x="519605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Weinan Zhang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222070" y="3458375"/>
            <a:ext cx="598500" cy="8979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69" name="Google Shape;69;p13"/>
          <p:cNvSpPr txBox="1">
            <a:spLocks noGrp="1"/>
          </p:cNvSpPr>
          <p:nvPr>
            <p:ph type="ctrTitle"/>
          </p:nvPr>
        </p:nvSpPr>
        <p:spPr>
          <a:xfrm>
            <a:off x="609530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Kris Kitani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0" name="Google Shape;70;p1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037945" y="3443025"/>
            <a:ext cx="627600" cy="927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71" name="Google Shape;71;p13"/>
          <p:cNvSpPr txBox="1">
            <a:spLocks noGrp="1"/>
          </p:cNvSpPr>
          <p:nvPr>
            <p:ph type="ctrTitle"/>
          </p:nvPr>
        </p:nvSpPr>
        <p:spPr>
          <a:xfrm>
            <a:off x="6924301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Changliu Liu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72" name="Google Shape;72;p13"/>
          <p:cNvPicPr preferRelativeResize="0"/>
          <p:nvPr/>
        </p:nvPicPr>
        <p:blipFill rotWithShape="1">
          <a:blip r:embed="rId12">
            <a:alphaModFix/>
          </a:blip>
          <a:srcRect l="11412" r="9385"/>
          <a:stretch/>
        </p:blipFill>
        <p:spPr>
          <a:xfrm>
            <a:off x="7848520" y="3443525"/>
            <a:ext cx="734700" cy="927600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</p:pic>
      <p:sp>
        <p:nvSpPr>
          <p:cNvPr id="73" name="Google Shape;73;p13"/>
          <p:cNvSpPr txBox="1">
            <a:spLocks noGrp="1"/>
          </p:cNvSpPr>
          <p:nvPr>
            <p:ph type="ctrTitle"/>
          </p:nvPr>
        </p:nvSpPr>
        <p:spPr>
          <a:xfrm>
            <a:off x="7774576" y="4330600"/>
            <a:ext cx="8826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0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Guanya Shi</a:t>
            </a:r>
            <a:endParaRPr sz="10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4" name="Google Shape;74;p13"/>
          <p:cNvSpPr txBox="1">
            <a:spLocks noGrp="1"/>
          </p:cNvSpPr>
          <p:nvPr>
            <p:ph type="ctrTitle"/>
          </p:nvPr>
        </p:nvSpPr>
        <p:spPr>
          <a:xfrm>
            <a:off x="533400" y="4940100"/>
            <a:ext cx="1310400" cy="203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66666"/>
                </a:solidFill>
                <a:latin typeface="Georgia"/>
                <a:ea typeface="Georgia"/>
                <a:cs typeface="Georgia"/>
                <a:sym typeface="Georgia"/>
              </a:rPr>
              <a:t>*Equal Contributions</a:t>
            </a:r>
            <a:endParaRPr sz="800">
              <a:solidFill>
                <a:srgbClr val="666666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5" name="Google Shape;75;p13"/>
          <p:cNvSpPr txBox="1">
            <a:spLocks noGrp="1"/>
          </p:cNvSpPr>
          <p:nvPr>
            <p:ph type="ctrTitle"/>
          </p:nvPr>
        </p:nvSpPr>
        <p:spPr>
          <a:xfrm>
            <a:off x="2051250" y="4702350"/>
            <a:ext cx="5174700" cy="3609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Carnegie Mellon University       Shanghai Jiao Tong University</a:t>
            </a:r>
            <a:endParaRPr sz="1200">
              <a:solidFill>
                <a:srgbClr val="434343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mniH2O-RSS-DM-1080P.mp4">
            <a:hlinkClick r:id="" action="ppaction://media"/>
            <a:extLst>
              <a:ext uri="{FF2B5EF4-FFF2-40B4-BE49-F238E27FC236}">
                <a16:creationId xmlns:a16="http://schemas.microsoft.com/office/drawing/2014/main" id="{D92C673F-48A6-E768-88F9-88B7FEBE9F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/>
        </p:nvSpPr>
        <p:spPr>
          <a:xfrm>
            <a:off x="-8381" y="-6"/>
            <a:ext cx="6295800" cy="43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" sz="2400" b="1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OmniH2O - Pipeline Overview</a:t>
            </a:r>
            <a:endParaRPr sz="1300" b="0" i="1" u="none" strike="noStrike" cap="none">
              <a:solidFill>
                <a:srgbClr val="CC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82" name="Google Shape;8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473" y="438600"/>
            <a:ext cx="7727063" cy="470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Microsoft Macintosh PowerPoint</Application>
  <PresentationFormat>On-screen Show (16:9)</PresentationFormat>
  <Paragraphs>13</Paragraphs>
  <Slides>3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Georgia</vt:lpstr>
      <vt:lpstr>Simple Light</vt:lpstr>
      <vt:lpstr>OmniH2O: Universal and Dexterous Human-to-Humanoid Whole-Body Teleoperation and Learning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Tairan He</cp:lastModifiedBy>
  <cp:revision>2</cp:revision>
  <dcterms:modified xsi:type="dcterms:W3CDTF">2024-07-10T19:01:12Z</dcterms:modified>
</cp:coreProperties>
</file>