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228B22"/>
                </a:solidFill>
              </a:defRPr>
            </a:pPr>
            <a:r>
              <a:t>Q2 2024 Workforce Analysis Insights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provides an overview of workforce dynamics at Lee's Market, focusing on key trends and metrics from the second quarter of 2024.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Q2 2024 Employee Engagement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7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In Q2 2024, Lee's Market launched a new employee recognition program, resulting in a 15% increase in monthly award nominations.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Engagement surveys revealed that 70% of the workforce felt more connected to company values post-implementation of the "Cultural Days" initiative.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rPr dirty="0"/>
              <a:t>Cross-departmental team-building events were held in April and May, bringing together over 300 employees from various locations.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A pilot mentorship program was introduced, pairing senior leaders with new hires to foster professional development and networking opportunities.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Satisfaction ratings for workplace environment improved by 8% after the introduction of flexible workspaces in urban center locations.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rPr dirty="0"/>
              <a:t>The introduction of a quarterly town hall meeting via virtual platforms saw a 25% increase in employee attendance and participation.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Turnover Rates and Retention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HR department developed a retention toolkit in April 2024, targeting departmental managers to train them on personalized retention strategies.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 strategic review of exit interview feedback highlighted the need for enhanced career progression paths, implemented in June 2024.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Retention bonuses were tested in select regions, aimed at employees in high-demand roles like supply chain management and IT.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Implementation of a new ERP system streamlined onboarding processes, reducing time-to-productivity by 20% across all stores.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recruitment team expanded outreach efforts to local universities, increasing internship applications by 30% in Q2 2024.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In June 2024, Lee’s Market launched the “Stay with Us” campaign, focusing on strengthening the employer brand to attract long-term talent.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Impact of Training on Employee Satisfaction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 April 2024, Lee's Market implemented a new training platform, resulting in a 40% increase in course completion rates among staff.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Feedback from training sessions showed a 15% improvement in employee confidence in using new digital tools introduced in Q1 2024.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A certification program launched in May 2024 led to a 25% increase in employee satisfaction scores related to skill development opportunities.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Training sessions focused on customer service excellence were attended by over 500 employees, enhancing in-store experiences.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Post-training surveys indicated a 10% rise in satisfaction scores for professional development resources across all departments.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The leadership development track, initiated in June 2024, was completed by 120 team leads, enhancing managerial capabilities.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8C00"/>
                </a:solidFill>
              </a:defRPr>
            </a:pPr>
            <a:r>
              <a:t>In summary, understanding our turnover rates helps us refine our retention strategies. Moving forward, we recommend focusing on targeted employee engagement initiatives to enhance workforce stability.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464</Words>
  <Application>Microsoft Macintosh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Q2 2024 Workforce Analysis Insights</vt:lpstr>
      <vt:lpstr>Introduction</vt:lpstr>
      <vt:lpstr>Q2 2024 Employee Engagement Trends</vt:lpstr>
      <vt:lpstr>Turnover Rates and Retention Strategies</vt:lpstr>
      <vt:lpstr>Impact of Training on Employee Satisfaction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2025-08-15T21:49:43Z</dcterms:modified>
  <cp:category/>
</cp:coreProperties>
</file>