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60" r:id="rId3"/>
    <p:sldId id="26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F3"/>
    <a:srgbClr val="F3F1F3"/>
    <a:srgbClr val="B91D12"/>
    <a:srgbClr val="CC0000"/>
    <a:srgbClr val="F1E8E7"/>
    <a:srgbClr val="EFE5E4"/>
    <a:srgbClr val="FDF3ED"/>
    <a:srgbClr val="F4F7F8"/>
    <a:srgbClr val="D4F4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1" autoAdjust="0"/>
    <p:restoredTop sz="94660"/>
  </p:normalViewPr>
  <p:slideViewPr>
    <p:cSldViewPr snapToGrid="0">
      <p:cViewPr varScale="1">
        <p:scale>
          <a:sx n="86" d="100"/>
          <a:sy n="86" d="100"/>
        </p:scale>
        <p:origin x="80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9ADB4-B339-4A0C-BCF8-E35415334799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D859F-B8C5-400B-A568-DE21A8ECA5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094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0D859F-B8C5-400B-A568-DE21A8ECA522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9039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BC5EB-5F14-4797-9B8F-210DA3088BC0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794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CFCE-83EB-DA4E-9B02-27B451E63D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47471A-72D9-E7F1-7F7E-143E7D00FE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15ACE-07E4-37BB-EB40-BB618C56E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BAC2-14D4-4D40-887B-00D4DF5FAFF3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6AB54-2E83-0A10-5C10-5F1DA563C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3993E-2B56-070E-F1E3-6DAA9BF14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7E61C-D26D-4304-99BA-A38E00E46D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7084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1FC4B-CD09-1DC9-9F3D-E9196911A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D64449-A0E3-18C0-3801-99F9F33E3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07FC3-4DE7-B7EC-D469-B549FCC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BAC2-14D4-4D40-887B-00D4DF5FAFF3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1B1EA-9D3B-D44C-D08F-9401FBD99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1296CF-9241-D5B6-6506-0A03EE67C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7E61C-D26D-4304-99BA-A38E00E46D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458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CBD029-BF2E-A0A8-B86E-65057FF368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2351F9-8038-38DF-53BD-AB6D36C64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23AAA0-DB40-8E81-002D-8CE547CF5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BAC2-14D4-4D40-887B-00D4DF5FAFF3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8F541-2A13-2CF8-ABF7-AEFCE7E52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F160E-5945-8AAD-ECDE-162F47119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7E61C-D26D-4304-99BA-A38E00E46D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0171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92934-D437-81C5-33B4-3B9C39EE9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41CB9-6EB3-6858-DFDE-029453DB2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E6665-EAE1-01C8-31CA-4A454070A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BAC2-14D4-4D40-887B-00D4DF5FAFF3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056047-13F5-478B-675D-B64DA42D3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08E76-0AEF-3B04-3C02-63A764CFC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7E61C-D26D-4304-99BA-A38E00E46D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6061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B1690-3D32-8F1F-7609-01C60886F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FA7142-4034-B6C3-E334-0A85E94BC2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005BC-4F9F-2193-1065-620E79DCD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BAC2-14D4-4D40-887B-00D4DF5FAFF3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CB298-367B-8A45-8701-061035CB3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D45F0-7368-BE32-8997-559822DAB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7E61C-D26D-4304-99BA-A38E00E46D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044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F775C-11AA-E2DF-01D9-F05711FC8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92DE0-16D7-4426-73ED-975F89681B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BB0D83-36CF-8E9B-6D32-03CAF8AB3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C2583F-4C53-C2FD-32FD-46C09532A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BAC2-14D4-4D40-887B-00D4DF5FAFF3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73590A-F51F-67D9-2224-211329B17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D54CC5-2728-9C23-426A-6692BBE48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7E61C-D26D-4304-99BA-A38E00E46D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7603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5B91B-6566-8AAC-303A-AF7DDC8EC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52782-38D2-53DC-61E4-27E2754DFA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311CB2-9AA2-352B-3DA8-DD28AEEB9C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396A61-1E0C-DD9C-71E2-0A8E1425BD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E84925-568F-F637-94DF-577E4BF053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12C295-9F05-03B2-C157-02FF35536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BAC2-14D4-4D40-887B-00D4DF5FAFF3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827CC4-39D0-3F58-5E36-1BE4FADF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6B67C4-FF5F-50DC-0CD8-AF7AE5713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7E61C-D26D-4304-99BA-A38E00E46D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7863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4587D-B4C4-6913-7EB4-12C27FF80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A8F2D-E6D0-5AEC-C41F-487A9F183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BAC2-14D4-4D40-887B-00D4DF5FAFF3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231033-7C64-A97D-6B69-CAF312AA7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4C03F8-4D2D-6335-E5AA-FD951F1F0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7E61C-D26D-4304-99BA-A38E00E46D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1208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B09469-C33D-9F16-78F4-FE30DF4AB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BAC2-14D4-4D40-887B-00D4DF5FAFF3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05A1D1-40BC-066B-F036-279D6F521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30ED9-1E75-2A73-ECE0-5C833AB9E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7E61C-D26D-4304-99BA-A38E00E46D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1485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F674-0C6B-6A39-2072-4ACAF8BC7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2393D-308E-50E1-63E4-47D4BB40F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106143-134C-95A0-BE03-E06AA092CF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92727F-8D22-9417-9BE7-9F2BAFC0B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BAC2-14D4-4D40-887B-00D4DF5FAFF3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28A15E-3539-9F12-9C4B-B2FCB8A4D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87625A-AE5D-AD23-9901-493B6E8E7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7E61C-D26D-4304-99BA-A38E00E46D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2810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129F2-6478-6260-7A5C-10783BC6F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8BA552-243B-9679-048D-F943E2EBFC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A9178B-DE66-70FD-74D9-CB9CAB308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C44BD0-5320-3E92-D50D-BB5CAADF1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BAC2-14D4-4D40-887B-00D4DF5FAFF3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B4E1F-67A2-1BFA-6165-7C7328770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A06C58-2940-6A9C-8D92-A681D406E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7E61C-D26D-4304-99BA-A38E00E46D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3474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DC2970-496A-4113-3BDC-C5D78E164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0D11F-E500-A944-86BA-7D034251D5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BDBB9-D1C5-1FE6-A8DD-35020E51B3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CBAC2-14D4-4D40-887B-00D4DF5FAFF3}" type="datetimeFigureOut">
              <a:rPr lang="en-AU" smtClean="0"/>
              <a:t>26/09/2023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42ED3-C386-5CF2-29CF-E923F40C19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1DCC39-A236-F3A6-D2C8-80E2677F5C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7E61C-D26D-4304-99BA-A38E00E46D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699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34" Type="http://schemas.openxmlformats.org/officeDocument/2006/relationships/image" Target="../media/image36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8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7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25.png"/><Relationship Id="rId5" Type="http://schemas.openxmlformats.org/officeDocument/2006/relationships/image" Target="../media/image38.png"/><Relationship Id="rId10" Type="http://schemas.openxmlformats.org/officeDocument/2006/relationships/image" Target="../media/image41.png"/><Relationship Id="rId4" Type="http://schemas.microsoft.com/office/2007/relationships/hdphoto" Target="../media/hdphoto1.wdp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925C9442-F157-19B0-30AA-08332722708B}"/>
              </a:ext>
            </a:extLst>
          </p:cNvPr>
          <p:cNvGrpSpPr/>
          <p:nvPr/>
        </p:nvGrpSpPr>
        <p:grpSpPr>
          <a:xfrm>
            <a:off x="5673413" y="2716636"/>
            <a:ext cx="1929671" cy="728194"/>
            <a:chOff x="8132879" y="1377652"/>
            <a:chExt cx="1929671" cy="728194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3DE1A68D-2F7E-D546-A912-5BE588D91BC2}"/>
                </a:ext>
              </a:extLst>
            </p:cNvPr>
            <p:cNvSpPr/>
            <p:nvPr/>
          </p:nvSpPr>
          <p:spPr>
            <a:xfrm>
              <a:off x="8132879" y="1432904"/>
              <a:ext cx="1834719" cy="672942"/>
            </a:xfrm>
            <a:prstGeom prst="roundRect">
              <a:avLst/>
            </a:prstGeom>
            <a:gradFill>
              <a:gsLst>
                <a:gs pos="60000">
                  <a:srgbClr val="FDF3ED"/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0">
                  <a:schemeClr val="accent2">
                    <a:lumMod val="20000"/>
                    <a:lumOff val="80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100" b="1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34EBBB8-1E7D-B7E0-B96B-0863710DC47C}"/>
                </a:ext>
              </a:extLst>
            </p:cNvPr>
            <p:cNvSpPr txBox="1"/>
            <p:nvPr/>
          </p:nvSpPr>
          <p:spPr>
            <a:xfrm>
              <a:off x="8326459" y="1377652"/>
              <a:ext cx="1736091" cy="672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 sz="2100" b="1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A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Expert </a:t>
              </a:r>
            </a:p>
            <a:p>
              <a:r>
                <a:rPr lang="en-A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Preferences</a:t>
              </a:r>
            </a:p>
          </p:txBody>
        </p:sp>
      </p:grp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4303C3CC-072C-7650-EC40-767944FFF082}"/>
              </a:ext>
            </a:extLst>
          </p:cNvPr>
          <p:cNvSpPr/>
          <p:nvPr/>
        </p:nvSpPr>
        <p:spPr>
          <a:xfrm rot="19150705" flipH="1" flipV="1">
            <a:off x="3759856" y="1472626"/>
            <a:ext cx="1675555" cy="1595377"/>
          </a:xfrm>
          <a:prstGeom prst="triangle">
            <a:avLst>
              <a:gd name="adj" fmla="val 11987"/>
            </a:avLst>
          </a:prstGeom>
          <a:gradFill>
            <a:gsLst>
              <a:gs pos="14000">
                <a:schemeClr val="bg2">
                  <a:lumMod val="90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1035" name="Straight Arrow Connector 1034">
            <a:extLst>
              <a:ext uri="{FF2B5EF4-FFF2-40B4-BE49-F238E27FC236}">
                <a16:creationId xmlns:a16="http://schemas.microsoft.com/office/drawing/2014/main" id="{807A69B3-DD1C-0EB6-82DD-9C22E7BFBFB8}"/>
              </a:ext>
            </a:extLst>
          </p:cNvPr>
          <p:cNvCxnSpPr>
            <a:cxnSpLocks/>
          </p:cNvCxnSpPr>
          <p:nvPr/>
        </p:nvCxnSpPr>
        <p:spPr>
          <a:xfrm>
            <a:off x="4881355" y="1763354"/>
            <a:ext cx="893119" cy="5549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F382A97-1F2E-02D8-9668-978841050338}"/>
              </a:ext>
            </a:extLst>
          </p:cNvPr>
          <p:cNvGrpSpPr/>
          <p:nvPr/>
        </p:nvGrpSpPr>
        <p:grpSpPr>
          <a:xfrm>
            <a:off x="8928105" y="1412111"/>
            <a:ext cx="1449415" cy="689695"/>
            <a:chOff x="8132879" y="1375651"/>
            <a:chExt cx="1449415" cy="689695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F51769BF-E1CD-FAD1-EC18-5720BDA70584}"/>
                </a:ext>
              </a:extLst>
            </p:cNvPr>
            <p:cNvSpPr/>
            <p:nvPr/>
          </p:nvSpPr>
          <p:spPr>
            <a:xfrm>
              <a:off x="8132879" y="1432904"/>
              <a:ext cx="1444875" cy="632442"/>
            </a:xfrm>
            <a:prstGeom prst="roundRect">
              <a:avLst/>
            </a:prstGeom>
            <a:gradFill>
              <a:gsLst>
                <a:gs pos="60000">
                  <a:srgbClr val="FDF3ED"/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0">
                  <a:schemeClr val="accent2">
                    <a:lumMod val="20000"/>
                    <a:lumOff val="80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100" b="1" dirty="0"/>
            </a:p>
          </p:txBody>
        </p:sp>
        <p:sp>
          <p:nvSpPr>
            <p:cNvPr id="1063" name="TextBox 1062">
              <a:extLst>
                <a:ext uri="{FF2B5EF4-FFF2-40B4-BE49-F238E27FC236}">
                  <a16:creationId xmlns:a16="http://schemas.microsoft.com/office/drawing/2014/main" id="{3616ED07-2121-7527-057E-2E058E1B719F}"/>
                </a:ext>
              </a:extLst>
            </p:cNvPr>
            <p:cNvSpPr txBox="1"/>
            <p:nvPr/>
          </p:nvSpPr>
          <p:spPr>
            <a:xfrm>
              <a:off x="8132879" y="1375651"/>
              <a:ext cx="1449415" cy="672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 sz="2100" b="1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A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Evaluate</a:t>
              </a:r>
            </a:p>
          </p:txBody>
        </p:sp>
      </p:grpSp>
      <p:sp>
        <p:nvSpPr>
          <p:cNvPr id="1069" name="TextBox 1068">
            <a:extLst>
              <a:ext uri="{FF2B5EF4-FFF2-40B4-BE49-F238E27FC236}">
                <a16:creationId xmlns:a16="http://schemas.microsoft.com/office/drawing/2014/main" id="{88354AA9-0B82-DC82-E4C2-AF5DD38D5994}"/>
              </a:ext>
            </a:extLst>
          </p:cNvPr>
          <p:cNvSpPr txBox="1"/>
          <p:nvPr/>
        </p:nvSpPr>
        <p:spPr>
          <a:xfrm flipH="1">
            <a:off x="5309641" y="522092"/>
            <a:ext cx="2850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 Observation Pool</a:t>
            </a:r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C98D9D1A-BD5A-5CB5-CC34-AFD6AC1A4D3E}"/>
              </a:ext>
            </a:extLst>
          </p:cNvPr>
          <p:cNvSpPr txBox="1"/>
          <p:nvPr/>
        </p:nvSpPr>
        <p:spPr>
          <a:xfrm flipH="1">
            <a:off x="7503967" y="1775687"/>
            <a:ext cx="1345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BOAP Suggestion</a:t>
            </a:r>
          </a:p>
        </p:txBody>
      </p:sp>
      <p:pic>
        <p:nvPicPr>
          <p:cNvPr id="7" name="Graphic 6" descr="Settings with solid fill">
            <a:extLst>
              <a:ext uri="{FF2B5EF4-FFF2-40B4-BE49-F238E27FC236}">
                <a16:creationId xmlns:a16="http://schemas.microsoft.com/office/drawing/2014/main" id="{F1820FC4-C718-6436-CCE3-1B28AA05C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62366" y="1303270"/>
            <a:ext cx="445312" cy="44531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F1ACBA4-4007-03AF-2DC5-8E8EE22F0D12}"/>
              </a:ext>
            </a:extLst>
          </p:cNvPr>
          <p:cNvGrpSpPr/>
          <p:nvPr/>
        </p:nvGrpSpPr>
        <p:grpSpPr>
          <a:xfrm>
            <a:off x="5697086" y="1429658"/>
            <a:ext cx="1830037" cy="672942"/>
            <a:chOff x="3167114" y="3654392"/>
            <a:chExt cx="3191599" cy="829365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294970FF-4F7D-4FFB-EEBD-A3BCF3BE8244}"/>
                </a:ext>
              </a:extLst>
            </p:cNvPr>
            <p:cNvSpPr/>
            <p:nvPr/>
          </p:nvSpPr>
          <p:spPr>
            <a:xfrm>
              <a:off x="3307828" y="3654392"/>
              <a:ext cx="3050885" cy="829365"/>
            </a:xfrm>
            <a:prstGeom prst="roundRect">
              <a:avLst/>
            </a:prstGeom>
            <a:gradFill>
              <a:gsLst>
                <a:gs pos="60000">
                  <a:srgbClr val="FDF3ED"/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0">
                  <a:schemeClr val="accent2">
                    <a:lumMod val="20000"/>
                    <a:lumOff val="80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1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EA3AF7-7463-DF62-1D47-85D6B2BCBF30}"/>
                </a:ext>
              </a:extLst>
            </p:cNvPr>
            <p:cNvSpPr txBox="1"/>
            <p:nvPr/>
          </p:nvSpPr>
          <p:spPr>
            <a:xfrm>
              <a:off x="3167114" y="3691765"/>
              <a:ext cx="2653682" cy="7386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 sz="2100" b="1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A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Surrogate Model</a:t>
              </a:r>
            </a:p>
          </p:txBody>
        </p:sp>
      </p:grpSp>
      <p:pic>
        <p:nvPicPr>
          <p:cNvPr id="23" name="Picture 22" descr="A picture containing text, monitor, electronics&#10;&#10;Description automatically generated">
            <a:extLst>
              <a:ext uri="{FF2B5EF4-FFF2-40B4-BE49-F238E27FC236}">
                <a16:creationId xmlns:a16="http://schemas.microsoft.com/office/drawing/2014/main" id="{8862C846-475A-5B6F-0E8E-F45BD66A42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548" y="1687192"/>
            <a:ext cx="372380" cy="372380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A74F6C0-EFF0-94F3-6A9D-BF62D8E53700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7527123" y="1766129"/>
            <a:ext cx="1400982" cy="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52A013C-003C-D087-31AC-06424FC6E340}"/>
              </a:ext>
            </a:extLst>
          </p:cNvPr>
          <p:cNvCxnSpPr>
            <a:cxnSpLocks/>
          </p:cNvCxnSpPr>
          <p:nvPr/>
        </p:nvCxnSpPr>
        <p:spPr>
          <a:xfrm flipV="1">
            <a:off x="6638500" y="2105545"/>
            <a:ext cx="0" cy="666342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0DE4DE9-69C0-315B-AC34-427489F01F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4695" flipH="1">
            <a:off x="5402096" y="2374431"/>
            <a:ext cx="701957" cy="794913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21B9B57-3ECB-AAB9-1162-1B94CF206CCD}"/>
              </a:ext>
            </a:extLst>
          </p:cNvPr>
          <p:cNvCxnSpPr>
            <a:cxnSpLocks/>
          </p:cNvCxnSpPr>
          <p:nvPr/>
        </p:nvCxnSpPr>
        <p:spPr>
          <a:xfrm flipH="1" flipV="1">
            <a:off x="3955642" y="977252"/>
            <a:ext cx="5618592" cy="48349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EF74203-52B0-964E-D073-D0FAE96DB3D9}"/>
              </a:ext>
            </a:extLst>
          </p:cNvPr>
          <p:cNvCxnSpPr>
            <a:cxnSpLocks/>
          </p:cNvCxnSpPr>
          <p:nvPr/>
        </p:nvCxnSpPr>
        <p:spPr>
          <a:xfrm flipV="1">
            <a:off x="9574316" y="1010203"/>
            <a:ext cx="863" cy="464082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D14C5AA-781E-3C22-4003-316FE6E43EDE}"/>
              </a:ext>
            </a:extLst>
          </p:cNvPr>
          <p:cNvCxnSpPr>
            <a:cxnSpLocks/>
          </p:cNvCxnSpPr>
          <p:nvPr/>
        </p:nvCxnSpPr>
        <p:spPr>
          <a:xfrm flipV="1">
            <a:off x="3970964" y="980259"/>
            <a:ext cx="0" cy="449399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658513B-2CB4-6116-C8C4-4C50B936F39D}"/>
              </a:ext>
            </a:extLst>
          </p:cNvPr>
          <p:cNvGrpSpPr/>
          <p:nvPr/>
        </p:nvGrpSpPr>
        <p:grpSpPr>
          <a:xfrm>
            <a:off x="3018745" y="1432904"/>
            <a:ext cx="1903452" cy="655352"/>
            <a:chOff x="3122327" y="4302587"/>
            <a:chExt cx="2802605" cy="884217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4C92A913-07DD-F2FF-A0E3-8D1FA85E9B90}"/>
                </a:ext>
              </a:extLst>
            </p:cNvPr>
            <p:cNvSpPr/>
            <p:nvPr/>
          </p:nvSpPr>
          <p:spPr>
            <a:xfrm>
              <a:off x="3122327" y="4302587"/>
              <a:ext cx="2802605" cy="884217"/>
            </a:xfrm>
            <a:prstGeom prst="roundRect">
              <a:avLst/>
            </a:prstGeom>
            <a:gradFill>
              <a:gsLst>
                <a:gs pos="60000">
                  <a:srgbClr val="FDF3ED"/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0">
                  <a:schemeClr val="accent2">
                    <a:lumMod val="20000"/>
                    <a:lumOff val="80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100" b="1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176F0EF-D090-81ED-1D56-CCACB3A6FFB2}"/>
                </a:ext>
              </a:extLst>
            </p:cNvPr>
            <p:cNvSpPr txBox="1"/>
            <p:nvPr/>
          </p:nvSpPr>
          <p:spPr>
            <a:xfrm flipH="1">
              <a:off x="3247135" y="4513864"/>
              <a:ext cx="2590297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 sz="2100" b="1">
                  <a:solidFill>
                    <a:schemeClr val="tx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A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Observations Pool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938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" name="Rectangle: Rounded Corners 1508">
            <a:extLst>
              <a:ext uri="{FF2B5EF4-FFF2-40B4-BE49-F238E27FC236}">
                <a16:creationId xmlns:a16="http://schemas.microsoft.com/office/drawing/2014/main" id="{03025A5C-E5D9-A3FC-7749-594E8DB009A4}"/>
              </a:ext>
            </a:extLst>
          </p:cNvPr>
          <p:cNvSpPr/>
          <p:nvPr/>
        </p:nvSpPr>
        <p:spPr>
          <a:xfrm>
            <a:off x="2195870" y="393192"/>
            <a:ext cx="9606384" cy="4922621"/>
          </a:xfrm>
          <a:prstGeom prst="roundRect">
            <a:avLst>
              <a:gd name="adj" fmla="val 5827"/>
            </a:avLst>
          </a:prstGeom>
          <a:solidFill>
            <a:schemeClr val="accent4">
              <a:lumMod val="20000"/>
              <a:lumOff val="80000"/>
              <a:alpha val="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97" name="Rectangle: Rounded Corners 1496">
            <a:extLst>
              <a:ext uri="{FF2B5EF4-FFF2-40B4-BE49-F238E27FC236}">
                <a16:creationId xmlns:a16="http://schemas.microsoft.com/office/drawing/2014/main" id="{D4D70580-87E2-60E9-2FED-343D7646BD26}"/>
              </a:ext>
            </a:extLst>
          </p:cNvPr>
          <p:cNvSpPr/>
          <p:nvPr/>
        </p:nvSpPr>
        <p:spPr>
          <a:xfrm>
            <a:off x="2286510" y="841248"/>
            <a:ext cx="9381484" cy="4307466"/>
          </a:xfrm>
          <a:prstGeom prst="roundRect">
            <a:avLst>
              <a:gd name="adj" fmla="val 5827"/>
            </a:avLst>
          </a:prstGeom>
          <a:solidFill>
            <a:schemeClr val="accent4">
              <a:lumMod val="20000"/>
              <a:lumOff val="80000"/>
              <a:alpha val="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11" name="Rectangle: Rounded Corners 1510">
            <a:extLst>
              <a:ext uri="{FF2B5EF4-FFF2-40B4-BE49-F238E27FC236}">
                <a16:creationId xmlns:a16="http://schemas.microsoft.com/office/drawing/2014/main" id="{D75F6A19-D6A9-0A45-A5C6-D162860A4B3C}"/>
              </a:ext>
            </a:extLst>
          </p:cNvPr>
          <p:cNvSpPr/>
          <p:nvPr/>
        </p:nvSpPr>
        <p:spPr>
          <a:xfrm>
            <a:off x="6910862" y="1325912"/>
            <a:ext cx="4421544" cy="2844822"/>
          </a:xfrm>
          <a:prstGeom prst="roundRect">
            <a:avLst>
              <a:gd name="adj" fmla="val 5827"/>
            </a:avLst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10" name="Wave 1409">
            <a:extLst>
              <a:ext uri="{FF2B5EF4-FFF2-40B4-BE49-F238E27FC236}">
                <a16:creationId xmlns:a16="http://schemas.microsoft.com/office/drawing/2014/main" id="{E553B895-F685-528A-FFCC-6F8F26F98A74}"/>
              </a:ext>
            </a:extLst>
          </p:cNvPr>
          <p:cNvSpPr/>
          <p:nvPr/>
        </p:nvSpPr>
        <p:spPr>
          <a:xfrm>
            <a:off x="6075414" y="953832"/>
            <a:ext cx="711379" cy="529720"/>
          </a:xfrm>
          <a:prstGeom prst="wave">
            <a:avLst/>
          </a:prstGeom>
          <a:gradFill>
            <a:gsLst>
              <a:gs pos="0">
                <a:srgbClr val="F3F1F3"/>
              </a:gs>
              <a:gs pos="100000">
                <a:schemeClr val="bg1">
                  <a:lumMod val="85000"/>
                </a:schemeClr>
              </a:gs>
            </a:gsLst>
            <a:lin ang="8100000" scaled="1"/>
          </a:gra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09" name="Wave 1408">
            <a:extLst>
              <a:ext uri="{FF2B5EF4-FFF2-40B4-BE49-F238E27FC236}">
                <a16:creationId xmlns:a16="http://schemas.microsoft.com/office/drawing/2014/main" id="{376444B5-AAD6-EBAA-D15A-18E43421A4AE}"/>
              </a:ext>
            </a:extLst>
          </p:cNvPr>
          <p:cNvSpPr/>
          <p:nvPr/>
        </p:nvSpPr>
        <p:spPr>
          <a:xfrm>
            <a:off x="6078833" y="4497914"/>
            <a:ext cx="793968" cy="529720"/>
          </a:xfrm>
          <a:prstGeom prst="wave">
            <a:avLst/>
          </a:prstGeom>
          <a:gradFill>
            <a:gsLst>
              <a:gs pos="0">
                <a:srgbClr val="F3F1F3"/>
              </a:gs>
              <a:gs pos="100000">
                <a:schemeClr val="bg1">
                  <a:lumMod val="85000"/>
                </a:schemeClr>
              </a:gs>
            </a:gsLst>
            <a:lin ang="8100000" scaled="1"/>
          </a:gra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02" name="Rectangle: Rounded Corners 1501">
            <a:extLst>
              <a:ext uri="{FF2B5EF4-FFF2-40B4-BE49-F238E27FC236}">
                <a16:creationId xmlns:a16="http://schemas.microsoft.com/office/drawing/2014/main" id="{8763D5D6-0D88-45BF-ADB8-5AF843A1E753}"/>
              </a:ext>
            </a:extLst>
          </p:cNvPr>
          <p:cNvSpPr/>
          <p:nvPr/>
        </p:nvSpPr>
        <p:spPr>
          <a:xfrm flipH="1">
            <a:off x="208824" y="393191"/>
            <a:ext cx="1658857" cy="4922621"/>
          </a:xfrm>
          <a:prstGeom prst="roundRect">
            <a:avLst>
              <a:gd name="adj" fmla="val 9147"/>
            </a:avLst>
          </a:prstGeom>
          <a:solidFill>
            <a:schemeClr val="accent4">
              <a:lumMod val="20000"/>
              <a:lumOff val="80000"/>
              <a:alpha val="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98" name="Rectangle: Rounded Corners 1497">
            <a:extLst>
              <a:ext uri="{FF2B5EF4-FFF2-40B4-BE49-F238E27FC236}">
                <a16:creationId xmlns:a16="http://schemas.microsoft.com/office/drawing/2014/main" id="{0B11C332-4C28-A659-A492-4EF296AC410F}"/>
              </a:ext>
            </a:extLst>
          </p:cNvPr>
          <p:cNvSpPr/>
          <p:nvPr/>
        </p:nvSpPr>
        <p:spPr>
          <a:xfrm flipH="1">
            <a:off x="256797" y="917325"/>
            <a:ext cx="1580184" cy="4340475"/>
          </a:xfrm>
          <a:prstGeom prst="roundRect">
            <a:avLst>
              <a:gd name="adj" fmla="val 9147"/>
            </a:avLst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12" name="Rectangle: Rounded Corners 1511">
            <a:extLst>
              <a:ext uri="{FF2B5EF4-FFF2-40B4-BE49-F238E27FC236}">
                <a16:creationId xmlns:a16="http://schemas.microsoft.com/office/drawing/2014/main" id="{CD2CF920-FC2B-0CEF-8B06-5C5B6A3C76C4}"/>
              </a:ext>
            </a:extLst>
          </p:cNvPr>
          <p:cNvSpPr/>
          <p:nvPr/>
        </p:nvSpPr>
        <p:spPr>
          <a:xfrm>
            <a:off x="2468129" y="980090"/>
            <a:ext cx="3597095" cy="1681431"/>
          </a:xfrm>
          <a:prstGeom prst="roundRect">
            <a:avLst>
              <a:gd name="adj" fmla="val 5827"/>
            </a:avLst>
          </a:prstGeom>
          <a:gradFill>
            <a:gsLst>
              <a:gs pos="0">
                <a:srgbClr val="F3F1F3"/>
              </a:gs>
              <a:gs pos="100000">
                <a:schemeClr val="bg1">
                  <a:lumMod val="85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13" name="Rectangle: Rounded Corners 1512">
            <a:extLst>
              <a:ext uri="{FF2B5EF4-FFF2-40B4-BE49-F238E27FC236}">
                <a16:creationId xmlns:a16="http://schemas.microsoft.com/office/drawing/2014/main" id="{69CBDEAF-FFF5-82AA-644B-ED5CBB5DF5EB}"/>
              </a:ext>
            </a:extLst>
          </p:cNvPr>
          <p:cNvSpPr/>
          <p:nvPr/>
        </p:nvSpPr>
        <p:spPr>
          <a:xfrm>
            <a:off x="2471162" y="3207500"/>
            <a:ext cx="3597095" cy="1804493"/>
          </a:xfrm>
          <a:prstGeom prst="roundRect">
            <a:avLst>
              <a:gd name="adj" fmla="val 5827"/>
            </a:avLst>
          </a:prstGeom>
          <a:gradFill>
            <a:gsLst>
              <a:gs pos="0">
                <a:srgbClr val="F3F1F3"/>
              </a:gs>
              <a:gs pos="100000">
                <a:schemeClr val="bg1">
                  <a:lumMod val="85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4534C7C-6E10-A42E-BC22-DFA1C249BE12}"/>
              </a:ext>
            </a:extLst>
          </p:cNvPr>
          <p:cNvSpPr/>
          <p:nvPr/>
        </p:nvSpPr>
        <p:spPr>
          <a:xfrm>
            <a:off x="388128" y="1741150"/>
            <a:ext cx="433137" cy="409073"/>
          </a:xfrm>
          <a:prstGeom prst="ellipse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453C580-A351-9ED3-78BF-27BD6890DA57}"/>
              </a:ext>
            </a:extLst>
          </p:cNvPr>
          <p:cNvSpPr/>
          <p:nvPr/>
        </p:nvSpPr>
        <p:spPr>
          <a:xfrm>
            <a:off x="381926" y="3472402"/>
            <a:ext cx="433137" cy="409073"/>
          </a:xfrm>
          <a:prstGeom prst="ellipse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034E720-56FC-951B-D592-6F1A962317F1}"/>
              </a:ext>
            </a:extLst>
          </p:cNvPr>
          <p:cNvSpPr/>
          <p:nvPr/>
        </p:nvSpPr>
        <p:spPr>
          <a:xfrm>
            <a:off x="379973" y="4522188"/>
            <a:ext cx="433137" cy="409073"/>
          </a:xfrm>
          <a:prstGeom prst="ellipse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68E6CD7-81C5-515B-4BB4-2EE04D9844AF}"/>
              </a:ext>
            </a:extLst>
          </p:cNvPr>
          <p:cNvSpPr/>
          <p:nvPr/>
        </p:nvSpPr>
        <p:spPr>
          <a:xfrm>
            <a:off x="859594" y="2376263"/>
            <a:ext cx="433137" cy="409073"/>
          </a:xfrm>
          <a:prstGeom prst="ellipse">
            <a:avLst/>
          </a:prstGeom>
          <a:noFill/>
          <a:effectLst>
            <a:glow rad="63500">
              <a:schemeClr val="accent4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B5C9F3B-BA73-DD48-6283-BE13BD9D6B2C}"/>
              </a:ext>
            </a:extLst>
          </p:cNvPr>
          <p:cNvCxnSpPr>
            <a:stCxn id="3" idx="4"/>
            <a:endCxn id="11" idx="0"/>
          </p:cNvCxnSpPr>
          <p:nvPr/>
        </p:nvCxnSpPr>
        <p:spPr>
          <a:xfrm flipH="1">
            <a:off x="598495" y="2150223"/>
            <a:ext cx="6202" cy="132217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639D8B3-0369-E220-D633-3A5C334235DB}"/>
              </a:ext>
            </a:extLst>
          </p:cNvPr>
          <p:cNvCxnSpPr>
            <a:cxnSpLocks/>
            <a:stCxn id="11" idx="4"/>
            <a:endCxn id="20" idx="0"/>
          </p:cNvCxnSpPr>
          <p:nvPr/>
        </p:nvCxnSpPr>
        <p:spPr>
          <a:xfrm flipH="1">
            <a:off x="596542" y="3881475"/>
            <a:ext cx="1953" cy="64071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Oval 1024">
            <a:extLst>
              <a:ext uri="{FF2B5EF4-FFF2-40B4-BE49-F238E27FC236}">
                <a16:creationId xmlns:a16="http://schemas.microsoft.com/office/drawing/2014/main" id="{74A9B7E1-FF3D-0755-72FA-9DAE456976C3}"/>
              </a:ext>
            </a:extLst>
          </p:cNvPr>
          <p:cNvSpPr/>
          <p:nvPr/>
        </p:nvSpPr>
        <p:spPr>
          <a:xfrm>
            <a:off x="1324567" y="1741150"/>
            <a:ext cx="433137" cy="409073"/>
          </a:xfrm>
          <a:prstGeom prst="ellipse">
            <a:avLst/>
          </a:prstGeom>
          <a:noFill/>
          <a:effectLst>
            <a:glow rad="50800">
              <a:schemeClr val="accent1">
                <a:satMod val="175000"/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26" name="Oval 1025">
            <a:extLst>
              <a:ext uri="{FF2B5EF4-FFF2-40B4-BE49-F238E27FC236}">
                <a16:creationId xmlns:a16="http://schemas.microsoft.com/office/drawing/2014/main" id="{157ECA44-D901-1DAE-24F5-FEB22786B2EF}"/>
              </a:ext>
            </a:extLst>
          </p:cNvPr>
          <p:cNvSpPr/>
          <p:nvPr/>
        </p:nvSpPr>
        <p:spPr>
          <a:xfrm>
            <a:off x="1320582" y="3480764"/>
            <a:ext cx="433137" cy="409073"/>
          </a:xfrm>
          <a:prstGeom prst="ellipse">
            <a:avLst/>
          </a:prstGeom>
          <a:noFill/>
          <a:effectLst>
            <a:glow rad="50800">
              <a:schemeClr val="accent6">
                <a:satMod val="175000"/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28" name="Oval 1027">
            <a:extLst>
              <a:ext uri="{FF2B5EF4-FFF2-40B4-BE49-F238E27FC236}">
                <a16:creationId xmlns:a16="http://schemas.microsoft.com/office/drawing/2014/main" id="{261DE42B-08B0-BF6E-F897-AFE5F9AB3D05}"/>
              </a:ext>
            </a:extLst>
          </p:cNvPr>
          <p:cNvSpPr/>
          <p:nvPr/>
        </p:nvSpPr>
        <p:spPr>
          <a:xfrm>
            <a:off x="1323334" y="4528392"/>
            <a:ext cx="433137" cy="409073"/>
          </a:xfrm>
          <a:prstGeom prst="ellipse">
            <a:avLst/>
          </a:prstGeom>
          <a:noFill/>
          <a:effectLst>
            <a:glow rad="50800">
              <a:schemeClr val="accent1">
                <a:satMod val="175000"/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029" name="Straight Arrow Connector 1028">
            <a:extLst>
              <a:ext uri="{FF2B5EF4-FFF2-40B4-BE49-F238E27FC236}">
                <a16:creationId xmlns:a16="http://schemas.microsoft.com/office/drawing/2014/main" id="{AA308128-06F5-E730-73A5-6DABC925FA3A}"/>
              </a:ext>
            </a:extLst>
          </p:cNvPr>
          <p:cNvCxnSpPr>
            <a:stCxn id="1025" idx="4"/>
            <a:endCxn id="1026" idx="0"/>
          </p:cNvCxnSpPr>
          <p:nvPr/>
        </p:nvCxnSpPr>
        <p:spPr>
          <a:xfrm flipH="1">
            <a:off x="1537151" y="2150223"/>
            <a:ext cx="3985" cy="133054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Straight Arrow Connector 1029">
            <a:extLst>
              <a:ext uri="{FF2B5EF4-FFF2-40B4-BE49-F238E27FC236}">
                <a16:creationId xmlns:a16="http://schemas.microsoft.com/office/drawing/2014/main" id="{F2AB1B53-5669-D160-3EE9-F6AB4C17BE38}"/>
              </a:ext>
            </a:extLst>
          </p:cNvPr>
          <p:cNvCxnSpPr>
            <a:cxnSpLocks/>
            <a:stCxn id="1026" idx="4"/>
            <a:endCxn id="1028" idx="0"/>
          </p:cNvCxnSpPr>
          <p:nvPr/>
        </p:nvCxnSpPr>
        <p:spPr>
          <a:xfrm>
            <a:off x="1537151" y="3889837"/>
            <a:ext cx="2752" cy="63855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Straight Arrow Connector 1035">
            <a:extLst>
              <a:ext uri="{FF2B5EF4-FFF2-40B4-BE49-F238E27FC236}">
                <a16:creationId xmlns:a16="http://schemas.microsoft.com/office/drawing/2014/main" id="{55890672-BB37-15CF-D73A-AFEEC7762A06}"/>
              </a:ext>
            </a:extLst>
          </p:cNvPr>
          <p:cNvCxnSpPr>
            <a:cxnSpLocks/>
            <a:stCxn id="11" idx="7"/>
            <a:endCxn id="24" idx="3"/>
          </p:cNvCxnSpPr>
          <p:nvPr/>
        </p:nvCxnSpPr>
        <p:spPr>
          <a:xfrm flipV="1">
            <a:off x="751632" y="2725429"/>
            <a:ext cx="171393" cy="80688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Straight Arrow Connector 1037">
            <a:extLst>
              <a:ext uri="{FF2B5EF4-FFF2-40B4-BE49-F238E27FC236}">
                <a16:creationId xmlns:a16="http://schemas.microsoft.com/office/drawing/2014/main" id="{46C4C4D9-69D5-4AC7-6E3B-16EDAEE079A1}"/>
              </a:ext>
            </a:extLst>
          </p:cNvPr>
          <p:cNvCxnSpPr>
            <a:cxnSpLocks/>
            <a:stCxn id="24" idx="5"/>
            <a:endCxn id="1026" idx="1"/>
          </p:cNvCxnSpPr>
          <p:nvPr/>
        </p:nvCxnSpPr>
        <p:spPr>
          <a:xfrm>
            <a:off x="1229300" y="2725429"/>
            <a:ext cx="154713" cy="81524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2" name="Oval 1041">
            <a:extLst>
              <a:ext uri="{FF2B5EF4-FFF2-40B4-BE49-F238E27FC236}">
                <a16:creationId xmlns:a16="http://schemas.microsoft.com/office/drawing/2014/main" id="{C1BD6A70-BB03-92EE-D296-50C4341F504A}"/>
              </a:ext>
            </a:extLst>
          </p:cNvPr>
          <p:cNvSpPr/>
          <p:nvPr/>
        </p:nvSpPr>
        <p:spPr>
          <a:xfrm>
            <a:off x="4153134" y="1064838"/>
            <a:ext cx="709814" cy="629237"/>
          </a:xfrm>
          <a:prstGeom prst="ellipse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43" name="Oval 1042">
            <a:extLst>
              <a:ext uri="{FF2B5EF4-FFF2-40B4-BE49-F238E27FC236}">
                <a16:creationId xmlns:a16="http://schemas.microsoft.com/office/drawing/2014/main" id="{731F3643-CE42-425E-99FB-BDD87F95C651}"/>
              </a:ext>
            </a:extLst>
          </p:cNvPr>
          <p:cNvSpPr/>
          <p:nvPr/>
        </p:nvSpPr>
        <p:spPr>
          <a:xfrm>
            <a:off x="5177686" y="1066116"/>
            <a:ext cx="669343" cy="629235"/>
          </a:xfrm>
          <a:prstGeom prst="ellipse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u="sng"/>
          </a:p>
        </p:txBody>
      </p:sp>
      <p:sp>
        <p:nvSpPr>
          <p:cNvPr id="1044" name="Oval 1043">
            <a:extLst>
              <a:ext uri="{FF2B5EF4-FFF2-40B4-BE49-F238E27FC236}">
                <a16:creationId xmlns:a16="http://schemas.microsoft.com/office/drawing/2014/main" id="{2871649E-548A-5D79-4CBF-A3FD3AB57643}"/>
              </a:ext>
            </a:extLst>
          </p:cNvPr>
          <p:cNvSpPr/>
          <p:nvPr/>
        </p:nvSpPr>
        <p:spPr>
          <a:xfrm>
            <a:off x="3555403" y="1553133"/>
            <a:ext cx="433137" cy="409073"/>
          </a:xfrm>
          <a:prstGeom prst="ellipse">
            <a:avLst/>
          </a:prstGeom>
          <a:noFill/>
          <a:effectLst>
            <a:glow rad="63500">
              <a:schemeClr val="accent4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045" name="Straight Arrow Connector 1044">
            <a:extLst>
              <a:ext uri="{FF2B5EF4-FFF2-40B4-BE49-F238E27FC236}">
                <a16:creationId xmlns:a16="http://schemas.microsoft.com/office/drawing/2014/main" id="{63F75C9F-6945-D93D-9BE4-CAA56911431F}"/>
              </a:ext>
            </a:extLst>
          </p:cNvPr>
          <p:cNvCxnSpPr>
            <a:cxnSpLocks/>
            <a:stCxn id="1255" idx="3"/>
            <a:endCxn id="1042" idx="2"/>
          </p:cNvCxnSpPr>
          <p:nvPr/>
        </p:nvCxnSpPr>
        <p:spPr>
          <a:xfrm>
            <a:off x="3353843" y="1359008"/>
            <a:ext cx="799291" cy="2044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6" name="Straight Arrow Connector 1045">
            <a:extLst>
              <a:ext uri="{FF2B5EF4-FFF2-40B4-BE49-F238E27FC236}">
                <a16:creationId xmlns:a16="http://schemas.microsoft.com/office/drawing/2014/main" id="{06F5E1C1-4B73-6F63-28E2-7173E2A9F098}"/>
              </a:ext>
            </a:extLst>
          </p:cNvPr>
          <p:cNvCxnSpPr>
            <a:cxnSpLocks/>
            <a:stCxn id="1042" idx="6"/>
            <a:endCxn id="1043" idx="2"/>
          </p:cNvCxnSpPr>
          <p:nvPr/>
        </p:nvCxnSpPr>
        <p:spPr>
          <a:xfrm>
            <a:off x="4862948" y="1379457"/>
            <a:ext cx="314738" cy="12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7" name="Oval 1046">
            <a:extLst>
              <a:ext uri="{FF2B5EF4-FFF2-40B4-BE49-F238E27FC236}">
                <a16:creationId xmlns:a16="http://schemas.microsoft.com/office/drawing/2014/main" id="{13DAB978-61C6-9ED8-3C69-92C4CA1F0CB5}"/>
              </a:ext>
            </a:extLst>
          </p:cNvPr>
          <p:cNvSpPr/>
          <p:nvPr/>
        </p:nvSpPr>
        <p:spPr>
          <a:xfrm>
            <a:off x="2647537" y="2070784"/>
            <a:ext cx="433137" cy="409073"/>
          </a:xfrm>
          <a:prstGeom prst="ellipse">
            <a:avLst/>
          </a:prstGeom>
          <a:noFill/>
          <a:effectLst>
            <a:glow rad="50800">
              <a:schemeClr val="accent1">
                <a:satMod val="175000"/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48" name="Oval 1047">
            <a:extLst>
              <a:ext uri="{FF2B5EF4-FFF2-40B4-BE49-F238E27FC236}">
                <a16:creationId xmlns:a16="http://schemas.microsoft.com/office/drawing/2014/main" id="{144C74B5-C702-82CC-8CED-7D5933DF7E18}"/>
              </a:ext>
            </a:extLst>
          </p:cNvPr>
          <p:cNvSpPr/>
          <p:nvPr/>
        </p:nvSpPr>
        <p:spPr>
          <a:xfrm>
            <a:off x="4153134" y="1969658"/>
            <a:ext cx="706165" cy="609033"/>
          </a:xfrm>
          <a:prstGeom prst="ellipse">
            <a:avLst/>
          </a:prstGeom>
          <a:noFill/>
          <a:effectLst>
            <a:glow rad="50800">
              <a:schemeClr val="accent6">
                <a:satMod val="175000"/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49" name="Oval 1048">
            <a:extLst>
              <a:ext uri="{FF2B5EF4-FFF2-40B4-BE49-F238E27FC236}">
                <a16:creationId xmlns:a16="http://schemas.microsoft.com/office/drawing/2014/main" id="{401EB66E-7E53-34F6-30A3-DB63D54FC1FF}"/>
              </a:ext>
            </a:extLst>
          </p:cNvPr>
          <p:cNvSpPr/>
          <p:nvPr/>
        </p:nvSpPr>
        <p:spPr>
          <a:xfrm>
            <a:off x="5206697" y="1981198"/>
            <a:ext cx="663357" cy="587477"/>
          </a:xfrm>
          <a:prstGeom prst="ellipse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u="sng"/>
          </a:p>
        </p:txBody>
      </p:sp>
      <p:cxnSp>
        <p:nvCxnSpPr>
          <p:cNvPr id="1050" name="Straight Arrow Connector 1049">
            <a:extLst>
              <a:ext uri="{FF2B5EF4-FFF2-40B4-BE49-F238E27FC236}">
                <a16:creationId xmlns:a16="http://schemas.microsoft.com/office/drawing/2014/main" id="{1E0E9D61-0E1C-5798-EE66-1B13B2462AB1}"/>
              </a:ext>
            </a:extLst>
          </p:cNvPr>
          <p:cNvCxnSpPr>
            <a:cxnSpLocks/>
            <a:stCxn id="1047" idx="6"/>
            <a:endCxn id="1048" idx="2"/>
          </p:cNvCxnSpPr>
          <p:nvPr/>
        </p:nvCxnSpPr>
        <p:spPr>
          <a:xfrm flipV="1">
            <a:off x="3080674" y="2274175"/>
            <a:ext cx="1072460" cy="11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1" name="Straight Arrow Connector 1050">
            <a:extLst>
              <a:ext uri="{FF2B5EF4-FFF2-40B4-BE49-F238E27FC236}">
                <a16:creationId xmlns:a16="http://schemas.microsoft.com/office/drawing/2014/main" id="{67ACC55E-E71D-DDE4-2D4A-B585482D4F55}"/>
              </a:ext>
            </a:extLst>
          </p:cNvPr>
          <p:cNvCxnSpPr>
            <a:cxnSpLocks/>
            <a:stCxn id="1048" idx="6"/>
            <a:endCxn id="1049" idx="2"/>
          </p:cNvCxnSpPr>
          <p:nvPr/>
        </p:nvCxnSpPr>
        <p:spPr>
          <a:xfrm>
            <a:off x="4859299" y="2274175"/>
            <a:ext cx="347398" cy="76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2" name="Straight Arrow Connector 1051">
            <a:extLst>
              <a:ext uri="{FF2B5EF4-FFF2-40B4-BE49-F238E27FC236}">
                <a16:creationId xmlns:a16="http://schemas.microsoft.com/office/drawing/2014/main" id="{C12BEBE4-7E0B-4F95-D7D0-AD43237DC80F}"/>
              </a:ext>
            </a:extLst>
          </p:cNvPr>
          <p:cNvCxnSpPr>
            <a:cxnSpLocks/>
            <a:stCxn id="1042" idx="3"/>
            <a:endCxn id="1044" idx="7"/>
          </p:cNvCxnSpPr>
          <p:nvPr/>
        </p:nvCxnSpPr>
        <p:spPr>
          <a:xfrm flipH="1">
            <a:off x="3925109" y="1601925"/>
            <a:ext cx="331975" cy="1111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3" name="Straight Arrow Connector 1052">
            <a:extLst>
              <a:ext uri="{FF2B5EF4-FFF2-40B4-BE49-F238E27FC236}">
                <a16:creationId xmlns:a16="http://schemas.microsoft.com/office/drawing/2014/main" id="{65F9DB2F-34F2-9783-095D-21BF08791A0A}"/>
              </a:ext>
            </a:extLst>
          </p:cNvPr>
          <p:cNvCxnSpPr>
            <a:cxnSpLocks/>
            <a:stCxn id="1044" idx="5"/>
            <a:endCxn id="1048" idx="1"/>
          </p:cNvCxnSpPr>
          <p:nvPr/>
        </p:nvCxnSpPr>
        <p:spPr>
          <a:xfrm>
            <a:off x="3925109" y="1902299"/>
            <a:ext cx="331440" cy="15655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0" name="Picture 1169" descr="Shape&#10;&#10;Description automatically generated with medium confidence">
            <a:extLst>
              <a:ext uri="{FF2B5EF4-FFF2-40B4-BE49-F238E27FC236}">
                <a16:creationId xmlns:a16="http://schemas.microsoft.com/office/drawing/2014/main" id="{FC4EF72C-4707-C4FE-37C3-98EBB0C9C9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748" y="1157013"/>
            <a:ext cx="433137" cy="227534"/>
          </a:xfrm>
          <a:prstGeom prst="rect">
            <a:avLst/>
          </a:prstGeom>
        </p:spPr>
      </p:pic>
      <p:pic>
        <p:nvPicPr>
          <p:cNvPr id="1172" name="Picture 1171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DF03DE-3831-B66F-8197-53D40F0AC8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512" y="1456305"/>
            <a:ext cx="517677" cy="245733"/>
          </a:xfrm>
          <a:prstGeom prst="rect">
            <a:avLst/>
          </a:prstGeom>
        </p:spPr>
      </p:pic>
      <p:pic>
        <p:nvPicPr>
          <p:cNvPr id="1174" name="Picture 1173">
            <a:extLst>
              <a:ext uri="{FF2B5EF4-FFF2-40B4-BE49-F238E27FC236}">
                <a16:creationId xmlns:a16="http://schemas.microsoft.com/office/drawing/2014/main" id="{3BA2CAB7-8C0C-CCD9-FE8B-B8BC9CFF1E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06" y="1873303"/>
            <a:ext cx="172340" cy="144765"/>
          </a:xfrm>
          <a:prstGeom prst="rect">
            <a:avLst/>
          </a:prstGeom>
        </p:spPr>
      </p:pic>
      <p:pic>
        <p:nvPicPr>
          <p:cNvPr id="1178" name="Picture 1177" descr="Shape&#10;&#10;Description automatically generated with low confidence">
            <a:extLst>
              <a:ext uri="{FF2B5EF4-FFF2-40B4-BE49-F238E27FC236}">
                <a16:creationId xmlns:a16="http://schemas.microsoft.com/office/drawing/2014/main" id="{36FAB683-7827-E6CC-216A-AD93EA3151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39" y="1644085"/>
            <a:ext cx="270670" cy="230571"/>
          </a:xfrm>
          <a:prstGeom prst="rect">
            <a:avLst/>
          </a:prstGeom>
        </p:spPr>
      </p:pic>
      <p:pic>
        <p:nvPicPr>
          <p:cNvPr id="1180" name="Picture 1179" descr="Shape&#10;&#10;Description automatically generated with low confidence">
            <a:extLst>
              <a:ext uri="{FF2B5EF4-FFF2-40B4-BE49-F238E27FC236}">
                <a16:creationId xmlns:a16="http://schemas.microsoft.com/office/drawing/2014/main" id="{75040474-A15B-127E-A1BF-BE9A854DED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196" y="2466728"/>
            <a:ext cx="192294" cy="256393"/>
          </a:xfrm>
          <a:prstGeom prst="rect">
            <a:avLst/>
          </a:prstGeom>
        </p:spPr>
      </p:pic>
      <p:pic>
        <p:nvPicPr>
          <p:cNvPr id="1182" name="Picture 118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10E0B7C-26F7-BDD6-D3D5-3940BA0D5F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2489" y="2718447"/>
            <a:ext cx="230559" cy="255152"/>
          </a:xfrm>
          <a:prstGeom prst="rect">
            <a:avLst/>
          </a:prstGeom>
        </p:spPr>
      </p:pic>
      <p:pic>
        <p:nvPicPr>
          <p:cNvPr id="1184" name="Picture 1183" descr="Shape&#10;&#10;Description automatically generated with medium confidence">
            <a:extLst>
              <a:ext uri="{FF2B5EF4-FFF2-40B4-BE49-F238E27FC236}">
                <a16:creationId xmlns:a16="http://schemas.microsoft.com/office/drawing/2014/main" id="{FFC80284-8D30-0AEF-2229-AC497FB1F4C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638" y="3895686"/>
            <a:ext cx="345245" cy="238816"/>
          </a:xfrm>
          <a:prstGeom prst="rect">
            <a:avLst/>
          </a:prstGeom>
        </p:spPr>
      </p:pic>
      <p:pic>
        <p:nvPicPr>
          <p:cNvPr id="1210" name="Picture 1209" descr="Shape&#10;&#10;Description automatically generated with medium confidence">
            <a:extLst>
              <a:ext uri="{FF2B5EF4-FFF2-40B4-BE49-F238E27FC236}">
                <a16:creationId xmlns:a16="http://schemas.microsoft.com/office/drawing/2014/main" id="{B7F80829-BB02-6E5E-68C7-3909BEA0746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555" y="2197208"/>
            <a:ext cx="261349" cy="153931"/>
          </a:xfrm>
          <a:prstGeom prst="rect">
            <a:avLst/>
          </a:prstGeom>
        </p:spPr>
      </p:pic>
      <p:pic>
        <p:nvPicPr>
          <p:cNvPr id="1223" name="Picture 122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68A3E4A-0AD7-7004-D481-F155C80DA6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328" y="1863112"/>
            <a:ext cx="274149" cy="165150"/>
          </a:xfrm>
          <a:prstGeom prst="rect">
            <a:avLst/>
          </a:prstGeom>
        </p:spPr>
      </p:pic>
      <p:pic>
        <p:nvPicPr>
          <p:cNvPr id="1224" name="Picture 1223" descr="Shape&#10;&#10;Description automatically generated with medium confidence">
            <a:extLst>
              <a:ext uri="{FF2B5EF4-FFF2-40B4-BE49-F238E27FC236}">
                <a16:creationId xmlns:a16="http://schemas.microsoft.com/office/drawing/2014/main" id="{F65CE850-64A5-6FD1-26AD-516602CFD7D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392" y="4594452"/>
            <a:ext cx="291769" cy="225635"/>
          </a:xfrm>
          <a:prstGeom prst="rect">
            <a:avLst/>
          </a:prstGeom>
        </p:spPr>
      </p:pic>
      <p:pic>
        <p:nvPicPr>
          <p:cNvPr id="1226" name="Picture 1225" descr="Shape&#10;&#10;Description automatically generated with low confidence">
            <a:extLst>
              <a:ext uri="{FF2B5EF4-FFF2-40B4-BE49-F238E27FC236}">
                <a16:creationId xmlns:a16="http://schemas.microsoft.com/office/drawing/2014/main" id="{BAB03AE2-CD4B-1F32-9161-1F8ABE6A3BD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59" y="3524795"/>
            <a:ext cx="183395" cy="275092"/>
          </a:xfrm>
          <a:prstGeom prst="rect">
            <a:avLst/>
          </a:prstGeom>
        </p:spPr>
      </p:pic>
      <p:pic>
        <p:nvPicPr>
          <p:cNvPr id="1228" name="Picture 1227" descr="Shape&#10;&#10;Description automatically generated with low confidence">
            <a:extLst>
              <a:ext uri="{FF2B5EF4-FFF2-40B4-BE49-F238E27FC236}">
                <a16:creationId xmlns:a16="http://schemas.microsoft.com/office/drawing/2014/main" id="{049F8296-EDF9-D55F-9FF8-C5A8CDDD74C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765" y="3519587"/>
            <a:ext cx="274207" cy="274207"/>
          </a:xfrm>
          <a:prstGeom prst="rect">
            <a:avLst/>
          </a:prstGeom>
        </p:spPr>
      </p:pic>
      <p:pic>
        <p:nvPicPr>
          <p:cNvPr id="1230" name="Picture 1229" descr="Shape&#10;&#10;Description automatically generated with medium confidence">
            <a:extLst>
              <a:ext uri="{FF2B5EF4-FFF2-40B4-BE49-F238E27FC236}">
                <a16:creationId xmlns:a16="http://schemas.microsoft.com/office/drawing/2014/main" id="{9215C243-BBFD-0ABA-4378-F2384AE753A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95" y="4633361"/>
            <a:ext cx="160971" cy="186726"/>
          </a:xfrm>
          <a:prstGeom prst="rect">
            <a:avLst/>
          </a:prstGeom>
        </p:spPr>
      </p:pic>
      <p:pic>
        <p:nvPicPr>
          <p:cNvPr id="1240" name="Picture 1239" descr="Shape&#10;&#10;Description automatically generated with medium confidence">
            <a:extLst>
              <a:ext uri="{FF2B5EF4-FFF2-40B4-BE49-F238E27FC236}">
                <a16:creationId xmlns:a16="http://schemas.microsoft.com/office/drawing/2014/main" id="{7852E7A0-940A-7F06-A273-8D640500ED4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512" y="3326187"/>
            <a:ext cx="240968" cy="186349"/>
          </a:xfrm>
          <a:prstGeom prst="rect">
            <a:avLst/>
          </a:prstGeom>
        </p:spPr>
      </p:pic>
      <p:pic>
        <p:nvPicPr>
          <p:cNvPr id="1246" name="Picture 1245" descr="Shape&#10;&#10;Description automatically generated with medium confidence">
            <a:extLst>
              <a:ext uri="{FF2B5EF4-FFF2-40B4-BE49-F238E27FC236}">
                <a16:creationId xmlns:a16="http://schemas.microsoft.com/office/drawing/2014/main" id="{C33D6F19-2CAD-6DB3-028D-9F3C3E12619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685" y="4428492"/>
            <a:ext cx="404440" cy="252395"/>
          </a:xfrm>
          <a:prstGeom prst="rect">
            <a:avLst/>
          </a:prstGeom>
        </p:spPr>
      </p:pic>
      <p:pic>
        <p:nvPicPr>
          <p:cNvPr id="1248" name="Picture 1247" descr="Shape&#10;&#10;Description automatically generated with low confidence">
            <a:extLst>
              <a:ext uri="{FF2B5EF4-FFF2-40B4-BE49-F238E27FC236}">
                <a16:creationId xmlns:a16="http://schemas.microsoft.com/office/drawing/2014/main" id="{78439189-C86B-F907-D22B-BB0B390D1B8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55" y="2142212"/>
            <a:ext cx="336196" cy="238498"/>
          </a:xfrm>
          <a:prstGeom prst="rect">
            <a:avLst/>
          </a:prstGeom>
        </p:spPr>
      </p:pic>
      <p:sp>
        <p:nvSpPr>
          <p:cNvPr id="1255" name="Rectangle: Rounded Corners 1254">
            <a:extLst>
              <a:ext uri="{FF2B5EF4-FFF2-40B4-BE49-F238E27FC236}">
                <a16:creationId xmlns:a16="http://schemas.microsoft.com/office/drawing/2014/main" id="{44768E24-272A-2283-0630-2FC18D04976B}"/>
              </a:ext>
            </a:extLst>
          </p:cNvPr>
          <p:cNvSpPr/>
          <p:nvPr/>
        </p:nvSpPr>
        <p:spPr>
          <a:xfrm>
            <a:off x="2577452" y="1187756"/>
            <a:ext cx="776391" cy="342503"/>
          </a:xfrm>
          <a:prstGeom prst="round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08" name="Oval 1307">
            <a:extLst>
              <a:ext uri="{FF2B5EF4-FFF2-40B4-BE49-F238E27FC236}">
                <a16:creationId xmlns:a16="http://schemas.microsoft.com/office/drawing/2014/main" id="{E422CA64-EC7C-3828-660D-6857690A9C62}"/>
              </a:ext>
            </a:extLst>
          </p:cNvPr>
          <p:cNvSpPr/>
          <p:nvPr/>
        </p:nvSpPr>
        <p:spPr>
          <a:xfrm>
            <a:off x="4156599" y="3271880"/>
            <a:ext cx="709814" cy="629237"/>
          </a:xfrm>
          <a:prstGeom prst="ellipse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09" name="Oval 1308">
            <a:extLst>
              <a:ext uri="{FF2B5EF4-FFF2-40B4-BE49-F238E27FC236}">
                <a16:creationId xmlns:a16="http://schemas.microsoft.com/office/drawing/2014/main" id="{9FF5B69B-102D-7687-E967-E0A56B176E3A}"/>
              </a:ext>
            </a:extLst>
          </p:cNvPr>
          <p:cNvSpPr/>
          <p:nvPr/>
        </p:nvSpPr>
        <p:spPr>
          <a:xfrm>
            <a:off x="5204990" y="3269878"/>
            <a:ext cx="669343" cy="629235"/>
          </a:xfrm>
          <a:prstGeom prst="ellipse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u="sng"/>
          </a:p>
        </p:txBody>
      </p:sp>
      <p:sp>
        <p:nvSpPr>
          <p:cNvPr id="1310" name="Oval 1309">
            <a:extLst>
              <a:ext uri="{FF2B5EF4-FFF2-40B4-BE49-F238E27FC236}">
                <a16:creationId xmlns:a16="http://schemas.microsoft.com/office/drawing/2014/main" id="{6062A2F1-1887-5638-65F0-C26AEAB5DCF0}"/>
              </a:ext>
            </a:extLst>
          </p:cNvPr>
          <p:cNvSpPr/>
          <p:nvPr/>
        </p:nvSpPr>
        <p:spPr>
          <a:xfrm>
            <a:off x="3425749" y="3821568"/>
            <a:ext cx="461874" cy="409073"/>
          </a:xfrm>
          <a:prstGeom prst="ellipse">
            <a:avLst/>
          </a:prstGeom>
          <a:noFill/>
          <a:effectLst>
            <a:glow rad="63500">
              <a:schemeClr val="accent4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1" name="Straight Arrow Connector 1310">
            <a:extLst>
              <a:ext uri="{FF2B5EF4-FFF2-40B4-BE49-F238E27FC236}">
                <a16:creationId xmlns:a16="http://schemas.microsoft.com/office/drawing/2014/main" id="{D6483EC0-97CD-2C6C-FC02-780473F78D31}"/>
              </a:ext>
            </a:extLst>
          </p:cNvPr>
          <p:cNvCxnSpPr>
            <a:cxnSpLocks/>
            <a:stCxn id="1327" idx="3"/>
            <a:endCxn id="1308" idx="2"/>
          </p:cNvCxnSpPr>
          <p:nvPr/>
        </p:nvCxnSpPr>
        <p:spPr>
          <a:xfrm flipV="1">
            <a:off x="3353589" y="3586499"/>
            <a:ext cx="803010" cy="411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2" name="Straight Arrow Connector 1311">
            <a:extLst>
              <a:ext uri="{FF2B5EF4-FFF2-40B4-BE49-F238E27FC236}">
                <a16:creationId xmlns:a16="http://schemas.microsoft.com/office/drawing/2014/main" id="{C6489E8E-F891-7249-6367-846B8C952505}"/>
              </a:ext>
            </a:extLst>
          </p:cNvPr>
          <p:cNvCxnSpPr>
            <a:cxnSpLocks/>
            <a:stCxn id="1308" idx="6"/>
            <a:endCxn id="1309" idx="2"/>
          </p:cNvCxnSpPr>
          <p:nvPr/>
        </p:nvCxnSpPr>
        <p:spPr>
          <a:xfrm flipV="1">
            <a:off x="4866413" y="3584496"/>
            <a:ext cx="338577" cy="200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3" name="Oval 1312">
            <a:extLst>
              <a:ext uri="{FF2B5EF4-FFF2-40B4-BE49-F238E27FC236}">
                <a16:creationId xmlns:a16="http://schemas.microsoft.com/office/drawing/2014/main" id="{4B10F826-A00E-CE02-BAAA-97A8762BCF4A}"/>
              </a:ext>
            </a:extLst>
          </p:cNvPr>
          <p:cNvSpPr/>
          <p:nvPr/>
        </p:nvSpPr>
        <p:spPr>
          <a:xfrm>
            <a:off x="2661574" y="4350154"/>
            <a:ext cx="433137" cy="409073"/>
          </a:xfrm>
          <a:prstGeom prst="ellipse">
            <a:avLst/>
          </a:prstGeom>
          <a:noFill/>
          <a:effectLst>
            <a:glow rad="50800">
              <a:schemeClr val="accent1">
                <a:satMod val="175000"/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14" name="Oval 1313">
            <a:extLst>
              <a:ext uri="{FF2B5EF4-FFF2-40B4-BE49-F238E27FC236}">
                <a16:creationId xmlns:a16="http://schemas.microsoft.com/office/drawing/2014/main" id="{CB1BC689-42F3-5DD7-1FED-58CF243A252F}"/>
              </a:ext>
            </a:extLst>
          </p:cNvPr>
          <p:cNvSpPr/>
          <p:nvPr/>
        </p:nvSpPr>
        <p:spPr>
          <a:xfrm>
            <a:off x="4156597" y="4238357"/>
            <a:ext cx="706165" cy="609033"/>
          </a:xfrm>
          <a:prstGeom prst="ellipse">
            <a:avLst/>
          </a:prstGeom>
          <a:noFill/>
          <a:effectLst>
            <a:glow rad="50800">
              <a:schemeClr val="accent6">
                <a:satMod val="175000"/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15" name="Oval 1314">
            <a:extLst>
              <a:ext uri="{FF2B5EF4-FFF2-40B4-BE49-F238E27FC236}">
                <a16:creationId xmlns:a16="http://schemas.microsoft.com/office/drawing/2014/main" id="{916398C3-9FB0-AFDA-1575-0A28B2983BD1}"/>
              </a:ext>
            </a:extLst>
          </p:cNvPr>
          <p:cNvSpPr/>
          <p:nvPr/>
        </p:nvSpPr>
        <p:spPr>
          <a:xfrm>
            <a:off x="5206250" y="4260952"/>
            <a:ext cx="663357" cy="587477"/>
          </a:xfrm>
          <a:prstGeom prst="ellipse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u="sng"/>
          </a:p>
        </p:txBody>
      </p:sp>
      <p:cxnSp>
        <p:nvCxnSpPr>
          <p:cNvPr id="1316" name="Straight Arrow Connector 1315">
            <a:extLst>
              <a:ext uri="{FF2B5EF4-FFF2-40B4-BE49-F238E27FC236}">
                <a16:creationId xmlns:a16="http://schemas.microsoft.com/office/drawing/2014/main" id="{D8305D1F-8264-552C-0078-7FEF43EAAD03}"/>
              </a:ext>
            </a:extLst>
          </p:cNvPr>
          <p:cNvCxnSpPr>
            <a:cxnSpLocks/>
            <a:stCxn id="1313" idx="6"/>
            <a:endCxn id="1314" idx="2"/>
          </p:cNvCxnSpPr>
          <p:nvPr/>
        </p:nvCxnSpPr>
        <p:spPr>
          <a:xfrm flipV="1">
            <a:off x="3094711" y="4542874"/>
            <a:ext cx="1061886" cy="1181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7" name="Straight Arrow Connector 1316">
            <a:extLst>
              <a:ext uri="{FF2B5EF4-FFF2-40B4-BE49-F238E27FC236}">
                <a16:creationId xmlns:a16="http://schemas.microsoft.com/office/drawing/2014/main" id="{BCED0E3C-3E4B-6076-833E-D2829069F24D}"/>
              </a:ext>
            </a:extLst>
          </p:cNvPr>
          <p:cNvCxnSpPr>
            <a:cxnSpLocks/>
            <a:stCxn id="1314" idx="6"/>
            <a:endCxn id="1315" idx="2"/>
          </p:cNvCxnSpPr>
          <p:nvPr/>
        </p:nvCxnSpPr>
        <p:spPr>
          <a:xfrm>
            <a:off x="4862762" y="4542874"/>
            <a:ext cx="343488" cy="1181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8" name="Straight Arrow Connector 1317">
            <a:extLst>
              <a:ext uri="{FF2B5EF4-FFF2-40B4-BE49-F238E27FC236}">
                <a16:creationId xmlns:a16="http://schemas.microsoft.com/office/drawing/2014/main" id="{7DEA77E3-D1AD-60EA-C555-411284677BDB}"/>
              </a:ext>
            </a:extLst>
          </p:cNvPr>
          <p:cNvCxnSpPr>
            <a:cxnSpLocks/>
            <a:stCxn id="1308" idx="3"/>
            <a:endCxn id="1310" idx="7"/>
          </p:cNvCxnSpPr>
          <p:nvPr/>
        </p:nvCxnSpPr>
        <p:spPr>
          <a:xfrm flipH="1">
            <a:off x="3819983" y="3808967"/>
            <a:ext cx="440566" cy="7250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9" name="Straight Arrow Connector 1318">
            <a:extLst>
              <a:ext uri="{FF2B5EF4-FFF2-40B4-BE49-F238E27FC236}">
                <a16:creationId xmlns:a16="http://schemas.microsoft.com/office/drawing/2014/main" id="{1DC55485-9919-BF8C-6936-22233E80F277}"/>
              </a:ext>
            </a:extLst>
          </p:cNvPr>
          <p:cNvCxnSpPr>
            <a:cxnSpLocks/>
            <a:stCxn id="1310" idx="5"/>
            <a:endCxn id="1314" idx="1"/>
          </p:cNvCxnSpPr>
          <p:nvPr/>
        </p:nvCxnSpPr>
        <p:spPr>
          <a:xfrm>
            <a:off x="3819983" y="4170734"/>
            <a:ext cx="440029" cy="15681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22" name="Picture 1321" descr="Shape&#10;&#10;Description automatically generated with medium confidence">
            <a:extLst>
              <a:ext uri="{FF2B5EF4-FFF2-40B4-BE49-F238E27FC236}">
                <a16:creationId xmlns:a16="http://schemas.microsoft.com/office/drawing/2014/main" id="{A97B81B4-3813-83D8-0EC1-B009AA2CE0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468" y="4489287"/>
            <a:ext cx="261349" cy="153931"/>
          </a:xfrm>
          <a:prstGeom prst="rect">
            <a:avLst/>
          </a:prstGeom>
        </p:spPr>
      </p:pic>
      <p:sp>
        <p:nvSpPr>
          <p:cNvPr id="1327" name="Rectangle: Rounded Corners 1326">
            <a:extLst>
              <a:ext uri="{FF2B5EF4-FFF2-40B4-BE49-F238E27FC236}">
                <a16:creationId xmlns:a16="http://schemas.microsoft.com/office/drawing/2014/main" id="{3C37D500-F9C6-331B-7728-DEB5EC247CCB}"/>
              </a:ext>
            </a:extLst>
          </p:cNvPr>
          <p:cNvSpPr/>
          <p:nvPr/>
        </p:nvSpPr>
        <p:spPr>
          <a:xfrm>
            <a:off x="2577198" y="3419362"/>
            <a:ext cx="776391" cy="342503"/>
          </a:xfrm>
          <a:prstGeom prst="round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36" name="Oval 1335">
            <a:extLst>
              <a:ext uri="{FF2B5EF4-FFF2-40B4-BE49-F238E27FC236}">
                <a16:creationId xmlns:a16="http://schemas.microsoft.com/office/drawing/2014/main" id="{FB21F6D9-4F92-D5D9-07CD-F16DB0260F34}"/>
              </a:ext>
            </a:extLst>
          </p:cNvPr>
          <p:cNvSpPr/>
          <p:nvPr/>
        </p:nvSpPr>
        <p:spPr>
          <a:xfrm>
            <a:off x="9612720" y="1912127"/>
            <a:ext cx="517676" cy="488295"/>
          </a:xfrm>
          <a:prstGeom prst="ellipse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37" name="Oval 1336">
            <a:extLst>
              <a:ext uri="{FF2B5EF4-FFF2-40B4-BE49-F238E27FC236}">
                <a16:creationId xmlns:a16="http://schemas.microsoft.com/office/drawing/2014/main" id="{6AB3CD3D-51AD-1E4E-3160-AF72A07957E3}"/>
              </a:ext>
            </a:extLst>
          </p:cNvPr>
          <p:cNvSpPr/>
          <p:nvPr/>
        </p:nvSpPr>
        <p:spPr>
          <a:xfrm>
            <a:off x="10650863" y="1923103"/>
            <a:ext cx="498265" cy="467166"/>
          </a:xfrm>
          <a:prstGeom prst="ellipse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u="sng"/>
          </a:p>
        </p:txBody>
      </p:sp>
      <p:sp>
        <p:nvSpPr>
          <p:cNvPr id="1338" name="Oval 1337">
            <a:extLst>
              <a:ext uri="{FF2B5EF4-FFF2-40B4-BE49-F238E27FC236}">
                <a16:creationId xmlns:a16="http://schemas.microsoft.com/office/drawing/2014/main" id="{D6D0355A-2065-911D-8FB8-5632BA4CE5B5}"/>
              </a:ext>
            </a:extLst>
          </p:cNvPr>
          <p:cNvSpPr/>
          <p:nvPr/>
        </p:nvSpPr>
        <p:spPr>
          <a:xfrm>
            <a:off x="8870823" y="2592341"/>
            <a:ext cx="543135" cy="470392"/>
          </a:xfrm>
          <a:prstGeom prst="ellipse">
            <a:avLst/>
          </a:prstGeom>
          <a:noFill/>
          <a:effectLst>
            <a:glow rad="63500">
              <a:schemeClr val="accent4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39" name="Straight Arrow Connector 1338">
            <a:extLst>
              <a:ext uri="{FF2B5EF4-FFF2-40B4-BE49-F238E27FC236}">
                <a16:creationId xmlns:a16="http://schemas.microsoft.com/office/drawing/2014/main" id="{D246E766-6928-002F-CD0D-00F46A17DBB8}"/>
              </a:ext>
            </a:extLst>
          </p:cNvPr>
          <p:cNvCxnSpPr>
            <a:cxnSpLocks/>
            <a:stCxn id="1349" idx="3"/>
            <a:endCxn id="1336" idx="2"/>
          </p:cNvCxnSpPr>
          <p:nvPr/>
        </p:nvCxnSpPr>
        <p:spPr>
          <a:xfrm flipV="1">
            <a:off x="9179684" y="2156275"/>
            <a:ext cx="433036" cy="14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0" name="Straight Arrow Connector 1339">
            <a:extLst>
              <a:ext uri="{FF2B5EF4-FFF2-40B4-BE49-F238E27FC236}">
                <a16:creationId xmlns:a16="http://schemas.microsoft.com/office/drawing/2014/main" id="{BCBF43BD-5272-D603-2117-56DE16B2A49D}"/>
              </a:ext>
            </a:extLst>
          </p:cNvPr>
          <p:cNvCxnSpPr>
            <a:cxnSpLocks/>
            <a:stCxn id="1336" idx="6"/>
            <a:endCxn id="1337" idx="2"/>
          </p:cNvCxnSpPr>
          <p:nvPr/>
        </p:nvCxnSpPr>
        <p:spPr>
          <a:xfrm>
            <a:off x="10130396" y="2156275"/>
            <a:ext cx="520467" cy="41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2" name="Oval 1341">
            <a:extLst>
              <a:ext uri="{FF2B5EF4-FFF2-40B4-BE49-F238E27FC236}">
                <a16:creationId xmlns:a16="http://schemas.microsoft.com/office/drawing/2014/main" id="{3EA6C31A-AA28-8073-B69F-185435774F16}"/>
              </a:ext>
            </a:extLst>
          </p:cNvPr>
          <p:cNvSpPr/>
          <p:nvPr/>
        </p:nvSpPr>
        <p:spPr>
          <a:xfrm>
            <a:off x="9609908" y="3230342"/>
            <a:ext cx="513046" cy="455890"/>
          </a:xfrm>
          <a:prstGeom prst="ellipse">
            <a:avLst/>
          </a:prstGeom>
          <a:noFill/>
          <a:effectLst>
            <a:glow rad="50800">
              <a:schemeClr val="accent6">
                <a:satMod val="175000"/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43" name="Oval 1342">
            <a:extLst>
              <a:ext uri="{FF2B5EF4-FFF2-40B4-BE49-F238E27FC236}">
                <a16:creationId xmlns:a16="http://schemas.microsoft.com/office/drawing/2014/main" id="{0417DFAC-4882-3059-671E-BC598AD2AFA9}"/>
              </a:ext>
            </a:extLst>
          </p:cNvPr>
          <p:cNvSpPr/>
          <p:nvPr/>
        </p:nvSpPr>
        <p:spPr>
          <a:xfrm>
            <a:off x="10671894" y="3226624"/>
            <a:ext cx="456204" cy="442420"/>
          </a:xfrm>
          <a:prstGeom prst="ellipse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u="sng"/>
          </a:p>
        </p:txBody>
      </p:sp>
      <p:cxnSp>
        <p:nvCxnSpPr>
          <p:cNvPr id="1344" name="Straight Arrow Connector 1343">
            <a:extLst>
              <a:ext uri="{FF2B5EF4-FFF2-40B4-BE49-F238E27FC236}">
                <a16:creationId xmlns:a16="http://schemas.microsoft.com/office/drawing/2014/main" id="{284281E9-32BE-98F2-6969-23960F093011}"/>
              </a:ext>
            </a:extLst>
          </p:cNvPr>
          <p:cNvCxnSpPr>
            <a:cxnSpLocks/>
            <a:stCxn id="1404" idx="3"/>
            <a:endCxn id="1342" idx="2"/>
          </p:cNvCxnSpPr>
          <p:nvPr/>
        </p:nvCxnSpPr>
        <p:spPr>
          <a:xfrm>
            <a:off x="9116859" y="3458287"/>
            <a:ext cx="493049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5" name="Straight Arrow Connector 1344">
            <a:extLst>
              <a:ext uri="{FF2B5EF4-FFF2-40B4-BE49-F238E27FC236}">
                <a16:creationId xmlns:a16="http://schemas.microsoft.com/office/drawing/2014/main" id="{FBE9C696-5DF1-CBAC-71C4-6A143698DA2B}"/>
              </a:ext>
            </a:extLst>
          </p:cNvPr>
          <p:cNvCxnSpPr>
            <a:cxnSpLocks/>
            <a:stCxn id="1342" idx="6"/>
            <a:endCxn id="1343" idx="2"/>
          </p:cNvCxnSpPr>
          <p:nvPr/>
        </p:nvCxnSpPr>
        <p:spPr>
          <a:xfrm flipV="1">
            <a:off x="10122954" y="3447834"/>
            <a:ext cx="548940" cy="1045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6" name="Straight Arrow Connector 1345">
            <a:extLst>
              <a:ext uri="{FF2B5EF4-FFF2-40B4-BE49-F238E27FC236}">
                <a16:creationId xmlns:a16="http://schemas.microsoft.com/office/drawing/2014/main" id="{8F4BC4AA-7B18-FB23-8BAD-B7905B5F2824}"/>
              </a:ext>
            </a:extLst>
          </p:cNvPr>
          <p:cNvCxnSpPr>
            <a:cxnSpLocks/>
            <a:stCxn id="1336" idx="3"/>
          </p:cNvCxnSpPr>
          <p:nvPr/>
        </p:nvCxnSpPr>
        <p:spPr>
          <a:xfrm flipH="1">
            <a:off x="9362962" y="2328913"/>
            <a:ext cx="325570" cy="26584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7" name="Straight Arrow Connector 1346">
            <a:extLst>
              <a:ext uri="{FF2B5EF4-FFF2-40B4-BE49-F238E27FC236}">
                <a16:creationId xmlns:a16="http://schemas.microsoft.com/office/drawing/2014/main" id="{34B84C9C-8BCC-D5E7-CE9A-51ABA2F46E35}"/>
              </a:ext>
            </a:extLst>
          </p:cNvPr>
          <p:cNvCxnSpPr>
            <a:cxnSpLocks/>
            <a:endCxn id="1342" idx="1"/>
          </p:cNvCxnSpPr>
          <p:nvPr/>
        </p:nvCxnSpPr>
        <p:spPr>
          <a:xfrm>
            <a:off x="9355520" y="3003421"/>
            <a:ext cx="329522" cy="29368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9" name="Rectangle: Rounded Corners 1348">
            <a:extLst>
              <a:ext uri="{FF2B5EF4-FFF2-40B4-BE49-F238E27FC236}">
                <a16:creationId xmlns:a16="http://schemas.microsoft.com/office/drawing/2014/main" id="{A1E40183-C8C8-11D1-BDA5-B4AF7BB64F34}"/>
              </a:ext>
            </a:extLst>
          </p:cNvPr>
          <p:cNvSpPr/>
          <p:nvPr/>
        </p:nvSpPr>
        <p:spPr>
          <a:xfrm>
            <a:off x="7236347" y="1844059"/>
            <a:ext cx="1943337" cy="627264"/>
          </a:xfrm>
          <a:prstGeom prst="round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80" name="Straight Arrow Connector 1379">
            <a:extLst>
              <a:ext uri="{FF2B5EF4-FFF2-40B4-BE49-F238E27FC236}">
                <a16:creationId xmlns:a16="http://schemas.microsoft.com/office/drawing/2014/main" id="{BE84B83C-5461-6016-2F02-90BC07AD4DDB}"/>
              </a:ext>
            </a:extLst>
          </p:cNvPr>
          <p:cNvCxnSpPr>
            <a:cxnSpLocks/>
            <a:stCxn id="1049" idx="5"/>
          </p:cNvCxnSpPr>
          <p:nvPr/>
        </p:nvCxnSpPr>
        <p:spPr>
          <a:xfrm>
            <a:off x="5772908" y="2482641"/>
            <a:ext cx="1364776" cy="962893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5" name="Straight Arrow Connector 1384">
            <a:extLst>
              <a:ext uri="{FF2B5EF4-FFF2-40B4-BE49-F238E27FC236}">
                <a16:creationId xmlns:a16="http://schemas.microsoft.com/office/drawing/2014/main" id="{E5FE8632-E4E4-5EAA-07CD-96995EEDB31A}"/>
              </a:ext>
            </a:extLst>
          </p:cNvPr>
          <p:cNvCxnSpPr>
            <a:cxnSpLocks/>
            <a:stCxn id="1315" idx="6"/>
          </p:cNvCxnSpPr>
          <p:nvPr/>
        </p:nvCxnSpPr>
        <p:spPr>
          <a:xfrm flipV="1">
            <a:off x="5869607" y="3489553"/>
            <a:ext cx="1302487" cy="1065138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5" name="Straight Connector 1394">
            <a:extLst>
              <a:ext uri="{FF2B5EF4-FFF2-40B4-BE49-F238E27FC236}">
                <a16:creationId xmlns:a16="http://schemas.microsoft.com/office/drawing/2014/main" id="{1810578B-6E3D-C435-DB69-F9690AAC2B26}"/>
              </a:ext>
            </a:extLst>
          </p:cNvPr>
          <p:cNvCxnSpPr>
            <a:cxnSpLocks/>
          </p:cNvCxnSpPr>
          <p:nvPr/>
        </p:nvCxnSpPr>
        <p:spPr>
          <a:xfrm>
            <a:off x="5320381" y="2661521"/>
            <a:ext cx="0" cy="545979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7" name="Straight Connector 1396">
            <a:extLst>
              <a:ext uri="{FF2B5EF4-FFF2-40B4-BE49-F238E27FC236}">
                <a16:creationId xmlns:a16="http://schemas.microsoft.com/office/drawing/2014/main" id="{EA9EA84B-F2F2-F20B-FC9E-DBE2076BC63E}"/>
              </a:ext>
            </a:extLst>
          </p:cNvPr>
          <p:cNvCxnSpPr>
            <a:cxnSpLocks/>
          </p:cNvCxnSpPr>
          <p:nvPr/>
        </p:nvCxnSpPr>
        <p:spPr>
          <a:xfrm>
            <a:off x="4355277" y="2718447"/>
            <a:ext cx="0" cy="486806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8" name="Straight Connector 1397">
            <a:extLst>
              <a:ext uri="{FF2B5EF4-FFF2-40B4-BE49-F238E27FC236}">
                <a16:creationId xmlns:a16="http://schemas.microsoft.com/office/drawing/2014/main" id="{8B90C984-EC57-5411-B008-E13F990327A0}"/>
              </a:ext>
            </a:extLst>
          </p:cNvPr>
          <p:cNvCxnSpPr>
            <a:cxnSpLocks/>
          </p:cNvCxnSpPr>
          <p:nvPr/>
        </p:nvCxnSpPr>
        <p:spPr>
          <a:xfrm>
            <a:off x="2802228" y="2661521"/>
            <a:ext cx="0" cy="543732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00" name="Picture 1399" descr="Shape&#10;&#10;Description automatically generated with medium confidence">
            <a:extLst>
              <a:ext uri="{FF2B5EF4-FFF2-40B4-BE49-F238E27FC236}">
                <a16:creationId xmlns:a16="http://schemas.microsoft.com/office/drawing/2014/main" id="{F09355F9-EED9-C6D5-4022-C01994657BB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1559" y="2120235"/>
            <a:ext cx="160971" cy="186726"/>
          </a:xfrm>
          <a:prstGeom prst="rect">
            <a:avLst/>
          </a:prstGeom>
        </p:spPr>
      </p:pic>
      <p:sp>
        <p:nvSpPr>
          <p:cNvPr id="1404" name="Rectangle: Rounded Corners 1403">
            <a:extLst>
              <a:ext uri="{FF2B5EF4-FFF2-40B4-BE49-F238E27FC236}">
                <a16:creationId xmlns:a16="http://schemas.microsoft.com/office/drawing/2014/main" id="{7461BB94-8288-EB02-A825-44B1B2D1CC14}"/>
              </a:ext>
            </a:extLst>
          </p:cNvPr>
          <p:cNvSpPr/>
          <p:nvPr/>
        </p:nvSpPr>
        <p:spPr>
          <a:xfrm>
            <a:off x="7236347" y="3178800"/>
            <a:ext cx="1880512" cy="558973"/>
          </a:xfrm>
          <a:prstGeom prst="roundRect">
            <a:avLst/>
          </a:prstGeom>
          <a:noFill/>
          <a:effectLst>
            <a:glow rad="50800">
              <a:schemeClr val="accent1">
                <a:satMod val="175000"/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411" name="Straight Arrow Connector 1410">
            <a:extLst>
              <a:ext uri="{FF2B5EF4-FFF2-40B4-BE49-F238E27FC236}">
                <a16:creationId xmlns:a16="http://schemas.microsoft.com/office/drawing/2014/main" id="{7E06116C-88AB-F69D-B629-B5AC4D2BACD1}"/>
              </a:ext>
            </a:extLst>
          </p:cNvPr>
          <p:cNvCxnSpPr>
            <a:cxnSpLocks/>
            <a:stCxn id="1043" idx="6"/>
          </p:cNvCxnSpPr>
          <p:nvPr/>
        </p:nvCxnSpPr>
        <p:spPr>
          <a:xfrm>
            <a:off x="5847029" y="1380734"/>
            <a:ext cx="1287961" cy="808169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7" name="Straight Arrow Connector 1416">
            <a:extLst>
              <a:ext uri="{FF2B5EF4-FFF2-40B4-BE49-F238E27FC236}">
                <a16:creationId xmlns:a16="http://schemas.microsoft.com/office/drawing/2014/main" id="{6DA2094D-BB01-5620-EF01-25B5A0365E74}"/>
              </a:ext>
            </a:extLst>
          </p:cNvPr>
          <p:cNvCxnSpPr>
            <a:cxnSpLocks/>
            <a:stCxn id="1309" idx="7"/>
          </p:cNvCxnSpPr>
          <p:nvPr/>
        </p:nvCxnSpPr>
        <p:spPr>
          <a:xfrm flipV="1">
            <a:off x="5776310" y="2274175"/>
            <a:ext cx="1358565" cy="1087852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54" name="Picture 1453" descr="Shape&#10;&#10;Description automatically generated with medium confidence">
            <a:extLst>
              <a:ext uri="{FF2B5EF4-FFF2-40B4-BE49-F238E27FC236}">
                <a16:creationId xmlns:a16="http://schemas.microsoft.com/office/drawing/2014/main" id="{626DB817-CBCF-647E-C242-E485110F8EE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442" y="1481956"/>
            <a:ext cx="189716" cy="220070"/>
          </a:xfrm>
          <a:prstGeom prst="rect">
            <a:avLst/>
          </a:prstGeom>
        </p:spPr>
      </p:pic>
      <p:pic>
        <p:nvPicPr>
          <p:cNvPr id="1456" name="Picture 1455" descr="Shape&#10;&#10;Description automatically generated with medium confidence">
            <a:extLst>
              <a:ext uri="{FF2B5EF4-FFF2-40B4-BE49-F238E27FC236}">
                <a16:creationId xmlns:a16="http://schemas.microsoft.com/office/drawing/2014/main" id="{89C965FD-5C68-781E-F5E6-A0A8D5A34A8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707" y="3816861"/>
            <a:ext cx="313475" cy="283260"/>
          </a:xfrm>
          <a:prstGeom prst="rect">
            <a:avLst/>
          </a:prstGeom>
        </p:spPr>
      </p:pic>
      <p:pic>
        <p:nvPicPr>
          <p:cNvPr id="1494" name="Picture 1493" descr="Shape&#10;&#10;Description automatically generated with medium confidence">
            <a:extLst>
              <a:ext uri="{FF2B5EF4-FFF2-40B4-BE49-F238E27FC236}">
                <a16:creationId xmlns:a16="http://schemas.microsoft.com/office/drawing/2014/main" id="{531964A2-62D3-ECFC-38AA-1B5F314B68C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204" y="3331333"/>
            <a:ext cx="228375" cy="206363"/>
          </a:xfrm>
          <a:prstGeom prst="rect">
            <a:avLst/>
          </a:prstGeom>
        </p:spPr>
      </p:pic>
      <p:pic>
        <p:nvPicPr>
          <p:cNvPr id="1496" name="Picture 1495" descr="Shape&#10;&#10;Description automatically generated with medium confidence">
            <a:extLst>
              <a:ext uri="{FF2B5EF4-FFF2-40B4-BE49-F238E27FC236}">
                <a16:creationId xmlns:a16="http://schemas.microsoft.com/office/drawing/2014/main" id="{CAAA51A1-6C8F-D870-03B8-2D931DEC185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7227" y="2108828"/>
            <a:ext cx="183253" cy="212574"/>
          </a:xfrm>
          <a:prstGeom prst="rect">
            <a:avLst/>
          </a:prstGeom>
        </p:spPr>
      </p:pic>
      <p:pic>
        <p:nvPicPr>
          <p:cNvPr id="1504" name="Picture 1503" descr="Shape&#10;&#10;Description automatically generated with medium confidence">
            <a:extLst>
              <a:ext uri="{FF2B5EF4-FFF2-40B4-BE49-F238E27FC236}">
                <a16:creationId xmlns:a16="http://schemas.microsoft.com/office/drawing/2014/main" id="{9C99D8B3-E552-F967-C28A-EBA323766AC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593" y="1283128"/>
            <a:ext cx="507489" cy="187207"/>
          </a:xfrm>
          <a:prstGeom prst="rect">
            <a:avLst/>
          </a:prstGeom>
        </p:spPr>
      </p:pic>
      <p:pic>
        <p:nvPicPr>
          <p:cNvPr id="1506" name="Picture 1505" descr="Shape&#10;&#10;Description automatically generated with medium confidence">
            <a:extLst>
              <a:ext uri="{FF2B5EF4-FFF2-40B4-BE49-F238E27FC236}">
                <a16:creationId xmlns:a16="http://schemas.microsoft.com/office/drawing/2014/main" id="{BD8F41A7-2301-DA28-20BE-74F9F0E60ED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95" y="3489553"/>
            <a:ext cx="540598" cy="185412"/>
          </a:xfrm>
          <a:prstGeom prst="rect">
            <a:avLst/>
          </a:prstGeom>
        </p:spPr>
      </p:pic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B7379610-AE06-BBFD-F1E7-8724162D6E0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062" y="443592"/>
            <a:ext cx="867749" cy="269749"/>
          </a:xfrm>
          <a:prstGeom prst="rect">
            <a:avLst/>
          </a:prstGeom>
        </p:spPr>
      </p:pic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2F9A9BEA-C6CD-F652-901A-2CE99F31511B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9" y="512194"/>
            <a:ext cx="802401" cy="286128"/>
          </a:xfrm>
          <a:prstGeom prst="rect">
            <a:avLst/>
          </a:prstGeom>
        </p:spPr>
      </p:pic>
      <p:pic>
        <p:nvPicPr>
          <p:cNvPr id="28" name="Picture 27" descr="Shape&#10;&#10;Description automatically generated with medium confidence">
            <a:extLst>
              <a:ext uri="{FF2B5EF4-FFF2-40B4-BE49-F238E27FC236}">
                <a16:creationId xmlns:a16="http://schemas.microsoft.com/office/drawing/2014/main" id="{C07C3CE0-73F6-0191-C251-7D46F9793DA3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948" y="3451518"/>
            <a:ext cx="588331" cy="261481"/>
          </a:xfrm>
          <a:prstGeom prst="rect">
            <a:avLst/>
          </a:prstGeom>
        </p:spPr>
      </p:pic>
      <p:pic>
        <p:nvPicPr>
          <p:cNvPr id="30" name="Picture 29" descr="Shape&#10;&#10;Description automatically generated with medium confidence">
            <a:extLst>
              <a:ext uri="{FF2B5EF4-FFF2-40B4-BE49-F238E27FC236}">
                <a16:creationId xmlns:a16="http://schemas.microsoft.com/office/drawing/2014/main" id="{DE978379-4AC3-5DF1-B24D-456C23042DB6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307" y="1275180"/>
            <a:ext cx="573928" cy="255079"/>
          </a:xfrm>
          <a:prstGeom prst="rect">
            <a:avLst/>
          </a:prstGeom>
        </p:spPr>
      </p:pic>
      <p:sp>
        <p:nvSpPr>
          <p:cNvPr id="1412" name="Wave 1411">
            <a:extLst>
              <a:ext uri="{FF2B5EF4-FFF2-40B4-BE49-F238E27FC236}">
                <a16:creationId xmlns:a16="http://schemas.microsoft.com/office/drawing/2014/main" id="{98ADE659-0463-2135-F4AD-15BB7AC66B08}"/>
              </a:ext>
            </a:extLst>
          </p:cNvPr>
          <p:cNvSpPr/>
          <p:nvPr/>
        </p:nvSpPr>
        <p:spPr>
          <a:xfrm>
            <a:off x="10614323" y="1310075"/>
            <a:ext cx="711379" cy="529720"/>
          </a:xfrm>
          <a:prstGeom prst="wav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13" name="Wave 1412">
            <a:extLst>
              <a:ext uri="{FF2B5EF4-FFF2-40B4-BE49-F238E27FC236}">
                <a16:creationId xmlns:a16="http://schemas.microsoft.com/office/drawing/2014/main" id="{E342C097-4550-E16C-840D-13C76AAA6D65}"/>
              </a:ext>
            </a:extLst>
          </p:cNvPr>
          <p:cNvSpPr/>
          <p:nvPr/>
        </p:nvSpPr>
        <p:spPr>
          <a:xfrm>
            <a:off x="1115191" y="986609"/>
            <a:ext cx="711379" cy="529720"/>
          </a:xfrm>
          <a:prstGeom prst="wav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36E48986-E31D-450A-4768-5F3D91C78A31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427" y="3285590"/>
            <a:ext cx="1755478" cy="286820"/>
          </a:xfrm>
          <a:prstGeom prst="rect">
            <a:avLst/>
          </a:prstGeom>
        </p:spPr>
      </p:pic>
      <p:pic>
        <p:nvPicPr>
          <p:cNvPr id="12" name="Picture 11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C28C414D-578D-E87E-6B2C-6FBC2040C084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812" y="1266706"/>
            <a:ext cx="569075" cy="236166"/>
          </a:xfrm>
          <a:prstGeom prst="rect">
            <a:avLst/>
          </a:prstGeom>
        </p:spPr>
      </p:pic>
      <p:pic>
        <p:nvPicPr>
          <p:cNvPr id="15" name="Picture 14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EC6D70D2-A985-364E-1156-BFD340298BBC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313" y="2172735"/>
            <a:ext cx="634754" cy="217705"/>
          </a:xfrm>
          <a:prstGeom prst="rect">
            <a:avLst/>
          </a:prstGeom>
        </p:spPr>
      </p:pic>
      <p:pic>
        <p:nvPicPr>
          <p:cNvPr id="17" name="Picture 16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E22255C2-8246-AE87-5FE1-F153AE51B28D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461" y="3478094"/>
            <a:ext cx="625636" cy="230790"/>
          </a:xfrm>
          <a:prstGeom prst="rect">
            <a:avLst/>
          </a:prstGeom>
        </p:spPr>
      </p:pic>
      <p:pic>
        <p:nvPicPr>
          <p:cNvPr id="22" name="Picture 21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50418194-DB49-ED8A-673A-FB61F329EC5F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925" y="4447096"/>
            <a:ext cx="683177" cy="212373"/>
          </a:xfrm>
          <a:prstGeom prst="rect">
            <a:avLst/>
          </a:prstGeom>
        </p:spPr>
      </p:pic>
      <p:pic>
        <p:nvPicPr>
          <p:cNvPr id="25" name="Picture 24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CF3ECC4B-D125-C628-E6DC-22E07212A5FF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490" y="4621351"/>
            <a:ext cx="691038" cy="275751"/>
          </a:xfrm>
          <a:prstGeom prst="rect">
            <a:avLst/>
          </a:prstGeom>
        </p:spPr>
      </p:pic>
      <p:pic>
        <p:nvPicPr>
          <p:cNvPr id="27" name="Picture 26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5056D95D-D7C0-9D83-9C53-A43692A81D54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616" y="1074138"/>
            <a:ext cx="658974" cy="284869"/>
          </a:xfrm>
          <a:prstGeom prst="rect">
            <a:avLst/>
          </a:prstGeom>
        </p:spPr>
      </p:pic>
      <p:pic>
        <p:nvPicPr>
          <p:cNvPr id="33" name="Picture 32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39115DCF-77DE-055C-27B5-9E8C3AAB1D0B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783" y="1977464"/>
            <a:ext cx="1568985" cy="33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22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72C7DFF8-719E-EDB6-EB29-F9BAD7D294E3}"/>
              </a:ext>
            </a:extLst>
          </p:cNvPr>
          <p:cNvSpPr/>
          <p:nvPr/>
        </p:nvSpPr>
        <p:spPr>
          <a:xfrm>
            <a:off x="2668008" y="2581110"/>
            <a:ext cx="1612490" cy="649054"/>
          </a:xfrm>
          <a:prstGeom prst="roundRect">
            <a:avLst/>
          </a:prstGeom>
          <a:gradFill flip="none" rotWithShape="1">
            <a:gsLst>
              <a:gs pos="53000">
                <a:srgbClr val="FFFCF3"/>
              </a:gs>
              <a:gs pos="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1E483E1-6F6B-6582-356E-0BCA6B09BA7B}"/>
              </a:ext>
            </a:extLst>
          </p:cNvPr>
          <p:cNvSpPr txBox="1"/>
          <p:nvPr/>
        </p:nvSpPr>
        <p:spPr>
          <a:xfrm>
            <a:off x="2635209" y="2577206"/>
            <a:ext cx="1653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         </a:t>
            </a:r>
            <a:r>
              <a:rPr lang="en-AU" dirty="0">
                <a:solidFill>
                  <a:srgbClr val="F1E8E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A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suggested point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FD7E25A8-546E-89A5-7745-2F31E0C8FF92}"/>
              </a:ext>
            </a:extLst>
          </p:cNvPr>
          <p:cNvCxnSpPr>
            <a:cxnSpLocks/>
          </p:cNvCxnSpPr>
          <p:nvPr/>
        </p:nvCxnSpPr>
        <p:spPr>
          <a:xfrm flipH="1">
            <a:off x="3522260" y="3662567"/>
            <a:ext cx="216362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E664754-B6B4-23DB-3DAC-B557D040BFC8}"/>
              </a:ext>
            </a:extLst>
          </p:cNvPr>
          <p:cNvCxnSpPr>
            <a:cxnSpLocks/>
          </p:cNvCxnSpPr>
          <p:nvPr/>
        </p:nvCxnSpPr>
        <p:spPr>
          <a:xfrm flipH="1">
            <a:off x="1762826" y="2937822"/>
            <a:ext cx="93837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Rectangle: Diagonal Corners Rounded 235">
            <a:extLst>
              <a:ext uri="{FF2B5EF4-FFF2-40B4-BE49-F238E27FC236}">
                <a16:creationId xmlns:a16="http://schemas.microsoft.com/office/drawing/2014/main" id="{2EB822D6-0C17-885D-F45F-463615EE3D4F}"/>
              </a:ext>
            </a:extLst>
          </p:cNvPr>
          <p:cNvSpPr/>
          <p:nvPr/>
        </p:nvSpPr>
        <p:spPr>
          <a:xfrm>
            <a:off x="6639297" y="1600759"/>
            <a:ext cx="5036943" cy="779598"/>
          </a:xfrm>
          <a:prstGeom prst="round2DiagRect">
            <a:avLst>
              <a:gd name="adj1" fmla="val 16667"/>
              <a:gd name="adj2" fmla="val 44541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3" name="Rectangle: Diagonal Corners Rounded 232">
            <a:extLst>
              <a:ext uri="{FF2B5EF4-FFF2-40B4-BE49-F238E27FC236}">
                <a16:creationId xmlns:a16="http://schemas.microsoft.com/office/drawing/2014/main" id="{58A35FB7-3F16-4A1E-929F-8C40D340D597}"/>
              </a:ext>
            </a:extLst>
          </p:cNvPr>
          <p:cNvSpPr/>
          <p:nvPr/>
        </p:nvSpPr>
        <p:spPr>
          <a:xfrm>
            <a:off x="6650299" y="2445994"/>
            <a:ext cx="2664950" cy="491828"/>
          </a:xfrm>
          <a:prstGeom prst="round2DiagRect">
            <a:avLst>
              <a:gd name="adj1" fmla="val 16667"/>
              <a:gd name="adj2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7" name="Rectangle: Rounded Corners 216">
            <a:extLst>
              <a:ext uri="{FF2B5EF4-FFF2-40B4-BE49-F238E27FC236}">
                <a16:creationId xmlns:a16="http://schemas.microsoft.com/office/drawing/2014/main" id="{18FDF83C-384C-9AFE-7D75-4849F5951DE7}"/>
              </a:ext>
            </a:extLst>
          </p:cNvPr>
          <p:cNvSpPr/>
          <p:nvPr/>
        </p:nvSpPr>
        <p:spPr>
          <a:xfrm>
            <a:off x="8753957" y="1705730"/>
            <a:ext cx="2834673" cy="451553"/>
          </a:xfrm>
          <a:prstGeom prst="roundRect">
            <a:avLst/>
          </a:prstGeom>
          <a:gradFill>
            <a:gsLst>
              <a:gs pos="0">
                <a:schemeClr val="accent2">
                  <a:lumMod val="5000"/>
                  <a:lumOff val="9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</a:gra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8B0B559E-A9F8-42FF-2B9F-51C6F195639A}"/>
              </a:ext>
            </a:extLst>
          </p:cNvPr>
          <p:cNvCxnSpPr>
            <a:cxnSpLocks/>
          </p:cNvCxnSpPr>
          <p:nvPr/>
        </p:nvCxnSpPr>
        <p:spPr>
          <a:xfrm>
            <a:off x="3059632" y="1994630"/>
            <a:ext cx="53089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883320" y="1658797"/>
            <a:ext cx="2399384" cy="646331"/>
            <a:chOff x="792572" y="1726711"/>
            <a:chExt cx="2105362" cy="646331"/>
          </a:xfrm>
        </p:grpSpPr>
        <p:sp>
          <p:nvSpPr>
            <p:cNvPr id="6" name="Parallelogram 5"/>
            <p:cNvSpPr/>
            <p:nvPr/>
          </p:nvSpPr>
          <p:spPr>
            <a:xfrm>
              <a:off x="792572" y="1764097"/>
              <a:ext cx="2105362" cy="596895"/>
            </a:xfrm>
            <a:prstGeom prst="parallelogram">
              <a:avLst>
                <a:gd name="adj" fmla="val 70833"/>
              </a:avLst>
            </a:prstGeom>
            <a:noFill/>
            <a:ln w="31750">
              <a:solidFill>
                <a:srgbClr val="5482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21804" y="1726711"/>
              <a:ext cx="19062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Input Observations, Expert Preferences </a:t>
              </a:r>
              <a:endParaRPr lang="en-AU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550177" y="1684597"/>
            <a:ext cx="2627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Optimise hyperparameters </a:t>
            </a:r>
          </a:p>
          <a:p>
            <a:pPr algn="ctr"/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all the GP models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84205AD-F150-7EB6-FE4C-DF35B218C0C1}"/>
              </a:ext>
            </a:extLst>
          </p:cNvPr>
          <p:cNvCxnSpPr>
            <a:cxnSpLocks/>
            <a:stCxn id="186" idx="3"/>
            <a:endCxn id="19" idx="1"/>
          </p:cNvCxnSpPr>
          <p:nvPr/>
        </p:nvCxnSpPr>
        <p:spPr>
          <a:xfrm flipV="1">
            <a:off x="6137590" y="1910927"/>
            <a:ext cx="642827" cy="1199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75CE2FC-F589-503D-6AF6-C633AD079D35}"/>
              </a:ext>
            </a:extLst>
          </p:cNvPr>
          <p:cNvCxnSpPr>
            <a:cxnSpLocks/>
            <a:stCxn id="186" idx="3"/>
          </p:cNvCxnSpPr>
          <p:nvPr/>
        </p:nvCxnSpPr>
        <p:spPr>
          <a:xfrm>
            <a:off x="6137590" y="2030843"/>
            <a:ext cx="649756" cy="6610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BBF439C-6008-D36B-81FA-C362528FB4D3}"/>
              </a:ext>
            </a:extLst>
          </p:cNvPr>
          <p:cNvCxnSpPr>
            <a:cxnSpLocks/>
          </p:cNvCxnSpPr>
          <p:nvPr/>
        </p:nvCxnSpPr>
        <p:spPr>
          <a:xfrm>
            <a:off x="8447206" y="1906144"/>
            <a:ext cx="29225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9710B99-1CFE-C77C-A987-C55E04C3B849}"/>
              </a:ext>
            </a:extLst>
          </p:cNvPr>
          <p:cNvCxnSpPr>
            <a:cxnSpLocks/>
          </p:cNvCxnSpPr>
          <p:nvPr/>
        </p:nvCxnSpPr>
        <p:spPr>
          <a:xfrm>
            <a:off x="8544771" y="2703285"/>
            <a:ext cx="1752472" cy="15007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26BC4C4-927F-ECA7-3856-C3157AF0111F}"/>
              </a:ext>
            </a:extLst>
          </p:cNvPr>
          <p:cNvCxnSpPr>
            <a:cxnSpLocks/>
          </p:cNvCxnSpPr>
          <p:nvPr/>
        </p:nvCxnSpPr>
        <p:spPr>
          <a:xfrm flipV="1">
            <a:off x="10315297" y="2157283"/>
            <a:ext cx="0" cy="1203285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Diamond 52">
            <a:extLst>
              <a:ext uri="{FF2B5EF4-FFF2-40B4-BE49-F238E27FC236}">
                <a16:creationId xmlns:a16="http://schemas.microsoft.com/office/drawing/2014/main" id="{5EE1E0C5-981B-7B00-7609-4B4AA6888AF9}"/>
              </a:ext>
            </a:extLst>
          </p:cNvPr>
          <p:cNvSpPr/>
          <p:nvPr/>
        </p:nvSpPr>
        <p:spPr>
          <a:xfrm>
            <a:off x="5602490" y="3234450"/>
            <a:ext cx="1150902" cy="843060"/>
          </a:xfrm>
          <a:prstGeom prst="diamond">
            <a:avLst/>
          </a:prstGeom>
          <a:gradFill flip="none" rotWithShape="1">
            <a:gsLst>
              <a:gs pos="58000">
                <a:srgbClr val="E6F5FE"/>
              </a:gs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DD1DA00-4656-B6C8-7B88-8B71DC88D509}"/>
              </a:ext>
            </a:extLst>
          </p:cNvPr>
          <p:cNvCxnSpPr>
            <a:cxnSpLocks/>
          </p:cNvCxnSpPr>
          <p:nvPr/>
        </p:nvCxnSpPr>
        <p:spPr>
          <a:xfrm flipV="1">
            <a:off x="1762826" y="2305128"/>
            <a:ext cx="4020" cy="113787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69453045-4B22-7747-44EE-FD57695DF193}"/>
              </a:ext>
            </a:extLst>
          </p:cNvPr>
          <p:cNvCxnSpPr>
            <a:cxnSpLocks/>
          </p:cNvCxnSpPr>
          <p:nvPr/>
        </p:nvCxnSpPr>
        <p:spPr>
          <a:xfrm flipH="1" flipV="1">
            <a:off x="4278032" y="2933518"/>
            <a:ext cx="1899909" cy="430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37734DB1-D558-B9FE-845E-699E2E77D6CB}"/>
              </a:ext>
            </a:extLst>
          </p:cNvPr>
          <p:cNvCxnSpPr>
            <a:cxnSpLocks/>
          </p:cNvCxnSpPr>
          <p:nvPr/>
        </p:nvCxnSpPr>
        <p:spPr>
          <a:xfrm>
            <a:off x="6753392" y="3654933"/>
            <a:ext cx="215071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32320288-EA55-C2E3-90E4-555EE9FA799E}"/>
              </a:ext>
            </a:extLst>
          </p:cNvPr>
          <p:cNvSpPr txBox="1"/>
          <p:nvPr/>
        </p:nvSpPr>
        <p:spPr>
          <a:xfrm>
            <a:off x="6013566" y="3463346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29A08C9E-99A2-BF7C-F657-71A5F945474C}"/>
              </a:ext>
            </a:extLst>
          </p:cNvPr>
          <p:cNvSpPr txBox="1"/>
          <p:nvPr/>
        </p:nvSpPr>
        <p:spPr>
          <a:xfrm>
            <a:off x="6018455" y="3260059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F59CAE0E-191A-31F0-EECC-F326C6E3AB22}"/>
              </a:ext>
            </a:extLst>
          </p:cNvPr>
          <p:cNvSpPr txBox="1"/>
          <p:nvPr/>
        </p:nvSpPr>
        <p:spPr>
          <a:xfrm>
            <a:off x="6045533" y="3744738"/>
            <a:ext cx="264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A24D4517-F5EB-E4B2-CAE6-11BE9B8A2EAB}"/>
              </a:ext>
            </a:extLst>
          </p:cNvPr>
          <p:cNvSpPr txBox="1"/>
          <p:nvPr/>
        </p:nvSpPr>
        <p:spPr>
          <a:xfrm>
            <a:off x="5581486" y="2664312"/>
            <a:ext cx="781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False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1BB5F946-6713-08FD-C04A-4465295FE72B}"/>
              </a:ext>
            </a:extLst>
          </p:cNvPr>
          <p:cNvSpPr txBox="1"/>
          <p:nvPr/>
        </p:nvSpPr>
        <p:spPr>
          <a:xfrm>
            <a:off x="336467" y="2340075"/>
            <a:ext cx="1300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 Data model</a:t>
            </a:r>
          </a:p>
        </p:txBody>
      </p:sp>
      <p:sp>
        <p:nvSpPr>
          <p:cNvPr id="186" name="Rectangle: Rounded Corners 185">
            <a:extLst>
              <a:ext uri="{FF2B5EF4-FFF2-40B4-BE49-F238E27FC236}">
                <a16:creationId xmlns:a16="http://schemas.microsoft.com/office/drawing/2014/main" id="{3F8A61E4-12CB-C497-C1BA-0A856C3FB24C}"/>
              </a:ext>
            </a:extLst>
          </p:cNvPr>
          <p:cNvSpPr/>
          <p:nvPr/>
        </p:nvSpPr>
        <p:spPr>
          <a:xfrm>
            <a:off x="3590527" y="1706316"/>
            <a:ext cx="2547063" cy="649054"/>
          </a:xfrm>
          <a:prstGeom prst="round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C3E93495-00A2-CFBB-743F-094BDEA72DF2}"/>
              </a:ext>
            </a:extLst>
          </p:cNvPr>
          <p:cNvGrpSpPr/>
          <p:nvPr/>
        </p:nvGrpSpPr>
        <p:grpSpPr>
          <a:xfrm>
            <a:off x="6638904" y="1681002"/>
            <a:ext cx="1790771" cy="550038"/>
            <a:chOff x="6909837" y="182402"/>
            <a:chExt cx="1790771" cy="550038"/>
          </a:xfrm>
        </p:grpSpPr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47976AFE-9A3A-9A3F-804C-38A25F029913}"/>
                </a:ext>
              </a:extLst>
            </p:cNvPr>
            <p:cNvSpPr/>
            <p:nvPr/>
          </p:nvSpPr>
          <p:spPr>
            <a:xfrm>
              <a:off x="7143654" y="272590"/>
              <a:ext cx="1556954" cy="45985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BF4E14A0-5818-BC41-AFCE-148E03F2EF25}"/>
                </a:ext>
              </a:extLst>
            </p:cNvPr>
            <p:cNvSpPr/>
            <p:nvPr/>
          </p:nvSpPr>
          <p:spPr>
            <a:xfrm>
              <a:off x="7099743" y="227915"/>
              <a:ext cx="1556954" cy="45985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1658457-1B4E-B297-EDC6-A4BBBAD8D995}"/>
                </a:ext>
              </a:extLst>
            </p:cNvPr>
            <p:cNvSpPr/>
            <p:nvPr/>
          </p:nvSpPr>
          <p:spPr>
            <a:xfrm>
              <a:off x="7051350" y="182402"/>
              <a:ext cx="1556954" cy="45985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A44845A-D4D2-E22C-E709-76988994EE47}"/>
                </a:ext>
              </a:extLst>
            </p:cNvPr>
            <p:cNvSpPr txBox="1"/>
            <p:nvPr/>
          </p:nvSpPr>
          <p:spPr>
            <a:xfrm>
              <a:off x="6909837" y="254177"/>
              <a:ext cx="17907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Fit       Rank GPs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57ED64D1-93DF-F7D9-F167-A4E613F660D2}"/>
              </a:ext>
            </a:extLst>
          </p:cNvPr>
          <p:cNvSpPr txBox="1"/>
          <p:nvPr/>
        </p:nvSpPr>
        <p:spPr>
          <a:xfrm>
            <a:off x="8694201" y="1754518"/>
            <a:ext cx="2982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Fit GP with augmented inputs</a:t>
            </a:r>
          </a:p>
        </p:txBody>
      </p:sp>
      <p:sp>
        <p:nvSpPr>
          <p:cNvPr id="218" name="Rectangle: Rounded Corners 217">
            <a:extLst>
              <a:ext uri="{FF2B5EF4-FFF2-40B4-BE49-F238E27FC236}">
                <a16:creationId xmlns:a16="http://schemas.microsoft.com/office/drawing/2014/main" id="{C1C240E6-CE23-0CCB-6DD4-9D71B1F4A8ED}"/>
              </a:ext>
            </a:extLst>
          </p:cNvPr>
          <p:cNvSpPr/>
          <p:nvPr/>
        </p:nvSpPr>
        <p:spPr>
          <a:xfrm>
            <a:off x="6802965" y="2524275"/>
            <a:ext cx="1743711" cy="326357"/>
          </a:xfrm>
          <a:prstGeom prst="roundRect">
            <a:avLst/>
          </a:prstGeom>
          <a:gradFill>
            <a:gsLst>
              <a:gs pos="0">
                <a:schemeClr val="accent6">
                  <a:lumMod val="5000"/>
                  <a:lumOff val="9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</a:gra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A195F4E-E963-683E-7597-61E04A77CAE5}"/>
              </a:ext>
            </a:extLst>
          </p:cNvPr>
          <p:cNvSpPr txBox="1"/>
          <p:nvPr/>
        </p:nvSpPr>
        <p:spPr>
          <a:xfrm>
            <a:off x="6766285" y="2507248"/>
            <a:ext cx="1790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Fit a standard GP</a:t>
            </a:r>
          </a:p>
        </p:txBody>
      </p:sp>
      <p:pic>
        <p:nvPicPr>
          <p:cNvPr id="20" name="Picture 19" descr="Logo&#10;&#10;Description automatically generated">
            <a:extLst>
              <a:ext uri="{FF2B5EF4-FFF2-40B4-BE49-F238E27FC236}">
                <a16:creationId xmlns:a16="http://schemas.microsoft.com/office/drawing/2014/main" id="{1E590335-1051-E26C-A973-D7299BAA8E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3724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608" y="2509656"/>
            <a:ext cx="511114" cy="182258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82871FAE-628F-518A-5A5B-9AF9F53C0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3724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9123" y="2203109"/>
            <a:ext cx="579507" cy="180146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8A6B663-1247-8798-0461-B071D89C5324}"/>
              </a:ext>
            </a:extLst>
          </p:cNvPr>
          <p:cNvCxnSpPr>
            <a:cxnSpLocks/>
          </p:cNvCxnSpPr>
          <p:nvPr/>
        </p:nvCxnSpPr>
        <p:spPr>
          <a:xfrm flipV="1">
            <a:off x="6177941" y="2926744"/>
            <a:ext cx="0" cy="306569"/>
          </a:xfrm>
          <a:prstGeom prst="straightConnector1">
            <a:avLst/>
          </a:prstGeom>
          <a:ln w="285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Picture 74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4BF1E6-99B9-F148-CA12-8263DA2B0E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901" y="2688985"/>
            <a:ext cx="607569" cy="2166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CE49D1-2491-9497-73F1-9DBBF8FEAE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610" y="1870392"/>
            <a:ext cx="227550" cy="115146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FA8F98F4-EB31-3C8E-9770-5C4B93113BEF}"/>
              </a:ext>
            </a:extLst>
          </p:cNvPr>
          <p:cNvSpPr/>
          <p:nvPr/>
        </p:nvSpPr>
        <p:spPr>
          <a:xfrm>
            <a:off x="544329" y="1841991"/>
            <a:ext cx="214226" cy="22078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DDD1853-53C4-C42D-61C2-F9E9890A9D00}"/>
              </a:ext>
            </a:extLst>
          </p:cNvPr>
          <p:cNvCxnSpPr>
            <a:cxnSpLocks/>
          </p:cNvCxnSpPr>
          <p:nvPr/>
        </p:nvCxnSpPr>
        <p:spPr>
          <a:xfrm>
            <a:off x="756343" y="1957521"/>
            <a:ext cx="36004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D16EFF4F-E608-B1A9-4FB2-F920EA417C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378" y="3544102"/>
            <a:ext cx="222748" cy="261487"/>
          </a:xfrm>
          <a:prstGeom prst="rect">
            <a:avLst/>
          </a:prstGeom>
        </p:spPr>
      </p:pic>
      <p:pic>
        <p:nvPicPr>
          <p:cNvPr id="38" name="Picture 37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8A67EB80-133A-9A4A-1E13-F18FC552AC8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938" y="3531980"/>
            <a:ext cx="227691" cy="245906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ED8FD8CB-D54C-921B-B407-803144C14E57}"/>
              </a:ext>
            </a:extLst>
          </p:cNvPr>
          <p:cNvGrpSpPr/>
          <p:nvPr/>
        </p:nvGrpSpPr>
        <p:grpSpPr>
          <a:xfrm>
            <a:off x="651442" y="3429000"/>
            <a:ext cx="3063436" cy="650070"/>
            <a:chOff x="2947470" y="3577366"/>
            <a:chExt cx="3063436" cy="650070"/>
          </a:xfrm>
        </p:grpSpPr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9A3342D6-7234-F1FA-24A2-F0043798905E}"/>
                </a:ext>
              </a:extLst>
            </p:cNvPr>
            <p:cNvSpPr txBox="1"/>
            <p:nvPr/>
          </p:nvSpPr>
          <p:spPr>
            <a:xfrm>
              <a:off x="5192513" y="3702332"/>
              <a:ext cx="7810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True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352690AF-F8D3-7E16-BF7E-EB7631B948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64961" y="3786360"/>
              <a:ext cx="0" cy="15526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CAFF856C-F4B8-4B5B-A241-1BA69DBD49E2}"/>
                </a:ext>
              </a:extLst>
            </p:cNvPr>
            <p:cNvSpPr/>
            <p:nvPr/>
          </p:nvSpPr>
          <p:spPr>
            <a:xfrm>
              <a:off x="3033564" y="3577366"/>
              <a:ext cx="2784724" cy="649054"/>
            </a:xfrm>
            <a:prstGeom prst="roundRect">
              <a:avLst/>
            </a:prstGeom>
            <a:gradFill flip="none" rotWithShape="1">
              <a:gsLst>
                <a:gs pos="58000">
                  <a:srgbClr val="F2EAE9"/>
                </a:gs>
                <a:gs pos="0">
                  <a:srgbClr val="E9DBDA"/>
                </a:gs>
                <a:gs pos="100000">
                  <a:srgbClr val="E2CFCE"/>
                </a:gs>
              </a:gsLst>
              <a:lin ang="162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460FC21-1CDC-720B-366B-5A6E0D70656D}"/>
                </a:ext>
              </a:extLst>
            </p:cNvPr>
            <p:cNvSpPr txBox="1"/>
            <p:nvPr/>
          </p:nvSpPr>
          <p:spPr>
            <a:xfrm>
              <a:off x="2947470" y="3581105"/>
              <a:ext cx="30634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Evaluate             </a:t>
              </a:r>
              <a:r>
                <a:rPr lang="en-AU" dirty="0">
                  <a:solidFill>
                    <a:srgbClr val="EFE5E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A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suggested point &amp; update preferences</a:t>
              </a:r>
            </a:p>
          </p:txBody>
        </p:sp>
        <p:pic>
          <p:nvPicPr>
            <p:cNvPr id="76" name="Picture 75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1C6224E5-7E49-7841-6785-B777E0DDC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874" y="3678552"/>
              <a:ext cx="726104" cy="225718"/>
            </a:xfrm>
            <a:prstGeom prst="rect">
              <a:avLst/>
            </a:prstGeom>
          </p:spPr>
        </p:pic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24F573CE-C95E-2163-624C-12AFD0E729FE}"/>
              </a:ext>
            </a:extLst>
          </p:cNvPr>
          <p:cNvSpPr txBox="1"/>
          <p:nvPr/>
        </p:nvSpPr>
        <p:spPr>
          <a:xfrm>
            <a:off x="4926624" y="3341479"/>
            <a:ext cx="781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True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1B4DF31C-BE14-2D1B-7D27-582F674CF356}"/>
              </a:ext>
            </a:extLst>
          </p:cNvPr>
          <p:cNvGrpSpPr/>
          <p:nvPr/>
        </p:nvGrpSpPr>
        <p:grpSpPr>
          <a:xfrm>
            <a:off x="8833288" y="3360568"/>
            <a:ext cx="2727523" cy="628553"/>
            <a:chOff x="7550522" y="3370818"/>
            <a:chExt cx="2727523" cy="628553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FC3781CA-3432-A755-8702-6B9D4E622B9D}"/>
                </a:ext>
              </a:extLst>
            </p:cNvPr>
            <p:cNvSpPr/>
            <p:nvPr/>
          </p:nvSpPr>
          <p:spPr>
            <a:xfrm>
              <a:off x="7550522" y="3370818"/>
              <a:ext cx="2533730" cy="628553"/>
            </a:xfrm>
            <a:prstGeom prst="roundRect">
              <a:avLst/>
            </a:prstGeom>
            <a:gradFill flip="none" rotWithShape="1">
              <a:gsLst>
                <a:gs pos="53000">
                  <a:srgbClr val="EFF4F5"/>
                </a:gs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4E3E353-065E-6FB9-57CE-CD5B3A5DCE16}"/>
                </a:ext>
              </a:extLst>
            </p:cNvPr>
            <p:cNvSpPr txBox="1"/>
            <p:nvPr/>
          </p:nvSpPr>
          <p:spPr>
            <a:xfrm>
              <a:off x="7576843" y="3370818"/>
              <a:ext cx="2701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Compute Predictive Likelihoods </a:t>
              </a:r>
            </a:p>
            <a:p>
              <a:r>
                <a:rPr lang="en-A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and</a:t>
              </a:r>
            </a:p>
          </p:txBody>
        </p:sp>
        <p:pic>
          <p:nvPicPr>
            <p:cNvPr id="78" name="Picture 77" descr="A picture containing black, darkness&#10;&#10;Description automatically generated">
              <a:extLst>
                <a:ext uri="{FF2B5EF4-FFF2-40B4-BE49-F238E27FC236}">
                  <a16:creationId xmlns:a16="http://schemas.microsoft.com/office/drawing/2014/main" id="{BAAEEB96-E1C3-E469-ED59-1951E4F34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83527" y="3628109"/>
              <a:ext cx="222748" cy="261487"/>
            </a:xfrm>
            <a:prstGeom prst="rect">
              <a:avLst/>
            </a:prstGeom>
          </p:spPr>
        </p:pic>
        <p:pic>
          <p:nvPicPr>
            <p:cNvPr id="79" name="Picture 78" descr="A picture containing black, darkness&#10;&#10;Description automatically generated">
              <a:extLst>
                <a:ext uri="{FF2B5EF4-FFF2-40B4-BE49-F238E27FC236}">
                  <a16:creationId xmlns:a16="http://schemas.microsoft.com/office/drawing/2014/main" id="{FA9EEE55-2F79-342A-5262-46F8DF0E2F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6200" y="3640824"/>
              <a:ext cx="227691" cy="2459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6353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12814</TotalTime>
  <Words>65</Words>
  <Application>Microsoft Office PowerPoint</Application>
  <PresentationFormat>Widescreen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Arun Kumar Anjanapura Venkatesh</dc:creator>
  <cp:lastModifiedBy>Arun Kumar Anjanapura Venkatesh</cp:lastModifiedBy>
  <cp:revision>45</cp:revision>
  <dcterms:created xsi:type="dcterms:W3CDTF">2022-09-06T00:36:02Z</dcterms:created>
  <dcterms:modified xsi:type="dcterms:W3CDTF">2023-09-26T06:25:30Z</dcterms:modified>
</cp:coreProperties>
</file>