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9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6" r:id="rId15"/>
    <p:sldId id="277" r:id="rId16"/>
  </p:sldIdLst>
  <p:sldSz cx="12192000" cy="6858000"/>
  <p:notesSz cx="6858000" cy="9144000"/>
  <p:defaultTextStyle>
    <a:defPPr>
      <a:defRPr lang="en-I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1667D-3443-EC45-BA5D-E82D5DB8237D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8E2FA-7036-324D-AAC3-829115D44C3A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548131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F8E2FA-7036-324D-AAC3-829115D44C3A}" type="slidenum">
              <a:rPr lang="en-IL" smtClean="0"/>
              <a:t>2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0780738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A93EAF-B4C7-119D-A909-91BF12EE0E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6173D2-47CC-5410-44D8-851FC0C3EA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C7B96F-77B9-0585-EE4A-E2DA06795D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187647-319E-33AC-25AB-A1ECD7599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C2512B-8943-56BA-B222-98F5C156F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057666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C5C50-A160-6F72-1EB9-805A4D53F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AEE3AB-4BB4-C74B-D2F4-F151B6EC88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87A8D7-8A1C-D0DB-195B-4C30D6FA3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D01934-143C-8C6A-52BE-B3FD45258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C7A60-4132-4506-C16A-A07022C34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630094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091C81-9C74-2812-420B-F75DAE6243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B23879-442C-22B4-CFF9-E4F48EB66A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93663C-5BBF-EE23-143B-A9FE398A2F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B10A9E-FC9C-64E1-7E67-412E3DEAB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38AFD-8BC6-CABA-C1D3-01FBB2581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757971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A2862A-1CE3-CA7B-DFA2-F9E9707D0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5C8BF9-5C5B-90E8-F926-675602FB47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AA7924-455F-F9DC-93EF-0B5937019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3C5700-7E3E-E853-BDE0-46B6FE794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45F655-32C4-2B3A-EBAF-290F87697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811364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A82404-9FA1-66BA-CD87-C70725C64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E2B2D4-DA72-0E9D-3AB7-F2B50D2A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B1C15B-5429-0A02-A88C-F96ED9DCB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516468-EAF0-0A79-D7F9-D4F40319A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8CDC0B-C920-1EB3-D494-8B4A645AB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15782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38B66-CE98-B17F-1064-4F033EEB7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AD666F-D2A0-AB85-0316-7D23090D89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EE565A-937C-A1FB-44D8-4D77C7499E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022F51-2043-94AF-7F15-374806AA9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172333-8A46-4ABC-A58E-90AED5C70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431E65-A47E-7CA0-2E33-A81AB97FD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948487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0A6EE-0E15-92DE-B496-B1C1DB4A9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79AEC8-8021-93C3-1F84-B9B22950B9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39B1B1-991F-72EA-88E9-DC41D8FD6C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F8BB64-B95B-3C39-98D5-A2ADF43324F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E6C310-B9DA-1316-E85B-C0F8EC1F49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27BE34-19B5-C3E0-21EC-F5C70C4B5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474656-AF77-4024-33BB-E26468E16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5E8563-60EA-4C12-3535-12FA246B1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767474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472A72-FBDE-E757-F581-CE002B144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B39B7F-EFF7-0D32-44C2-38ED8434D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673111-54E7-878C-F469-B22981456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24C13A4-D8BD-9F03-180F-2F6DBCB75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676157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568AD5-5BE0-8402-1021-DD1417C06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87E14A-1807-A263-E957-AF350BDCB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5782F4-1DFF-9AA0-AC37-DFEBD0A44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26466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8123A-BF1A-A694-C711-975C86A34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AE86DD-74A6-719C-D12C-1A4FABA12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719EC6-F684-579C-E899-0FBFCCD97A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680247-123C-84F6-9011-D54BB975B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5C209E-C3A2-68E1-71DB-FEE97533C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C29ABE-39D9-A99F-AB0F-0F0C1B04F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202115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5C0A6-24F1-F0AB-6042-200AA434F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B50755-F638-BE3C-ACC4-3D89D1CEB1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D493FE8-60F5-0B9C-8135-E7A96DE8CB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C53E40-66F4-D122-CCF0-5F3ED73F3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4D3722-2DF2-DE2D-0443-C34549E12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CB2C72-3C9C-7161-B781-99A3C0A69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140505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68A2AB-3B29-3BC0-7BE4-EF40991BA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651E9C-22EE-3362-FA0C-E65E6B675F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017D77-994D-6DCD-722A-23BAC7111B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07C240A-0B1F-B047-A710-833EFC7A4135}" type="datetimeFigureOut">
              <a:rPr lang="en-IL" smtClean="0"/>
              <a:t>18/05/2025</a:t>
            </a:fld>
            <a:endParaRPr lang="en-I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7CA893-036A-FBD5-B429-F0873A77A8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276739-4EB8-D24D-1763-3946F8D023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A4B5309-2986-E240-AE56-4AFA0F10101E}" type="slidenum">
              <a:rPr lang="en-IL" smtClean="0"/>
              <a:t>‹#›</a:t>
            </a:fld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338069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E5F37C-FCCD-A848-1446-0C522733EE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L" dirty="0"/>
              <a:t>Comparative Experiment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382438-54CE-CE15-7A1A-5562AFC454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L"/>
          </a:p>
        </p:txBody>
      </p:sp>
    </p:spTree>
    <p:extLst>
      <p:ext uri="{BB962C8B-B14F-4D97-AF65-F5344CB8AC3E}">
        <p14:creationId xmlns:p14="http://schemas.microsoft.com/office/powerpoint/2010/main" val="2653991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C55631-64AB-9737-C607-B1EDAEA3D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A8DC35D-6AB6-202E-B2ED-A47710CAC1C6}"/>
              </a:ext>
            </a:extLst>
          </p:cNvPr>
          <p:cNvSpPr txBox="1"/>
          <p:nvPr/>
        </p:nvSpPr>
        <p:spPr>
          <a:xfrm>
            <a:off x="8798363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DF8F5C-1E62-0A64-5CB8-83879B5A09A5}"/>
              </a:ext>
            </a:extLst>
          </p:cNvPr>
          <p:cNvSpPr txBox="1"/>
          <p:nvPr/>
        </p:nvSpPr>
        <p:spPr>
          <a:xfrm>
            <a:off x="2410388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67AB10-9187-52BA-7366-F3A89CDE5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220586" cy="522058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60A4D4E-2193-7494-E3DF-8A8700EFF9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14707" y="0"/>
            <a:ext cx="5220586" cy="5220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962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03CB6-2529-8223-445A-B4685C670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E756392-84A0-623D-FC84-1B1D09558D4F}"/>
              </a:ext>
            </a:extLst>
          </p:cNvPr>
          <p:cNvSpPr txBox="1"/>
          <p:nvPr/>
        </p:nvSpPr>
        <p:spPr>
          <a:xfrm>
            <a:off x="8798363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F25FC43-8535-B38A-D663-79FBAC1C7FC4}"/>
              </a:ext>
            </a:extLst>
          </p:cNvPr>
          <p:cNvSpPr txBox="1"/>
          <p:nvPr/>
        </p:nvSpPr>
        <p:spPr>
          <a:xfrm>
            <a:off x="2410388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7C745A9-3783-3814-A455-861B2C3FA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1" y="0"/>
            <a:ext cx="5334000" cy="5334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424903-7479-9AEC-E066-553733375A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3340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0557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283C19-5716-B699-4345-19E19B172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DCB4466-A948-EEBE-C86A-58B82B56000C}"/>
              </a:ext>
            </a:extLst>
          </p:cNvPr>
          <p:cNvSpPr txBox="1"/>
          <p:nvPr/>
        </p:nvSpPr>
        <p:spPr>
          <a:xfrm>
            <a:off x="8798363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4E7BCB-4203-C29B-745D-EBCF8C081017}"/>
              </a:ext>
            </a:extLst>
          </p:cNvPr>
          <p:cNvSpPr txBox="1"/>
          <p:nvPr/>
        </p:nvSpPr>
        <p:spPr>
          <a:xfrm>
            <a:off x="2410388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9999BB-A49D-10B9-670A-D634788DAE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5720" y="0"/>
            <a:ext cx="5316279" cy="53162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97C133-8AAA-AEF2-F4F7-C5BA711C90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316279" cy="531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0034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C6C4E1-0AD6-ADD7-820D-79D1148135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0BA5584-5982-2098-8DE7-5A99EE978899}"/>
              </a:ext>
            </a:extLst>
          </p:cNvPr>
          <p:cNvSpPr txBox="1"/>
          <p:nvPr/>
        </p:nvSpPr>
        <p:spPr>
          <a:xfrm>
            <a:off x="8798363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E671523-7FE5-832F-4088-28FAF176BD2B}"/>
              </a:ext>
            </a:extLst>
          </p:cNvPr>
          <p:cNvSpPr txBox="1"/>
          <p:nvPr/>
        </p:nvSpPr>
        <p:spPr>
          <a:xfrm>
            <a:off x="2410388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75FCDC-784F-D20D-DCBC-A47A7CDFC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54502" cy="54545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6407725-D2AF-5313-1C9D-E435AFDE1A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7498" y="0"/>
            <a:ext cx="5454502" cy="5454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6618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2BBF6-FEAE-1930-81FA-2E2311191B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4F8A9FE-764B-1FE2-CB87-3006A360F3EA}"/>
              </a:ext>
            </a:extLst>
          </p:cNvPr>
          <p:cNvSpPr txBox="1"/>
          <p:nvPr/>
        </p:nvSpPr>
        <p:spPr>
          <a:xfrm>
            <a:off x="8798363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73B3649-5BF5-A022-BAD9-4196142143D5}"/>
              </a:ext>
            </a:extLst>
          </p:cNvPr>
          <p:cNvSpPr txBox="1"/>
          <p:nvPr/>
        </p:nvSpPr>
        <p:spPr>
          <a:xfrm>
            <a:off x="2410388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22296F-C6A9-6E21-0634-7D1E148AD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34681" cy="563468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040FEE-2437-08C9-BEC2-5B81660F0E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7318" y="0"/>
            <a:ext cx="5634681" cy="563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69146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FE248-A0B6-0E9A-2C45-B38D6E542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L" dirty="0"/>
              <a:t>You are done! Good Job!</a:t>
            </a:r>
          </a:p>
        </p:txBody>
      </p:sp>
      <p:sp>
        <p:nvSpPr>
          <p:cNvPr id="4" name="AutoShape 2" descr="Season 1 | Severance Wiki | Fandom">
            <a:extLst>
              <a:ext uri="{FF2B5EF4-FFF2-40B4-BE49-F238E27FC236}">
                <a16:creationId xmlns:a16="http://schemas.microsoft.com/office/drawing/2014/main" id="{0FDDE760-91A9-CD6E-8F6F-5FAB8D0F5A2A}"/>
              </a:ext>
            </a:extLst>
          </p:cNvPr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838200" y="1825625"/>
            <a:ext cx="5414319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IL" dirty="0"/>
              <a:t>Please send the saved presentation to: …</a:t>
            </a:r>
          </a:p>
        </p:txBody>
      </p:sp>
      <p:pic>
        <p:nvPicPr>
          <p:cNvPr id="1030" name="Picture 6" descr="Season 1 | Severance Wiki | Fandom">
            <a:extLst>
              <a:ext uri="{FF2B5EF4-FFF2-40B4-BE49-F238E27FC236}">
                <a16:creationId xmlns:a16="http://schemas.microsoft.com/office/drawing/2014/main" id="{6A07D1EC-4030-CDA6-78C4-AE6F0D996B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378" y="1451918"/>
            <a:ext cx="3048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01067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3E9F56-0A06-5C4B-632D-CF487835EC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You will see </a:t>
            </a:r>
            <a:r>
              <a:rPr lang="en-US" sz="2400" b="1" dirty="0"/>
              <a:t>10 slides</a:t>
            </a:r>
            <a:r>
              <a:rPr lang="en-US" sz="2400" dirty="0"/>
              <a:t>.</a:t>
            </a:r>
          </a:p>
          <a:p>
            <a:r>
              <a:rPr lang="en-US" sz="2400" dirty="0"/>
              <a:t>On each slide, </a:t>
            </a:r>
            <a:r>
              <a:rPr lang="en-US" sz="2400" b="1" dirty="0"/>
              <a:t>highlight in yellow</a:t>
            </a:r>
            <a:r>
              <a:rPr lang="en-US" sz="2400" dirty="0"/>
              <a:t> the collage of images that looks </a:t>
            </a:r>
            <a:r>
              <a:rPr lang="en-US" sz="2400" b="1" dirty="0"/>
              <a:t>more realistic</a:t>
            </a:r>
            <a:r>
              <a:rPr lang="en-US" sz="2400" dirty="0"/>
              <a:t>, based on your judgment.</a:t>
            </a:r>
          </a:p>
          <a:p>
            <a:r>
              <a:rPr lang="en-US" sz="2400" dirty="0"/>
              <a:t>You may </a:t>
            </a:r>
            <a:r>
              <a:rPr lang="en-US" sz="2400" b="1" dirty="0"/>
              <a:t>zoom in</a:t>
            </a:r>
            <a:r>
              <a:rPr lang="en-US" sz="2400" dirty="0"/>
              <a:t> to inspect the details more closely.</a:t>
            </a:r>
          </a:p>
          <a:p>
            <a:r>
              <a:rPr lang="en-US" sz="2400" dirty="0"/>
              <a:t>If both collages appear to be of </a:t>
            </a:r>
            <a:r>
              <a:rPr lang="en-US" sz="2400" b="1" dirty="0"/>
              <a:t>equal quality</a:t>
            </a:r>
            <a:r>
              <a:rPr lang="en-US" sz="2400" dirty="0"/>
              <a:t>, feel free to </a:t>
            </a:r>
            <a:r>
              <a:rPr lang="en-US" sz="2400" b="1" dirty="0"/>
              <a:t>randomly select one</a:t>
            </a:r>
            <a:r>
              <a:rPr lang="en-US" sz="2400" dirty="0"/>
              <a:t> to highlight.</a:t>
            </a:r>
          </a:p>
          <a:p>
            <a:r>
              <a:rPr lang="en-US" sz="2400" dirty="0"/>
              <a:t>Once finished, </a:t>
            </a:r>
            <a:r>
              <a:rPr lang="en-US" sz="2400" b="1" dirty="0"/>
              <a:t>save your selections</a:t>
            </a:r>
            <a:r>
              <a:rPr lang="en-US" sz="2400" dirty="0"/>
              <a:t> and </a:t>
            </a:r>
            <a:r>
              <a:rPr lang="en-US" sz="2400" b="1" dirty="0"/>
              <a:t>send the presentation</a:t>
            </a:r>
            <a:r>
              <a:rPr lang="en-US" sz="2400" dirty="0"/>
              <a:t> to my email.</a:t>
            </a:r>
          </a:p>
          <a:p>
            <a:r>
              <a:rPr lang="en-US" sz="2400" dirty="0"/>
              <a:t>My email is: </a:t>
            </a:r>
            <a:r>
              <a:rPr lang="en-US" sz="2400" b="1" dirty="0"/>
              <a:t>…</a:t>
            </a:r>
            <a:endParaRPr lang="en-US" sz="24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2A2237E-9676-2CA0-1922-2D70C41F5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L" dirty="0"/>
              <a:t>Instructions</a:t>
            </a:r>
          </a:p>
        </p:txBody>
      </p:sp>
    </p:spTree>
    <p:extLst>
      <p:ext uri="{BB962C8B-B14F-4D97-AF65-F5344CB8AC3E}">
        <p14:creationId xmlns:p14="http://schemas.microsoft.com/office/powerpoint/2010/main" val="12886015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2B70B2-86AF-7D56-D4F3-FEA9184DCD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60011-EBE4-7E90-BB19-4D358C0C0A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167311"/>
            <a:ext cx="10515600" cy="1456107"/>
          </a:xfrm>
        </p:spPr>
        <p:txBody>
          <a:bodyPr/>
          <a:lstStyle/>
          <a:p>
            <a:r>
              <a:rPr lang="en-IL" dirty="0"/>
              <a:t>I think that the images on the right side are more realistic. Therefore  I mark 2 in yellow.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F45506A-D6E8-60AD-CE08-82B6111AA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L" dirty="0"/>
              <a:t>Example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0FDA5C4-CC3D-2441-6977-6BF5DCE6D0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045" y="1690688"/>
            <a:ext cx="2620982" cy="262098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EDFA25E-1253-AF89-54AE-3F8D378F85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5566" y="1690689"/>
            <a:ext cx="2620982" cy="262098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8288C50-B7EE-96A4-FE12-FF88BC0B96C2}"/>
              </a:ext>
            </a:extLst>
          </p:cNvPr>
          <p:cNvSpPr txBox="1"/>
          <p:nvPr/>
        </p:nvSpPr>
        <p:spPr>
          <a:xfrm>
            <a:off x="3195944" y="4399403"/>
            <a:ext cx="47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L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DB75B6C-FD01-2D4A-CC11-F6FE611B764F}"/>
              </a:ext>
            </a:extLst>
          </p:cNvPr>
          <p:cNvSpPr txBox="1"/>
          <p:nvPr/>
        </p:nvSpPr>
        <p:spPr>
          <a:xfrm>
            <a:off x="8996057" y="4370158"/>
            <a:ext cx="478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L" dirty="0">
                <a:highlight>
                  <a:srgbClr val="FFFF00"/>
                </a:highligh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361141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DDE75B-3B7A-990C-0517-0E05FBAE14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L" dirty="0"/>
              <a:t>OK are you ready?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DC933B-C36E-AFAB-52DD-C1E9F5B45E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You will need to judge 10 slide</a:t>
            </a:r>
          </a:p>
          <a:p>
            <a:r>
              <a:rPr lang="en-US" dirty="0"/>
              <a:t>L</a:t>
            </a:r>
            <a:r>
              <a:rPr lang="en-IL" dirty="0"/>
              <a:t>ets go!</a:t>
            </a:r>
          </a:p>
        </p:txBody>
      </p:sp>
    </p:spTree>
    <p:extLst>
      <p:ext uri="{BB962C8B-B14F-4D97-AF65-F5344CB8AC3E}">
        <p14:creationId xmlns:p14="http://schemas.microsoft.com/office/powerpoint/2010/main" val="2231289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3AF591D-2068-7DA1-EDDC-AA4D0669C4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39563" cy="55395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C1347F-1F43-4647-AD8F-0F02EF1890C7}"/>
              </a:ext>
            </a:extLst>
          </p:cNvPr>
          <p:cNvSpPr txBox="1"/>
          <p:nvPr/>
        </p:nvSpPr>
        <p:spPr>
          <a:xfrm>
            <a:off x="2615732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1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3DB6EC-F558-E3AF-8D6B-63FA419D35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2439" y="0"/>
            <a:ext cx="5539563" cy="553956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584A40F-8F08-56BB-4516-7369B3173A29}"/>
              </a:ext>
            </a:extLst>
          </p:cNvPr>
          <p:cNvSpPr txBox="1"/>
          <p:nvPr/>
        </p:nvSpPr>
        <p:spPr>
          <a:xfrm>
            <a:off x="9268171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592536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F8E9F-2C36-CC49-0BC5-1D86D0834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692F2CB1-2B88-6A17-E943-C22A18DB0B8C}"/>
              </a:ext>
            </a:extLst>
          </p:cNvPr>
          <p:cNvSpPr txBox="1"/>
          <p:nvPr/>
        </p:nvSpPr>
        <p:spPr>
          <a:xfrm>
            <a:off x="2615732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A3903C6-3E61-5F48-D245-16873BC66F91}"/>
              </a:ext>
            </a:extLst>
          </p:cNvPr>
          <p:cNvSpPr txBox="1"/>
          <p:nvPr/>
        </p:nvSpPr>
        <p:spPr>
          <a:xfrm>
            <a:off x="8953116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5D1FEF-A7B6-A083-03FE-0A9051C8C7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661556" cy="566155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FB2FA7-29E2-6F26-A868-1F5AFEF8B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0445" y="-1"/>
            <a:ext cx="5661555" cy="5661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3294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C804F4-A382-7431-1BC8-7198616BEE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D00AAF1-D27F-6554-C251-058F19194249}"/>
              </a:ext>
            </a:extLst>
          </p:cNvPr>
          <p:cNvSpPr txBox="1"/>
          <p:nvPr/>
        </p:nvSpPr>
        <p:spPr>
          <a:xfrm>
            <a:off x="8798363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2D8CC1-F219-EB22-798A-997EB2563395}"/>
              </a:ext>
            </a:extLst>
          </p:cNvPr>
          <p:cNvSpPr txBox="1"/>
          <p:nvPr/>
        </p:nvSpPr>
        <p:spPr>
          <a:xfrm>
            <a:off x="2410388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60A9058-0601-D8E0-C837-3B7A6F2AE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-1"/>
            <a:ext cx="5539563" cy="553956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0F13B6A-8EBB-EA6E-C9B6-645F5C4125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2438" y="0"/>
            <a:ext cx="5539562" cy="553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911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00A9A6-43E3-6760-915F-D54B1AB6AB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458D8C2-989C-CAF7-97F7-FE9E6AB7EC5D}"/>
              </a:ext>
            </a:extLst>
          </p:cNvPr>
          <p:cNvSpPr txBox="1"/>
          <p:nvPr/>
        </p:nvSpPr>
        <p:spPr>
          <a:xfrm>
            <a:off x="8798363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52C83C-89FC-2762-28A0-EB5576437904}"/>
              </a:ext>
            </a:extLst>
          </p:cNvPr>
          <p:cNvSpPr txBox="1"/>
          <p:nvPr/>
        </p:nvSpPr>
        <p:spPr>
          <a:xfrm>
            <a:off x="2410388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C8B3DB-D871-0921-63A1-0CE5863BDD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528930" cy="55289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059E46-6EE9-9923-D3F5-2DA3D8E75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3072" y="0"/>
            <a:ext cx="5528930" cy="552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60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AFAB1-4D43-8B1A-14AB-246DDC808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D06F76F-20FC-57E7-B1F2-6BC5CD0E9981}"/>
              </a:ext>
            </a:extLst>
          </p:cNvPr>
          <p:cNvSpPr txBox="1"/>
          <p:nvPr/>
        </p:nvSpPr>
        <p:spPr>
          <a:xfrm>
            <a:off x="8798363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6AA8523-A2D2-FCC7-DA38-8AD41F49818D}"/>
              </a:ext>
            </a:extLst>
          </p:cNvPr>
          <p:cNvSpPr txBox="1"/>
          <p:nvPr/>
        </p:nvSpPr>
        <p:spPr>
          <a:xfrm>
            <a:off x="2410388" y="5784112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L" dirty="0"/>
              <a:t>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AA0167-7236-85F6-8436-6DC64BC1B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75767" cy="54757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738D5CF-94C7-E43D-59DE-FDDC51A15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6232" y="0"/>
            <a:ext cx="5475768" cy="547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596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154</Words>
  <Application>Microsoft Macintosh PowerPoint</Application>
  <PresentationFormat>Widescreen</PresentationFormat>
  <Paragraphs>38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Office Theme</vt:lpstr>
      <vt:lpstr>Comparative Experiment</vt:lpstr>
      <vt:lpstr>Instructions</vt:lpstr>
      <vt:lpstr>Example</vt:lpstr>
      <vt:lpstr>OK are you ready?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 are done! Good Job!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נמרוד ברמן</dc:creator>
  <cp:lastModifiedBy>נמרוד ברמן</cp:lastModifiedBy>
  <cp:revision>13</cp:revision>
  <dcterms:created xsi:type="dcterms:W3CDTF">2025-05-06T06:11:39Z</dcterms:created>
  <dcterms:modified xsi:type="dcterms:W3CDTF">2025-05-18T09:11:04Z</dcterms:modified>
</cp:coreProperties>
</file>