
<file path=[Content_Types].xml><?xml version="1.0" encoding="utf-8"?>
<Types xmlns="http://schemas.openxmlformats.org/package/2006/content-types"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4.xml"/><Relationship Id="rId3" Type="http://schemas.openxmlformats.org/officeDocument/2006/relationships/image" Target="../media/image1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5.xml"/><Relationship Id="rId3" Type="http://schemas.openxmlformats.org/officeDocument/2006/relationships/image" Target="../media/image2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02230" y="2845435"/>
            <a:ext cx="65779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600"/>
              <a:t>Supplementary Material</a:t>
            </a:r>
            <a:endParaRPr lang="en-US" altLang="zh-CN" sz="3600"/>
          </a:p>
        </p:txBody>
      </p:sp>
      <p:sp>
        <p:nvSpPr>
          <p:cNvPr id="6" name="文本框 5"/>
          <p:cNvSpPr txBox="1"/>
          <p:nvPr/>
        </p:nvSpPr>
        <p:spPr>
          <a:xfrm>
            <a:off x="2547620" y="4850765"/>
            <a:ext cx="7096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/>
              <a:t>ICLR 2026 Conference Submission3118 Authors</a:t>
            </a:r>
            <a:endParaRPr lang="en-US" altLang="zh-CN" sz="20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9月24日4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1571625"/>
            <a:ext cx="12192635" cy="32670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64000" y="492887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/>
              <a:t>Daytime</a:t>
            </a:r>
            <a:endParaRPr lang="en-US" altLang="zh-CN" sz="2400"/>
          </a:p>
        </p:txBody>
      </p:sp>
      <p:sp>
        <p:nvSpPr>
          <p:cNvPr id="6" name="文本框 5"/>
          <p:cNvSpPr txBox="1"/>
          <p:nvPr/>
        </p:nvSpPr>
        <p:spPr>
          <a:xfrm>
            <a:off x="2656840" y="132715"/>
            <a:ext cx="6879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/>
              <a:t>Open-loop </a:t>
            </a:r>
            <a:r>
              <a:rPr lang="en-US" altLang="zh-CN" sz="2800">
                <a:sym typeface="+mn-ea"/>
              </a:rPr>
              <a:t>trajectory visualization</a:t>
            </a:r>
            <a:endParaRPr lang="en-US" altLang="zh-CN" sz="2800"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594475" y="5741035"/>
            <a:ext cx="2066290" cy="13335"/>
          </a:xfrm>
          <a:prstGeom prst="line">
            <a:avLst/>
          </a:prstGeom>
          <a:ln w="38100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594475" y="6205855"/>
            <a:ext cx="2066290" cy="13335"/>
          </a:xfrm>
          <a:prstGeom prst="line">
            <a:avLst/>
          </a:prstGeom>
          <a:ln w="38100" cmpd="sng">
            <a:solidFill>
              <a:srgbClr val="0070C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594475" y="6670675"/>
            <a:ext cx="2066290" cy="13335"/>
          </a:xfrm>
          <a:prstGeom prst="line">
            <a:avLst/>
          </a:prstGeom>
          <a:ln w="38100" cmpd="sng">
            <a:solidFill>
              <a:schemeClr val="accent3">
                <a:lumMod val="50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9056370" y="55638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/>
              <a:t>GT </a:t>
            </a:r>
            <a:r>
              <a:rPr lang="en-US" altLang="zh-CN">
                <a:sym typeface="+mn-ea"/>
              </a:rPr>
              <a:t>trajectory </a:t>
            </a:r>
            <a:endParaRPr lang="en-US" altLang="zh-CN"/>
          </a:p>
        </p:txBody>
      </p:sp>
      <p:sp>
        <p:nvSpPr>
          <p:cNvPr id="11" name="文本框 10"/>
          <p:cNvSpPr txBox="1"/>
          <p:nvPr/>
        </p:nvSpPr>
        <p:spPr>
          <a:xfrm>
            <a:off x="9056370" y="60280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/>
              <a:t>Ours (EchoP) </a:t>
            </a:r>
            <a:r>
              <a:rPr lang="en-US" altLang="zh-CN">
                <a:sym typeface="+mn-ea"/>
              </a:rPr>
              <a:t>trajectory 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9056370" y="645033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/>
              <a:t>Genad (ECCV'24) </a:t>
            </a:r>
            <a:r>
              <a:rPr lang="en-US" altLang="zh-CN">
                <a:sym typeface="+mn-ea"/>
              </a:rPr>
              <a:t>trajectory </a:t>
            </a:r>
            <a:endParaRPr lang="en-US" altLang="zh-CN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9月24日2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1604010"/>
            <a:ext cx="12192000" cy="3326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64000" y="510921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/>
              <a:t>Nighttime</a:t>
            </a:r>
            <a:endParaRPr lang="en-US" altLang="zh-CN" sz="2400"/>
          </a:p>
        </p:txBody>
      </p:sp>
      <p:sp>
        <p:nvSpPr>
          <p:cNvPr id="6" name="文本框 5"/>
          <p:cNvSpPr txBox="1"/>
          <p:nvPr/>
        </p:nvSpPr>
        <p:spPr>
          <a:xfrm>
            <a:off x="2711450" y="89535"/>
            <a:ext cx="6879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/>
              <a:t>Open-loop </a:t>
            </a:r>
            <a:r>
              <a:rPr lang="en-US" altLang="zh-CN" sz="2800">
                <a:sym typeface="+mn-ea"/>
              </a:rPr>
              <a:t>trajectory visualization</a:t>
            </a:r>
            <a:endParaRPr lang="en-US" altLang="zh-CN" sz="2800"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603365" y="5746750"/>
            <a:ext cx="2066290" cy="13335"/>
          </a:xfrm>
          <a:prstGeom prst="line">
            <a:avLst/>
          </a:prstGeom>
          <a:ln w="38100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603365" y="6211570"/>
            <a:ext cx="2066290" cy="13335"/>
          </a:xfrm>
          <a:prstGeom prst="line">
            <a:avLst/>
          </a:prstGeom>
          <a:ln w="38100" cmpd="sng">
            <a:solidFill>
              <a:srgbClr val="0070C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603365" y="6676390"/>
            <a:ext cx="2066290" cy="13335"/>
          </a:xfrm>
          <a:prstGeom prst="line">
            <a:avLst/>
          </a:prstGeom>
          <a:ln w="38100" cmpd="sng">
            <a:solidFill>
              <a:schemeClr val="accent3">
                <a:lumMod val="50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9065260" y="556958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/>
              <a:t>GT </a:t>
            </a:r>
            <a:r>
              <a:rPr lang="en-US" altLang="zh-CN">
                <a:sym typeface="+mn-ea"/>
              </a:rPr>
              <a:t>trajectory </a:t>
            </a:r>
            <a:endParaRPr lang="en-US" altLang="zh-CN"/>
          </a:p>
        </p:txBody>
      </p:sp>
      <p:sp>
        <p:nvSpPr>
          <p:cNvPr id="11" name="文本框 10"/>
          <p:cNvSpPr txBox="1"/>
          <p:nvPr/>
        </p:nvSpPr>
        <p:spPr>
          <a:xfrm>
            <a:off x="9065260" y="60337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/>
              <a:t>Ours (EchoP) </a:t>
            </a:r>
            <a:r>
              <a:rPr lang="en-US" altLang="zh-CN">
                <a:sym typeface="+mn-ea"/>
              </a:rPr>
              <a:t>trajectory 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9065260" y="645604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>
                <a:sym typeface="+mn-ea"/>
              </a:rPr>
              <a:t>Genad (ECCV'24) </a:t>
            </a:r>
            <a:r>
              <a:rPr lang="en-US" altLang="zh-CN">
                <a:sym typeface="+mn-ea"/>
              </a:rPr>
              <a:t>trajectory </a:t>
            </a:r>
            <a:endParaRPr lang="en-US" altLang="zh-CN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</Words>
  <Application>WPS 演示</Application>
  <PresentationFormat>宽屏</PresentationFormat>
  <Paragraphs>24</Paragraphs>
  <Slides>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PowerPoint 演示文稿</vt:lpstr>
      <vt:lpstr>The meaning of trajectory colors in video visualization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  </cp:lastModifiedBy>
  <cp:revision>160</cp:revision>
  <dcterms:created xsi:type="dcterms:W3CDTF">2019-06-19T02:08:00Z</dcterms:created>
  <dcterms:modified xsi:type="dcterms:W3CDTF">2025-09-24T15:19:31Z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091DBA8C1646418CA059C68F99CDC133_11</vt:lpwstr>
  </property>
</Properties>
</file>