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58"/>
  </p:normalViewPr>
  <p:slideViewPr>
    <p:cSldViewPr snapToGrid="0" snapToObjects="1">
      <p:cViewPr varScale="1">
        <p:scale>
          <a:sx n="120" d="100"/>
          <a:sy n="120" d="100"/>
        </p:scale>
        <p:origin x="1944" y="1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8/19/25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>
              <a:defRPr sz="4400" b="1">
                <a:solidFill>
                  <a:srgbClr val="FF8C00"/>
                </a:solidFill>
              </a:defRPr>
            </a:pPr>
            <a:r>
              <a:t>Mitigating Cybersecurity Risks in Virtual Healthcare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FF8C00"/>
                </a:solidFill>
              </a:defRPr>
            </a:pPr>
            <a:r>
              <a:t>Introduction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800"/>
              </a:spcAft>
              <a:defRPr sz="1800">
                <a:solidFill>
                  <a:srgbClr val="404040"/>
                </a:solidFill>
              </a:defRPr>
            </a:pPr>
            <a:r>
              <a:t>As we continue to leverage digital platforms for patient care, it's crucial to ensure the security of our virtual healthcare services.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FF8C00"/>
                </a:solidFill>
              </a:defRPr>
            </a:pPr>
            <a:r>
              <a:t>Virtual Healthcare and the Rise of Cyber Threats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18167"/>
            <a:ext cx="4114800" cy="3657600"/>
          </a:xfrm>
        </p:spPr>
        <p:txBody>
          <a:bodyPr>
            <a:normAutofit fontScale="62500" lnSpcReduction="20000"/>
          </a:bodyPr>
          <a:lstStyle/>
          <a:p>
            <a:endParaRPr dirty="0"/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In the past 12 months, our virtual healthcare platforms have been compromised at an alarming rate, with 25% of our platforms experiencing a breach, resulting in 15 significant data breaches.</a:t>
            </a:r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Furthermore, these breaches have led to significant delays in patient care and disruptions to clinical operations, highlighting the need for robust cybersecurity measures.</a:t>
            </a:r>
          </a:p>
          <a:p>
            <a:pPr>
              <a:spcAft>
                <a:spcPts val="400"/>
              </a:spcAft>
              <a:defRPr sz="1600">
                <a:solidFill>
                  <a:srgbClr val="4682B4"/>
                </a:solidFill>
              </a:defRPr>
            </a:pPr>
            <a:r>
              <a:rPr dirty="0"/>
              <a:t>Our analysis reveals that the majority of these breaches were caused by third-party data breaches, emphasizing the importance of ensuring the security of our third-party vendors.</a:t>
            </a:r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The scope of the problem is evident, with 287% surge in healthcare's third-party data breaches from 2022 to 2023, affecting a significant number of individuals.</a:t>
            </a:r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It's crucial to note that ransomware attacks in healthcare pose a 'threat-to-life' risk by shutting down critical systems and delaying patient care.</a:t>
            </a:r>
          </a:p>
          <a:p>
            <a:pPr>
              <a:spcAft>
                <a:spcPts val="400"/>
              </a:spcAft>
              <a:defRPr sz="1600">
                <a:solidFill>
                  <a:srgbClr val="4682B4"/>
                </a:solidFill>
              </a:defRPr>
            </a:pPr>
            <a:r>
              <a:rPr dirty="0"/>
              <a:t>In light of these findings, we must prioritize implementing new regulations to defend against these breaches, such as new HHS cybersecurity guidelines.</a:t>
            </a:r>
          </a:p>
          <a:p>
            <a:pPr>
              <a:spcAft>
                <a:spcPts val="400"/>
              </a:spcAft>
              <a:defRPr sz="1600">
                <a:solidFill>
                  <a:srgbClr val="404040"/>
                </a:solidFill>
              </a:defRPr>
            </a:pPr>
            <a:r>
              <a:rPr dirty="0"/>
              <a:t>Moreover, we need to enhance our internal controls, including vulnerability assessments and penetration testing, to ensure the security of our virtual healthcare platforms.</a:t>
            </a:r>
          </a:p>
        </p:txBody>
      </p:sp>
      <p:pic>
        <p:nvPicPr>
          <p:cNvPr id="4" name="Picture 3" descr="image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029200" y="1828800"/>
            <a:ext cx="3200400" cy="3200400"/>
          </a:xfrm>
          <a:prstGeom prst="rect">
            <a:avLst/>
          </a:prstGeom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FF8C00"/>
                </a:solidFill>
              </a:defRPr>
            </a:pPr>
            <a:r>
              <a:t>Assessing the Impact of Data Breaches on Patient Trust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A recent study found that 75% of patients are concerned about the security of their health data.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rise of online health platforms has led to an increase in patient engagement.</a:t>
            </a:r>
          </a:p>
          <a:p>
            <a:pPr>
              <a:spcAft>
                <a:spcPts val="600"/>
              </a:spcAft>
              <a:defRPr sz="1800">
                <a:solidFill>
                  <a:srgbClr val="4682B4"/>
                </a:solidFill>
              </a:defRPr>
            </a:pPr>
            <a:r>
              <a:t>However, this increased engagement also brings new challenges for patient data protection.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healthcare industry's lack of standardization in data security protocols is a significant concern.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use of third-party vendors can compromise patient data security.</a:t>
            </a:r>
          </a:p>
          <a:p>
            <a:pPr>
              <a:spcAft>
                <a:spcPts val="600"/>
              </a:spcAft>
              <a:defRPr sz="1800">
                <a:solidFill>
                  <a:srgbClr val="4682B4"/>
                </a:solidFill>
              </a:defRPr>
            </a:pPr>
            <a:r>
              <a:t>The integration of AI and machine learning in healthcare can help improve patient outcomes.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importance of patient education in maintaining trust in healthcare services cannot be overstated.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FF8C00"/>
                </a:solidFill>
              </a:defRPr>
            </a:pPr>
            <a:r>
              <a:t>Implementing End-to-End Encryption in Virtual Consultations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End-to-end encryption is a key consideration for secure virtual consultations.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use of secure protocols and encryption algorithms is crucial.</a:t>
            </a:r>
          </a:p>
          <a:p>
            <a:pPr>
              <a:spcAft>
                <a:spcPts val="600"/>
              </a:spcAft>
              <a:defRPr sz="1800">
                <a:solidFill>
                  <a:srgbClr val="4682B4"/>
                </a:solidFill>
              </a:defRPr>
            </a:pPr>
            <a:r>
              <a:t>The importance of regular software updates and patches cannot be overstated.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integration of encryption into existing healthcare systems is a significant challenge.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use of secure authentication protocols is essential.</a:t>
            </a:r>
          </a:p>
          <a:p>
            <a:pPr>
              <a:spcAft>
                <a:spcPts val="600"/>
              </a:spcAft>
              <a:defRPr sz="1800">
                <a:solidFill>
                  <a:srgbClr val="4682B4"/>
                </a:solidFill>
              </a:defRPr>
            </a:pPr>
            <a:r>
              <a:t>The implementation of multi-factor authentication is a best practice.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importance of secure data storage and retrieval in virtual consultations cannot be ignored.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FF8C00"/>
                </a:solidFill>
              </a:defRPr>
            </a:pPr>
            <a:r>
              <a:t>Securing Data Storage and Retrieval for Virtual Healthcare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importance of secure data storage and retrieval in virtual healthcare cannot be overstated.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use of secure protocols and encryption algorithms is crucial.</a:t>
            </a:r>
          </a:p>
          <a:p>
            <a:pPr>
              <a:spcAft>
                <a:spcPts val="600"/>
              </a:spcAft>
              <a:defRPr sz="1800">
                <a:solidFill>
                  <a:srgbClr val="4682B4"/>
                </a:solidFill>
              </a:defRPr>
            </a:pPr>
            <a:r>
              <a:t>The integration of secure data storage solutions into existing healthcare systems is a significant challenge.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use of secure data backups is essential.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importance of regular software updates and patches cannot be ignored.</a:t>
            </a:r>
          </a:p>
          <a:p>
            <a:pPr>
              <a:spcAft>
                <a:spcPts val="600"/>
              </a:spcAft>
              <a:defRPr sz="1800">
                <a:solidFill>
                  <a:srgbClr val="4682B4"/>
                </a:solidFill>
              </a:defRPr>
            </a:pPr>
            <a:r>
              <a:t>The implementation of secure data retention policies is a best practice.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use of secure data destruction protocols is necessary.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FF8C00"/>
                </a:solidFill>
              </a:defRPr>
            </a:pPr>
            <a:r>
              <a:t>Mitigating Third-Party Data Breaches: A Proactive Approach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importance of a proactive approach to mitigating third-party data breaches cannot be overstated.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use of secure protocols and encryption algorithms is crucial.</a:t>
            </a:r>
          </a:p>
          <a:p>
            <a:pPr>
              <a:spcAft>
                <a:spcPts val="600"/>
              </a:spcAft>
              <a:defRPr sz="1800">
                <a:solidFill>
                  <a:srgbClr val="4682B4"/>
                </a:solidFill>
              </a:defRPr>
            </a:pPr>
            <a:r>
              <a:t>The implementation of multi-factor authentication is a best practice.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integration of secure data storage solutions into existing healthcare systems is a significant challenge.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use of secure data backups is essential.</a:t>
            </a:r>
          </a:p>
          <a:p>
            <a:pPr>
              <a:spcAft>
                <a:spcPts val="600"/>
              </a:spcAft>
              <a:defRPr sz="1800">
                <a:solidFill>
                  <a:srgbClr val="4682B4"/>
                </a:solidFill>
              </a:defRPr>
            </a:pPr>
            <a:r>
              <a:t>The importance of regular software updates and patches cannot be ignored.</a:t>
            </a:r>
          </a:p>
          <a:p>
            <a:pPr>
              <a:spcAft>
                <a:spcPts val="600"/>
              </a:spcAft>
              <a:defRPr sz="1800">
                <a:solidFill>
                  <a:srgbClr val="404040"/>
                </a:solidFill>
              </a:defRPr>
            </a:pPr>
            <a:r>
              <a:t>The use of secure data destruction protocols is necessary.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sz="3200" b="1">
                <a:solidFill>
                  <a:srgbClr val="FF8C00"/>
                </a:solidFill>
              </a:defRPr>
            </a:pPr>
            <a:r>
              <a:t>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/>
          </a:p>
          <a:p>
            <a:pPr>
              <a:spcAft>
                <a:spcPts val="800"/>
              </a:spcAft>
              <a:defRPr sz="1800" b="1">
                <a:solidFill>
                  <a:srgbClr val="4682B4"/>
                </a:solidFill>
              </a:defRPr>
            </a:pPr>
            <a:r>
              <a:t>To maintain the trust of our patients and partners, we must prioritize cybersecurity measures to prevent data breaches and ensure the integrity of our virtual healthcare services.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646</Words>
  <Application>Microsoft Macintosh PowerPoint</Application>
  <PresentationFormat>On-screen Show (4:3)</PresentationFormat>
  <Paragraphs>52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Arial</vt:lpstr>
      <vt:lpstr>Calibri</vt:lpstr>
      <vt:lpstr>Office Theme</vt:lpstr>
      <vt:lpstr>Mitigating Cybersecurity Risks in Virtual Healthcare</vt:lpstr>
      <vt:lpstr>Introduction</vt:lpstr>
      <vt:lpstr>Virtual Healthcare and the Rise of Cyber Threats</vt:lpstr>
      <vt:lpstr>Assessing the Impact of Data Breaches on Patient Trust</vt:lpstr>
      <vt:lpstr>Implementing End-to-End Encryption in Virtual Consultations</vt:lpstr>
      <vt:lpstr>Securing Data Storage and Retrieval for Virtual Healthcare</vt:lpstr>
      <vt:lpstr>Mitigating Third-Party Data Breaches: A Proactive Approach</vt:lpstr>
      <vt:lpstr>Conclusion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Amirhossein Abaskohi</cp:lastModifiedBy>
  <cp:revision>2</cp:revision>
  <dcterms:created xsi:type="dcterms:W3CDTF">2013-01-27T09:14:16Z</dcterms:created>
  <dcterms:modified xsi:type="dcterms:W3CDTF">2025-08-19T19:38:53Z</dcterms:modified>
  <cp:category/>
</cp:coreProperties>
</file>

<file path=docProps/thumbnail.jpeg>
</file>