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228B22"/>
                </a:solidFill>
              </a:defRPr>
            </a:pPr>
            <a:r>
              <a:t>Q3 2024 Training Session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provides an overview of training initiatives and their impact on operational efficiency at MediConn Solutions for the third quarter of 2024.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Enhancing Digital Platform Proficiency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00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 Q2 2024, we upgraded our user interface to improve navigation for healthcare professionals and patients.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 25% increase in platform usage was observed post-implementation of the new AI-driven diagnostic tools in Q2.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Customer feedback sessions conducted in July 2024 highlighted areas for further enhancement in our virtual consultation features.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Our IT department focused on integrating secure, seamless payment methods compatible with major Canadian banks by August 2024.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Cross-department workshops on data security and privacy compliance took place in August 2024 to strengthen our service reliability.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A/B testing of new user onboarding processes was executed in Q2 2024, resulting in a 15% faster registration process.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Implementation of automated appointment reminders in September 2024 reduced no-show rates by 10%.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Q3 Training Program Participation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Survey conducted post-Q3 2024 training indicated a 92% satisfaction rate among participants regarding content relevance.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Attendance demographics revealed a 60:40 ratio of healthcare professionals to administrative staff in Q3 2024.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Feedback from Q3 2024 noted a demand for more specialized modules on telemedicine legal compliance.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Participation incentives, such as CPD credits, were introduced in Q3 2024, boosting engagement by 15%.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 Q3 2024, virtual training modules were accessed 30% more frequently compared to Q2 2024.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A pilot mentorship program launched in September 2024 increased peer-to-peer learning opportunities.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Evaluations post-training in Q3 2024 showed a 20% improvement in patient interaction skills among new hires.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Optimizing Patient Engagement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 Q3 2024, patient satisfaction scores rose by 12% following the rollout of personalized communication strategies.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 strategic partnership with local pharmacies established in September 2024 enhanced medication adherence tracking.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Implementation of a patient loyalty program in August 2024 boosted repeat consultations by 18%.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Conducted a detailed analysis of patient feedback from Q3 2024 to tailor communication methods effectively.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 30% increase in mobile app engagement was achieved through targeted marketing campaigns launched in Q3 2024.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Developed a new chatbot feature in July 2024 to handle common patient inquiries, reducing wait times by 25%.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Initiatives to improve accessibility for elderly patients were introduced in September 2024, with a focus on simplified interfaces.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Q3 Training Sessions Conducted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Our training materials were updated in July 2024 to reflect new regulatory changes impacting virtual healthcare.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 external audit of our training content in August 2024 ensured alignment with industry best practices.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Training delivery methods were diversified in Q3 2024, including webinars, interactive workshops, and e-learning modules.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Feedback mechanisms were enhanced in Q3 2024 to better capture participant experiences and improve future sessions.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 cross-functional training committee was established in September 2024 to oversee curriculum updates and relevance.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A comprehensive review of training outcomes in Q3 2024 highlighted key areas for content enhancement.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Collaboration with industry experts in Q3 2024 provided insights into the latest trends and techniques for our training modules.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C00"/>
                </a:solidFill>
              </a:defRPr>
            </a:pPr>
            <a:r>
              <a:t>The insights gathered highlight the importance of continuous training in improving service delivery. Moving forward, we recommend scheduling regular evaluations to ensure training aligns with strategic goals.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574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Q3 2024 Training Session Overview</vt:lpstr>
      <vt:lpstr>Introduction</vt:lpstr>
      <vt:lpstr>Enhancing Digital Platform Proficiency</vt:lpstr>
      <vt:lpstr>Q3 Training Program Participation Rates</vt:lpstr>
      <vt:lpstr>Optimizing Patient Engagement Strategies</vt:lpstr>
      <vt:lpstr>Q3 Training Sessions Conducted Summary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2025-08-19T19:43:52Z</dcterms:modified>
  <cp:category/>
</cp:coreProperties>
</file>