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339" r:id="rId2"/>
    <p:sldId id="340" r:id="rId3"/>
    <p:sldId id="352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51" r:id="rId13"/>
    <p:sldId id="350" r:id="rId14"/>
  </p:sldIdLst>
  <p:sldSz cx="18288000" cy="10287000"/>
  <p:notesSz cx="6858000" cy="9144000"/>
  <p:embeddedFontLst>
    <p:embeddedFont>
      <p:font typeface="Montserrat Medium" pitchFamily="2" charset="77"/>
      <p:regular r:id="rId16"/>
      <p:bold r:id="rId17"/>
      <p:italic r:id="rId18"/>
      <p:boldItalic r:id="rId19"/>
    </p:embeddedFont>
    <p:embeddedFont>
      <p:font typeface="Optimistic Display" panose="020B0603020203020204" pitchFamily="34" charset="0"/>
      <p:regular r:id="rId20"/>
      <p:bold r:id="rId21"/>
    </p:embeddedFont>
    <p:embeddedFont>
      <p:font typeface="Optimistic Display Medium" panose="020B0603020203020204" pitchFamily="34" charset="0"/>
      <p:regular r:id="rId22"/>
      <p:bold r:id="rId23"/>
    </p:embeddedFont>
    <p:embeddedFont>
      <p:font typeface="Optimistic Text" panose="020B0503020203020204" pitchFamily="34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9" roundtripDataSignature="AMtx7mgIdfCX0+dgIM1FBh2dTVCVfu5t/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2292A54-EE2E-4B04-A607-97FB65AA0C64}">
  <a:tblStyle styleId="{F2292A54-EE2E-4B04-A607-97FB65AA0C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07"/>
    <p:restoredTop sz="94640"/>
  </p:normalViewPr>
  <p:slideViewPr>
    <p:cSldViewPr snapToGrid="0">
      <p:cViewPr varScale="1">
        <p:scale>
          <a:sx n="90" d="100"/>
          <a:sy n="90" d="100"/>
        </p:scale>
        <p:origin x="7080" y="1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10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99" Type="http://customschemas.google.com/relationships/presentationmetadata" Target="metadata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10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957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60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613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523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7_Columns (Four)">
  <p:cSld name="TITLE_AND_BODY_2_2_1_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0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5" name="Google Shape;35;p40"/>
          <p:cNvSpPr txBox="1">
            <a:spLocks noGrp="1"/>
          </p:cNvSpPr>
          <p:nvPr>
            <p:ph type="body" idx="1"/>
          </p:nvPr>
        </p:nvSpPr>
        <p:spPr>
          <a:xfrm>
            <a:off x="14035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6" name="Google Shape;36;p40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40"/>
          <p:cNvSpPr txBox="1">
            <a:spLocks noGrp="1"/>
          </p:cNvSpPr>
          <p:nvPr>
            <p:ph type="title" idx="3"/>
          </p:nvPr>
        </p:nvSpPr>
        <p:spPr>
          <a:xfrm>
            <a:off x="5628100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4"/>
          </p:nvPr>
        </p:nvSpPr>
        <p:spPr>
          <a:xfrm>
            <a:off x="5628100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title" idx="5"/>
          </p:nvPr>
        </p:nvSpPr>
        <p:spPr>
          <a:xfrm>
            <a:off x="985262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6"/>
          </p:nvPr>
        </p:nvSpPr>
        <p:spPr>
          <a:xfrm>
            <a:off x="985262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title" idx="7"/>
          </p:nvPr>
        </p:nvSpPr>
        <p:spPr>
          <a:xfrm>
            <a:off x="140771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body" idx="8"/>
          </p:nvPr>
        </p:nvSpPr>
        <p:spPr>
          <a:xfrm>
            <a:off x="140771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3_Points (Three)">
  <p:cSld name="TITLE_AND_BODY_2_2_1_2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9"/>
          <p:cNvSpPr txBox="1">
            <a:spLocks noGrp="1"/>
          </p:cNvSpPr>
          <p:nvPr>
            <p:ph type="title"/>
          </p:nvPr>
        </p:nvSpPr>
        <p:spPr>
          <a:xfrm>
            <a:off x="104692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00" name="Google Shape;100;p49"/>
          <p:cNvSpPr txBox="1">
            <a:spLocks noGrp="1"/>
          </p:cNvSpPr>
          <p:nvPr>
            <p:ph type="body" idx="1"/>
          </p:nvPr>
        </p:nvSpPr>
        <p:spPr>
          <a:xfrm>
            <a:off x="104692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101" name="Google Shape;101;p49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2" name="Google Shape;102;p49"/>
          <p:cNvSpPr txBox="1">
            <a:spLocks noGrp="1"/>
          </p:cNvSpPr>
          <p:nvPr>
            <p:ph type="title" idx="3"/>
          </p:nvPr>
        </p:nvSpPr>
        <p:spPr>
          <a:xfrm>
            <a:off x="6679650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03" name="Google Shape;103;p49"/>
          <p:cNvSpPr txBox="1">
            <a:spLocks noGrp="1"/>
          </p:cNvSpPr>
          <p:nvPr>
            <p:ph type="body" idx="4"/>
          </p:nvPr>
        </p:nvSpPr>
        <p:spPr>
          <a:xfrm>
            <a:off x="6679650" y="7271799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104" name="Google Shape;104;p49"/>
          <p:cNvSpPr txBox="1">
            <a:spLocks noGrp="1"/>
          </p:cNvSpPr>
          <p:nvPr>
            <p:ph type="title" idx="5"/>
          </p:nvPr>
        </p:nvSpPr>
        <p:spPr>
          <a:xfrm>
            <a:off x="1231237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05" name="Google Shape;105;p49"/>
          <p:cNvSpPr txBox="1">
            <a:spLocks noGrp="1"/>
          </p:cNvSpPr>
          <p:nvPr>
            <p:ph type="body" idx="6"/>
          </p:nvPr>
        </p:nvSpPr>
        <p:spPr>
          <a:xfrm>
            <a:off x="1231237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6_Points (Four)">
  <p:cSld name="TITLE_AND_BODY_2_2_1_2_1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0"/>
          <p:cNvSpPr txBox="1">
            <a:spLocks noGrp="1"/>
          </p:cNvSpPr>
          <p:nvPr>
            <p:ph type="title"/>
          </p:nvPr>
        </p:nvSpPr>
        <p:spPr>
          <a:xfrm>
            <a:off x="10469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08" name="Google Shape;108;p50"/>
          <p:cNvSpPr txBox="1">
            <a:spLocks noGrp="1"/>
          </p:cNvSpPr>
          <p:nvPr>
            <p:ph type="body" idx="1"/>
          </p:nvPr>
        </p:nvSpPr>
        <p:spPr>
          <a:xfrm>
            <a:off x="10469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109" name="Google Shape;109;p50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0" name="Google Shape;110;p50"/>
          <p:cNvSpPr txBox="1">
            <a:spLocks noGrp="1"/>
          </p:cNvSpPr>
          <p:nvPr>
            <p:ph type="title" idx="3"/>
          </p:nvPr>
        </p:nvSpPr>
        <p:spPr>
          <a:xfrm>
            <a:off x="5271475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11" name="Google Shape;111;p50"/>
          <p:cNvSpPr txBox="1">
            <a:spLocks noGrp="1"/>
          </p:cNvSpPr>
          <p:nvPr>
            <p:ph type="body" idx="4"/>
          </p:nvPr>
        </p:nvSpPr>
        <p:spPr>
          <a:xfrm>
            <a:off x="5271475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112" name="Google Shape;112;p50"/>
          <p:cNvSpPr txBox="1">
            <a:spLocks noGrp="1"/>
          </p:cNvSpPr>
          <p:nvPr>
            <p:ph type="title" idx="5"/>
          </p:nvPr>
        </p:nvSpPr>
        <p:spPr>
          <a:xfrm>
            <a:off x="949600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13" name="Google Shape;113;p50"/>
          <p:cNvSpPr txBox="1">
            <a:spLocks noGrp="1"/>
          </p:cNvSpPr>
          <p:nvPr>
            <p:ph type="body" idx="6"/>
          </p:nvPr>
        </p:nvSpPr>
        <p:spPr>
          <a:xfrm>
            <a:off x="949600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114" name="Google Shape;114;p50"/>
          <p:cNvSpPr txBox="1">
            <a:spLocks noGrp="1"/>
          </p:cNvSpPr>
          <p:nvPr>
            <p:ph type="title" idx="7"/>
          </p:nvPr>
        </p:nvSpPr>
        <p:spPr>
          <a:xfrm>
            <a:off x="137205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115" name="Google Shape;115;p50"/>
          <p:cNvSpPr txBox="1">
            <a:spLocks noGrp="1"/>
          </p:cNvSpPr>
          <p:nvPr>
            <p:ph type="body" idx="8"/>
          </p:nvPr>
        </p:nvSpPr>
        <p:spPr>
          <a:xfrm>
            <a:off x="137205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2_Stats (Two)">
  <p:cSld name="TITLE_1_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2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3" name="Google Shape;123;p52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63369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24" name="Google Shape;124;p52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25" name="Google Shape;125;p52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126" name="Google Shape;126;p52"/>
          <p:cNvSpPr txBox="1">
            <a:spLocks noGrp="1"/>
          </p:cNvSpPr>
          <p:nvPr>
            <p:ph type="ctrTitle" idx="4"/>
          </p:nvPr>
        </p:nvSpPr>
        <p:spPr>
          <a:xfrm>
            <a:off x="10556750" y="3383280"/>
            <a:ext cx="63369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27" name="Google Shape;127;p52"/>
          <p:cNvSpPr txBox="1">
            <a:spLocks noGrp="1"/>
          </p:cNvSpPr>
          <p:nvPr>
            <p:ph type="subTitle" idx="5"/>
          </p:nvPr>
        </p:nvSpPr>
        <p:spPr>
          <a:xfrm>
            <a:off x="1055685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5_Stats (Three)">
  <p:cSld name="TITLE_1_1_1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3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0" name="Google Shape;130;p53"/>
          <p:cNvSpPr txBox="1">
            <a:spLocks noGrp="1"/>
          </p:cNvSpPr>
          <p:nvPr>
            <p:ph type="ctrTitle"/>
          </p:nvPr>
        </p:nvSpPr>
        <p:spPr>
          <a:xfrm>
            <a:off x="1403600" y="3950475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31" name="Google Shape;131;p53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32" name="Google Shape;132;p53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133" name="Google Shape;133;p53"/>
          <p:cNvSpPr txBox="1">
            <a:spLocks noGrp="1"/>
          </p:cNvSpPr>
          <p:nvPr>
            <p:ph type="ctrTitle" idx="4"/>
          </p:nvPr>
        </p:nvSpPr>
        <p:spPr>
          <a:xfrm>
            <a:off x="703165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34" name="Google Shape;134;p53"/>
          <p:cNvSpPr txBox="1">
            <a:spLocks noGrp="1"/>
          </p:cNvSpPr>
          <p:nvPr>
            <p:ph type="subTitle" idx="5"/>
          </p:nvPr>
        </p:nvSpPr>
        <p:spPr>
          <a:xfrm>
            <a:off x="703175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35" name="Google Shape;135;p53"/>
          <p:cNvSpPr txBox="1">
            <a:spLocks noGrp="1"/>
          </p:cNvSpPr>
          <p:nvPr>
            <p:ph type="ctrTitle" idx="6"/>
          </p:nvPr>
        </p:nvSpPr>
        <p:spPr>
          <a:xfrm>
            <a:off x="1265970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36" name="Google Shape;136;p53"/>
          <p:cNvSpPr txBox="1">
            <a:spLocks noGrp="1"/>
          </p:cNvSpPr>
          <p:nvPr>
            <p:ph type="subTitle" idx="7"/>
          </p:nvPr>
        </p:nvSpPr>
        <p:spPr>
          <a:xfrm>
            <a:off x="126598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8_Stat (Half)">
  <p:cSld name="TITLE_1_2_2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4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54"/>
          <p:cNvSpPr txBox="1">
            <a:spLocks noGrp="1"/>
          </p:cNvSpPr>
          <p:nvPr>
            <p:ph type="ctrTitle"/>
          </p:nvPr>
        </p:nvSpPr>
        <p:spPr>
          <a:xfrm>
            <a:off x="1403600" y="3383275"/>
            <a:ext cx="70410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40" name="Google Shape;140;p54"/>
          <p:cNvSpPr txBox="1">
            <a:spLocks noGrp="1"/>
          </p:cNvSpPr>
          <p:nvPr>
            <p:ph type="subTitle" idx="2"/>
          </p:nvPr>
        </p:nvSpPr>
        <p:spPr>
          <a:xfrm>
            <a:off x="1403650" y="5458973"/>
            <a:ext cx="70410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41" name="Google Shape;141;p54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1_Stats (Half)">
  <p:cSld name="TITLE_1_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5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4" name="Google Shape;144;p55"/>
          <p:cNvSpPr txBox="1">
            <a:spLocks noGrp="1"/>
          </p:cNvSpPr>
          <p:nvPr>
            <p:ph type="ctrTitle"/>
          </p:nvPr>
        </p:nvSpPr>
        <p:spPr>
          <a:xfrm>
            <a:off x="1403600" y="2468875"/>
            <a:ext cx="70410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45" name="Google Shape;145;p55"/>
          <p:cNvSpPr txBox="1">
            <a:spLocks noGrp="1"/>
          </p:cNvSpPr>
          <p:nvPr>
            <p:ph type="subTitle" idx="2"/>
          </p:nvPr>
        </p:nvSpPr>
        <p:spPr>
          <a:xfrm>
            <a:off x="1403650" y="3970971"/>
            <a:ext cx="70410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46" name="Google Shape;146;p55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147" name="Google Shape;147;p55"/>
          <p:cNvSpPr txBox="1">
            <a:spLocks noGrp="1"/>
          </p:cNvSpPr>
          <p:nvPr>
            <p:ph type="ctrTitle" idx="4"/>
          </p:nvPr>
        </p:nvSpPr>
        <p:spPr>
          <a:xfrm>
            <a:off x="1403600" y="5361701"/>
            <a:ext cx="70410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48" name="Google Shape;148;p55"/>
          <p:cNvSpPr txBox="1">
            <a:spLocks noGrp="1"/>
          </p:cNvSpPr>
          <p:nvPr>
            <p:ph type="subTitle" idx="5"/>
          </p:nvPr>
        </p:nvSpPr>
        <p:spPr>
          <a:xfrm>
            <a:off x="1403650" y="6864100"/>
            <a:ext cx="70410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4_Stat (Third)">
  <p:cSld name="TITLE_1_2_2_1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6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1" name="Google Shape;151;p56"/>
          <p:cNvSpPr txBox="1">
            <a:spLocks noGrp="1"/>
          </p:cNvSpPr>
          <p:nvPr>
            <p:ph type="ctrTitle"/>
          </p:nvPr>
        </p:nvSpPr>
        <p:spPr>
          <a:xfrm>
            <a:off x="699500" y="3383280"/>
            <a:ext cx="49287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52" name="Google Shape;152;p56"/>
          <p:cNvSpPr txBox="1">
            <a:spLocks noGrp="1"/>
          </p:cNvSpPr>
          <p:nvPr>
            <p:ph type="subTitle" idx="2"/>
          </p:nvPr>
        </p:nvSpPr>
        <p:spPr>
          <a:xfrm>
            <a:off x="699535" y="5458968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53" name="Google Shape;153;p56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7_Stats (Third)">
  <p:cSld name="TITLE_1_2_3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7"/>
          <p:cNvSpPr txBox="1">
            <a:spLocks noGrp="1"/>
          </p:cNvSpPr>
          <p:nvPr>
            <p:ph type="subTitle" idx="1"/>
          </p:nvPr>
        </p:nvSpPr>
        <p:spPr>
          <a:xfrm>
            <a:off x="699516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6" name="Google Shape;156;p57"/>
          <p:cNvSpPr txBox="1">
            <a:spLocks noGrp="1"/>
          </p:cNvSpPr>
          <p:nvPr>
            <p:ph type="ctrTitle"/>
          </p:nvPr>
        </p:nvSpPr>
        <p:spPr>
          <a:xfrm>
            <a:off x="699500" y="2468875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57" name="Google Shape;157;p57"/>
          <p:cNvSpPr txBox="1">
            <a:spLocks noGrp="1"/>
          </p:cNvSpPr>
          <p:nvPr>
            <p:ph type="subTitle" idx="2"/>
          </p:nvPr>
        </p:nvSpPr>
        <p:spPr>
          <a:xfrm>
            <a:off x="699535" y="3970971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158" name="Google Shape;158;p57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159" name="Google Shape;159;p57"/>
          <p:cNvSpPr txBox="1">
            <a:spLocks noGrp="1"/>
          </p:cNvSpPr>
          <p:nvPr>
            <p:ph type="ctrTitle" idx="4"/>
          </p:nvPr>
        </p:nvSpPr>
        <p:spPr>
          <a:xfrm>
            <a:off x="699500" y="5361701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160" name="Google Shape;160;p57"/>
          <p:cNvSpPr txBox="1">
            <a:spLocks noGrp="1"/>
          </p:cNvSpPr>
          <p:nvPr>
            <p:ph type="subTitle" idx="5"/>
          </p:nvPr>
        </p:nvSpPr>
        <p:spPr>
          <a:xfrm>
            <a:off x="699535" y="6864100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_Title">
  <p:cSld name="TITLE_2">
    <p:bg>
      <p:bgPr>
        <a:solidFill>
          <a:schemeClr val="dk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900225" y="8893400"/>
            <a:ext cx="2998374" cy="106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59"/>
          <p:cNvSpPr txBox="1">
            <a:spLocks noGrp="1"/>
          </p:cNvSpPr>
          <p:nvPr>
            <p:ph type="subTitle" idx="1"/>
          </p:nvPr>
        </p:nvSpPr>
        <p:spPr>
          <a:xfrm>
            <a:off x="704100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59"/>
          <p:cNvSpPr txBox="1">
            <a:spLocks noGrp="1"/>
          </p:cNvSpPr>
          <p:nvPr>
            <p:ph type="subTitle" idx="2"/>
          </p:nvPr>
        </p:nvSpPr>
        <p:spPr>
          <a:xfrm>
            <a:off x="4221075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59"/>
          <p:cNvSpPr txBox="1">
            <a:spLocks noGrp="1"/>
          </p:cNvSpPr>
          <p:nvPr>
            <p:ph type="subTitle" idx="3"/>
          </p:nvPr>
        </p:nvSpPr>
        <p:spPr>
          <a:xfrm>
            <a:off x="7738050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8" name="Google Shape;168;p59"/>
          <p:cNvSpPr txBox="1">
            <a:spLocks noGrp="1"/>
          </p:cNvSpPr>
          <p:nvPr>
            <p:ph type="ctrTitle"/>
          </p:nvPr>
        </p:nvSpPr>
        <p:spPr>
          <a:xfrm>
            <a:off x="704100" y="2651750"/>
            <a:ext cx="119649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59"/>
          <p:cNvSpPr txBox="1">
            <a:spLocks noGrp="1"/>
          </p:cNvSpPr>
          <p:nvPr>
            <p:ph type="subTitle" idx="4"/>
          </p:nvPr>
        </p:nvSpPr>
        <p:spPr>
          <a:xfrm>
            <a:off x="704100" y="4846320"/>
            <a:ext cx="11964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Agenda">
  <p:cSld name="SECTION_HEADER_2_2_2">
    <p:bg>
      <p:bgPr>
        <a:solidFill>
          <a:schemeClr val="dk1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0"/>
          <p:cNvSpPr txBox="1">
            <a:spLocks noGrp="1"/>
          </p:cNvSpPr>
          <p:nvPr>
            <p:ph type="body" idx="1"/>
          </p:nvPr>
        </p:nvSpPr>
        <p:spPr>
          <a:xfrm>
            <a:off x="9852650" y="2743200"/>
            <a:ext cx="4928700" cy="69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marL="914400" lvl="1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2pPr>
            <a:lvl3pPr marL="1371600" lvl="2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3pPr>
            <a:lvl4pPr marL="1828800" lvl="3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rabicPeriod"/>
              <a:defRPr sz="2700">
                <a:solidFill>
                  <a:schemeClr val="accent4"/>
                </a:solidFill>
              </a:defRPr>
            </a:lvl4pPr>
            <a:lvl5pPr marL="2286000" lvl="4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5pPr>
            <a:lvl6pPr marL="2743200" lvl="5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6pPr>
            <a:lvl7pPr marL="3200400" lvl="6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rabicPeriod"/>
              <a:defRPr sz="2700">
                <a:solidFill>
                  <a:schemeClr val="accent4"/>
                </a:solidFill>
              </a:defRPr>
            </a:lvl7pPr>
            <a:lvl8pPr marL="3657600" lvl="7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accent4"/>
              </a:buClr>
              <a:buSzPts val="2700"/>
              <a:buAutoNum type="alphaLcPeriod"/>
              <a:defRPr sz="2700">
                <a:solidFill>
                  <a:schemeClr val="accent4"/>
                </a:solidFill>
              </a:defRPr>
            </a:lvl8pPr>
            <a:lvl9pPr marL="4114800" lvl="8" indent="-40005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Clr>
                <a:schemeClr val="accent4"/>
              </a:buClr>
              <a:buSzPts val="2700"/>
              <a:buAutoNum type="romanLcPeriod"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p60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4224600" cy="1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7_Schedule">
  <p:cSld name="SECTION_HEADER_2_2_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1403575" y="2651750"/>
            <a:ext cx="4224600" cy="1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subTitle" idx="1"/>
          </p:nvPr>
        </p:nvSpPr>
        <p:spPr>
          <a:xfrm>
            <a:off x="8444450" y="3108954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subTitle" idx="2"/>
          </p:nvPr>
        </p:nvSpPr>
        <p:spPr>
          <a:xfrm>
            <a:off x="13373075" y="3108955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subTitle" idx="3"/>
          </p:nvPr>
        </p:nvSpPr>
        <p:spPr>
          <a:xfrm>
            <a:off x="8444450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subTitle" idx="4"/>
          </p:nvPr>
        </p:nvSpPr>
        <p:spPr>
          <a:xfrm>
            <a:off x="13373075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subTitle" idx="5"/>
          </p:nvPr>
        </p:nvSpPr>
        <p:spPr>
          <a:xfrm>
            <a:off x="8444450" y="4846323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subTitle" idx="6"/>
          </p:nvPr>
        </p:nvSpPr>
        <p:spPr>
          <a:xfrm>
            <a:off x="13373075" y="4846322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ubTitle" idx="7"/>
          </p:nvPr>
        </p:nvSpPr>
        <p:spPr>
          <a:xfrm>
            <a:off x="8444450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subTitle" idx="8"/>
          </p:nvPr>
        </p:nvSpPr>
        <p:spPr>
          <a:xfrm>
            <a:off x="13373075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subTitle" idx="9"/>
          </p:nvPr>
        </p:nvSpPr>
        <p:spPr>
          <a:xfrm>
            <a:off x="8444450" y="6583677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subTitle" idx="13"/>
          </p:nvPr>
        </p:nvSpPr>
        <p:spPr>
          <a:xfrm>
            <a:off x="13373075" y="6583677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subTitle" idx="14"/>
          </p:nvPr>
        </p:nvSpPr>
        <p:spPr>
          <a:xfrm>
            <a:off x="8444450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subTitle" idx="15"/>
          </p:nvPr>
        </p:nvSpPr>
        <p:spPr>
          <a:xfrm>
            <a:off x="13373075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subTitle" idx="16"/>
          </p:nvPr>
        </p:nvSpPr>
        <p:spPr>
          <a:xfrm>
            <a:off x="8444450" y="8321045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8" name="Google Shape;58;p41"/>
          <p:cNvSpPr txBox="1">
            <a:spLocks noGrp="1"/>
          </p:cNvSpPr>
          <p:nvPr>
            <p:ph type="subTitle" idx="17"/>
          </p:nvPr>
        </p:nvSpPr>
        <p:spPr>
          <a:xfrm>
            <a:off x="13373075" y="8321045"/>
            <a:ext cx="4224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subTitle" idx="18"/>
          </p:nvPr>
        </p:nvSpPr>
        <p:spPr>
          <a:xfrm>
            <a:off x="8444450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0" name="Google Shape;60;p41"/>
          <p:cNvSpPr txBox="1">
            <a:spLocks noGrp="1"/>
          </p:cNvSpPr>
          <p:nvPr>
            <p:ph type="subTitle" idx="19"/>
          </p:nvPr>
        </p:nvSpPr>
        <p:spPr>
          <a:xfrm>
            <a:off x="13373075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1" name="Google Shape;61;p41"/>
          <p:cNvSpPr txBox="1">
            <a:spLocks noGrp="1"/>
          </p:cNvSpPr>
          <p:nvPr>
            <p:ph type="subTitle" idx="20"/>
          </p:nvPr>
        </p:nvSpPr>
        <p:spPr>
          <a:xfrm>
            <a:off x="8444450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2" name="Google Shape;62;p41"/>
          <p:cNvSpPr txBox="1">
            <a:spLocks noGrp="1"/>
          </p:cNvSpPr>
          <p:nvPr>
            <p:ph type="subTitle" idx="21"/>
          </p:nvPr>
        </p:nvSpPr>
        <p:spPr>
          <a:xfrm>
            <a:off x="13373075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3" name="Google Shape;63;p41"/>
          <p:cNvSpPr txBox="1">
            <a:spLocks noGrp="1"/>
          </p:cNvSpPr>
          <p:nvPr>
            <p:ph type="subTitle" idx="22"/>
          </p:nvPr>
        </p:nvSpPr>
        <p:spPr>
          <a:xfrm>
            <a:off x="8444450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4" name="Google Shape;64;p41"/>
          <p:cNvSpPr txBox="1">
            <a:spLocks noGrp="1"/>
          </p:cNvSpPr>
          <p:nvPr>
            <p:ph type="subTitle" idx="23"/>
          </p:nvPr>
        </p:nvSpPr>
        <p:spPr>
          <a:xfrm>
            <a:off x="13373075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5" name="Google Shape;65;p41"/>
          <p:cNvSpPr txBox="1">
            <a:spLocks noGrp="1"/>
          </p:cNvSpPr>
          <p:nvPr>
            <p:ph type="subTitle" idx="24"/>
          </p:nvPr>
        </p:nvSpPr>
        <p:spPr>
          <a:xfrm>
            <a:off x="8444450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6" name="Google Shape;66;p41"/>
          <p:cNvSpPr txBox="1">
            <a:spLocks noGrp="1"/>
          </p:cNvSpPr>
          <p:nvPr>
            <p:ph type="subTitle" idx="25"/>
          </p:nvPr>
        </p:nvSpPr>
        <p:spPr>
          <a:xfrm>
            <a:off x="13373075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7" name="Google Shape;67;p41"/>
          <p:cNvSpPr txBox="1">
            <a:spLocks noGrp="1"/>
          </p:cNvSpPr>
          <p:nvPr>
            <p:ph type="subTitle" idx="26"/>
          </p:nvPr>
        </p:nvSpPr>
        <p:spPr>
          <a:xfrm>
            <a:off x="8444450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68" name="Google Shape;68;p41"/>
          <p:cNvSpPr txBox="1">
            <a:spLocks noGrp="1"/>
          </p:cNvSpPr>
          <p:nvPr>
            <p:ph type="subTitle" idx="27"/>
          </p:nvPr>
        </p:nvSpPr>
        <p:spPr>
          <a:xfrm>
            <a:off x="13373075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8_Schedule">
  <p:cSld name="SECTION_HEADER_2_2_1_1">
    <p:bg>
      <p:bgPr>
        <a:solidFill>
          <a:schemeClr val="dk1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61"/>
          <p:cNvSpPr txBox="1">
            <a:spLocks noGrp="1"/>
          </p:cNvSpPr>
          <p:nvPr>
            <p:ph type="title"/>
          </p:nvPr>
        </p:nvSpPr>
        <p:spPr>
          <a:xfrm>
            <a:off x="1403575" y="2651750"/>
            <a:ext cx="4224600" cy="1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5" name="Google Shape;175;p61"/>
          <p:cNvSpPr txBox="1">
            <a:spLocks noGrp="1"/>
          </p:cNvSpPr>
          <p:nvPr>
            <p:ph type="subTitle" idx="1"/>
          </p:nvPr>
        </p:nvSpPr>
        <p:spPr>
          <a:xfrm>
            <a:off x="8444450" y="310896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6" name="Google Shape;176;p61"/>
          <p:cNvSpPr txBox="1">
            <a:spLocks noGrp="1"/>
          </p:cNvSpPr>
          <p:nvPr>
            <p:ph type="subTitle" idx="2"/>
          </p:nvPr>
        </p:nvSpPr>
        <p:spPr>
          <a:xfrm>
            <a:off x="13373075" y="310896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61"/>
          <p:cNvSpPr txBox="1">
            <a:spLocks noGrp="1"/>
          </p:cNvSpPr>
          <p:nvPr>
            <p:ph type="subTitle" idx="3"/>
          </p:nvPr>
        </p:nvSpPr>
        <p:spPr>
          <a:xfrm>
            <a:off x="8444450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8" name="Google Shape;178;p61"/>
          <p:cNvSpPr txBox="1">
            <a:spLocks noGrp="1"/>
          </p:cNvSpPr>
          <p:nvPr>
            <p:ph type="subTitle" idx="4"/>
          </p:nvPr>
        </p:nvSpPr>
        <p:spPr>
          <a:xfrm>
            <a:off x="13373075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61"/>
          <p:cNvSpPr txBox="1">
            <a:spLocks noGrp="1"/>
          </p:cNvSpPr>
          <p:nvPr>
            <p:ph type="subTitle" idx="5"/>
          </p:nvPr>
        </p:nvSpPr>
        <p:spPr>
          <a:xfrm>
            <a:off x="8444450" y="484632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0" name="Google Shape;180;p61"/>
          <p:cNvSpPr txBox="1">
            <a:spLocks noGrp="1"/>
          </p:cNvSpPr>
          <p:nvPr>
            <p:ph type="subTitle" idx="6"/>
          </p:nvPr>
        </p:nvSpPr>
        <p:spPr>
          <a:xfrm>
            <a:off x="13373075" y="484632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1" name="Google Shape;181;p61"/>
          <p:cNvSpPr txBox="1">
            <a:spLocks noGrp="1"/>
          </p:cNvSpPr>
          <p:nvPr>
            <p:ph type="subTitle" idx="7"/>
          </p:nvPr>
        </p:nvSpPr>
        <p:spPr>
          <a:xfrm>
            <a:off x="8444450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61"/>
          <p:cNvSpPr txBox="1">
            <a:spLocks noGrp="1"/>
          </p:cNvSpPr>
          <p:nvPr>
            <p:ph type="subTitle" idx="8"/>
          </p:nvPr>
        </p:nvSpPr>
        <p:spPr>
          <a:xfrm>
            <a:off x="13373075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61"/>
          <p:cNvSpPr txBox="1">
            <a:spLocks noGrp="1"/>
          </p:cNvSpPr>
          <p:nvPr>
            <p:ph type="subTitle" idx="9"/>
          </p:nvPr>
        </p:nvSpPr>
        <p:spPr>
          <a:xfrm>
            <a:off x="8444450" y="658368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61"/>
          <p:cNvSpPr txBox="1">
            <a:spLocks noGrp="1"/>
          </p:cNvSpPr>
          <p:nvPr>
            <p:ph type="subTitle" idx="13"/>
          </p:nvPr>
        </p:nvSpPr>
        <p:spPr>
          <a:xfrm>
            <a:off x="13373075" y="658368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5" name="Google Shape;185;p61"/>
          <p:cNvSpPr txBox="1">
            <a:spLocks noGrp="1"/>
          </p:cNvSpPr>
          <p:nvPr>
            <p:ph type="subTitle" idx="14"/>
          </p:nvPr>
        </p:nvSpPr>
        <p:spPr>
          <a:xfrm>
            <a:off x="8444450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6" name="Google Shape;186;p61"/>
          <p:cNvSpPr txBox="1">
            <a:spLocks noGrp="1"/>
          </p:cNvSpPr>
          <p:nvPr>
            <p:ph type="subTitle" idx="15"/>
          </p:nvPr>
        </p:nvSpPr>
        <p:spPr>
          <a:xfrm>
            <a:off x="13373075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7" name="Google Shape;187;p61"/>
          <p:cNvSpPr txBox="1">
            <a:spLocks noGrp="1"/>
          </p:cNvSpPr>
          <p:nvPr>
            <p:ph type="subTitle" idx="16"/>
          </p:nvPr>
        </p:nvSpPr>
        <p:spPr>
          <a:xfrm>
            <a:off x="8444450" y="832104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61"/>
          <p:cNvSpPr txBox="1">
            <a:spLocks noGrp="1"/>
          </p:cNvSpPr>
          <p:nvPr>
            <p:ph type="subTitle" idx="17"/>
          </p:nvPr>
        </p:nvSpPr>
        <p:spPr>
          <a:xfrm>
            <a:off x="13373075" y="832104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61"/>
          <p:cNvSpPr txBox="1">
            <a:spLocks noGrp="1"/>
          </p:cNvSpPr>
          <p:nvPr>
            <p:ph type="subTitle" idx="18"/>
          </p:nvPr>
        </p:nvSpPr>
        <p:spPr>
          <a:xfrm>
            <a:off x="8444450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61"/>
          <p:cNvSpPr txBox="1">
            <a:spLocks noGrp="1"/>
          </p:cNvSpPr>
          <p:nvPr>
            <p:ph type="subTitle" idx="19"/>
          </p:nvPr>
        </p:nvSpPr>
        <p:spPr>
          <a:xfrm>
            <a:off x="13373075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1" name="Google Shape;191;p61"/>
          <p:cNvSpPr txBox="1">
            <a:spLocks noGrp="1"/>
          </p:cNvSpPr>
          <p:nvPr>
            <p:ph type="subTitle" idx="20"/>
          </p:nvPr>
        </p:nvSpPr>
        <p:spPr>
          <a:xfrm>
            <a:off x="8444450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61"/>
          <p:cNvSpPr txBox="1">
            <a:spLocks noGrp="1"/>
          </p:cNvSpPr>
          <p:nvPr>
            <p:ph type="subTitle" idx="21"/>
          </p:nvPr>
        </p:nvSpPr>
        <p:spPr>
          <a:xfrm>
            <a:off x="13373075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3" name="Google Shape;193;p61"/>
          <p:cNvSpPr txBox="1">
            <a:spLocks noGrp="1"/>
          </p:cNvSpPr>
          <p:nvPr>
            <p:ph type="subTitle" idx="22"/>
          </p:nvPr>
        </p:nvSpPr>
        <p:spPr>
          <a:xfrm>
            <a:off x="8444450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4" name="Google Shape;194;p61"/>
          <p:cNvSpPr txBox="1">
            <a:spLocks noGrp="1"/>
          </p:cNvSpPr>
          <p:nvPr>
            <p:ph type="subTitle" idx="23"/>
          </p:nvPr>
        </p:nvSpPr>
        <p:spPr>
          <a:xfrm>
            <a:off x="13373075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61"/>
          <p:cNvSpPr txBox="1">
            <a:spLocks noGrp="1"/>
          </p:cNvSpPr>
          <p:nvPr>
            <p:ph type="subTitle" idx="24"/>
          </p:nvPr>
        </p:nvSpPr>
        <p:spPr>
          <a:xfrm>
            <a:off x="8444450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6" name="Google Shape;196;p61"/>
          <p:cNvSpPr txBox="1">
            <a:spLocks noGrp="1"/>
          </p:cNvSpPr>
          <p:nvPr>
            <p:ph type="subTitle" idx="25"/>
          </p:nvPr>
        </p:nvSpPr>
        <p:spPr>
          <a:xfrm>
            <a:off x="13373075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7" name="Google Shape;197;p61"/>
          <p:cNvSpPr txBox="1">
            <a:spLocks noGrp="1"/>
          </p:cNvSpPr>
          <p:nvPr>
            <p:ph type="subTitle" idx="26"/>
          </p:nvPr>
        </p:nvSpPr>
        <p:spPr>
          <a:xfrm>
            <a:off x="8444450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198" name="Google Shape;198;p61"/>
          <p:cNvSpPr txBox="1">
            <a:spLocks noGrp="1"/>
          </p:cNvSpPr>
          <p:nvPr>
            <p:ph type="subTitle" idx="27"/>
          </p:nvPr>
        </p:nvSpPr>
        <p:spPr>
          <a:xfrm>
            <a:off x="13373075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Mission">
  <p:cSld name="SECTION_HEADER_2_1_2_1_1">
    <p:bg>
      <p:bgPr>
        <a:solidFill>
          <a:schemeClr val="dk1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62"/>
          <p:cNvSpPr txBox="1">
            <a:spLocks noGrp="1"/>
          </p:cNvSpPr>
          <p:nvPr>
            <p:ph type="title"/>
          </p:nvPr>
        </p:nvSpPr>
        <p:spPr>
          <a:xfrm>
            <a:off x="1403600" y="3566160"/>
            <a:ext cx="13377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01" name="Google Shape;201;p62"/>
          <p:cNvSpPr txBox="1">
            <a:spLocks noGrp="1"/>
          </p:cNvSpPr>
          <p:nvPr>
            <p:ph type="subTitle" idx="1"/>
          </p:nvPr>
        </p:nvSpPr>
        <p:spPr>
          <a:xfrm>
            <a:off x="1403600" y="2743200"/>
            <a:ext cx="13377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Quote">
  <p:cSld name="SECTION_HEADER_2_1_2_2_1">
    <p:bg>
      <p:bgPr>
        <a:solidFill>
          <a:schemeClr val="dk1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3"/>
          <p:cNvSpPr txBox="1">
            <a:spLocks noGrp="1"/>
          </p:cNvSpPr>
          <p:nvPr>
            <p:ph type="title"/>
          </p:nvPr>
        </p:nvSpPr>
        <p:spPr>
          <a:xfrm>
            <a:off x="1403600" y="2697480"/>
            <a:ext cx="13377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p63"/>
          <p:cNvSpPr txBox="1">
            <a:spLocks noGrp="1"/>
          </p:cNvSpPr>
          <p:nvPr>
            <p:ph type="subTitle" idx="1"/>
          </p:nvPr>
        </p:nvSpPr>
        <p:spPr>
          <a:xfrm>
            <a:off x="1403600" y="7306061"/>
            <a:ext cx="13377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Section">
  <p:cSld name="SECTION_HEADER_2_3_1">
    <p:bg>
      <p:bgPr>
        <a:solidFill>
          <a:schemeClr val="dk1"/>
        </a:soli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4"/>
          <p:cNvSpPr txBox="1">
            <a:spLocks noGrp="1"/>
          </p:cNvSpPr>
          <p:nvPr>
            <p:ph type="ctrTitle"/>
          </p:nvPr>
        </p:nvSpPr>
        <p:spPr>
          <a:xfrm>
            <a:off x="1403600" y="2651750"/>
            <a:ext cx="11964900" cy="17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Text">
  <p:cSld name="TITLE_AND_BODY_1_2">
    <p:bg>
      <p:bgPr>
        <a:solidFill>
          <a:schemeClr val="dk1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5"/>
          <p:cNvSpPr txBox="1">
            <a:spLocks noGrp="1"/>
          </p:cNvSpPr>
          <p:nvPr>
            <p:ph type="title"/>
          </p:nvPr>
        </p:nvSpPr>
        <p:spPr>
          <a:xfrm>
            <a:off x="699500" y="2651750"/>
            <a:ext cx="14785800" cy="8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09" name="Google Shape;209;p65"/>
          <p:cNvSpPr txBox="1">
            <a:spLocks noGrp="1"/>
          </p:cNvSpPr>
          <p:nvPr>
            <p:ph type="body" idx="1"/>
          </p:nvPr>
        </p:nvSpPr>
        <p:spPr>
          <a:xfrm>
            <a:off x="699500" y="4105647"/>
            <a:ext cx="147858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65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Text (Two-Thirds)">
  <p:cSld name="TITLE_AND_BODY_1_1_2">
    <p:bg>
      <p:bgPr>
        <a:solidFill>
          <a:schemeClr val="dk1"/>
        </a:soli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6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66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105612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4" name="Google Shape;214;p66"/>
          <p:cNvSpPr txBox="1">
            <a:spLocks noGrp="1"/>
          </p:cNvSpPr>
          <p:nvPr>
            <p:ph type="body" idx="2"/>
          </p:nvPr>
        </p:nvSpPr>
        <p:spPr>
          <a:xfrm>
            <a:off x="699525" y="4969750"/>
            <a:ext cx="105612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6_Text (Half)">
  <p:cSld name="TITLE_AND_BODY_2_4">
    <p:bg>
      <p:bgPr>
        <a:solidFill>
          <a:schemeClr val="dk1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7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77451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67"/>
          <p:cNvSpPr txBox="1">
            <a:spLocks noGrp="1"/>
          </p:cNvSpPr>
          <p:nvPr>
            <p:ph type="body" idx="1"/>
          </p:nvPr>
        </p:nvSpPr>
        <p:spPr>
          <a:xfrm>
            <a:off x="699525" y="4969750"/>
            <a:ext cx="77451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18" name="Google Shape;218;p67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9_Text (Third)">
  <p:cSld name="TITLE_AND_BODY_2_1_2">
    <p:bg>
      <p:bgPr>
        <a:solidFill>
          <a:schemeClr val="dk1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8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49287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1" name="Google Shape;221;p68"/>
          <p:cNvSpPr txBox="1">
            <a:spLocks noGrp="1"/>
          </p:cNvSpPr>
          <p:nvPr>
            <p:ph type="body" idx="1"/>
          </p:nvPr>
        </p:nvSpPr>
        <p:spPr>
          <a:xfrm>
            <a:off x="699525" y="5843023"/>
            <a:ext cx="49287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2" name="Google Shape;222;p68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2_Columns (Two)">
  <p:cSld name="TITLE_AND_BODY_2_2_2">
    <p:bg>
      <p:bgPr>
        <a:solidFill>
          <a:schemeClr val="dk1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9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5" name="Google Shape;225;p69"/>
          <p:cNvSpPr txBox="1">
            <a:spLocks noGrp="1"/>
          </p:cNvSpPr>
          <p:nvPr>
            <p:ph type="body" idx="1"/>
          </p:nvPr>
        </p:nvSpPr>
        <p:spPr>
          <a:xfrm>
            <a:off x="140360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69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7" name="Google Shape;227;p69"/>
          <p:cNvSpPr txBox="1">
            <a:spLocks noGrp="1"/>
          </p:cNvSpPr>
          <p:nvPr>
            <p:ph type="title" idx="3"/>
          </p:nvPr>
        </p:nvSpPr>
        <p:spPr>
          <a:xfrm>
            <a:off x="1055675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600"/>
              <a:buNone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28" name="Google Shape;228;p69"/>
          <p:cNvSpPr txBox="1">
            <a:spLocks noGrp="1"/>
          </p:cNvSpPr>
          <p:nvPr>
            <p:ph type="body" idx="4"/>
          </p:nvPr>
        </p:nvSpPr>
        <p:spPr>
          <a:xfrm>
            <a:off x="1055675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5_Columns (Three)">
  <p:cSld name="TITLE_AND_BODY_2_2_1_3">
    <p:bg>
      <p:bgPr>
        <a:solidFill>
          <a:schemeClr val="dk1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0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1" name="Google Shape;231;p70"/>
          <p:cNvSpPr txBox="1">
            <a:spLocks noGrp="1"/>
          </p:cNvSpPr>
          <p:nvPr>
            <p:ph type="body" idx="1"/>
          </p:nvPr>
        </p:nvSpPr>
        <p:spPr>
          <a:xfrm>
            <a:off x="1403575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2" name="Google Shape;232;p70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3" name="Google Shape;233;p70"/>
          <p:cNvSpPr txBox="1">
            <a:spLocks noGrp="1"/>
          </p:cNvSpPr>
          <p:nvPr>
            <p:ph type="title" idx="3"/>
          </p:nvPr>
        </p:nvSpPr>
        <p:spPr>
          <a:xfrm>
            <a:off x="7036300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4" name="Google Shape;234;p70"/>
          <p:cNvSpPr txBox="1">
            <a:spLocks noGrp="1"/>
          </p:cNvSpPr>
          <p:nvPr>
            <p:ph type="body" idx="4"/>
          </p:nvPr>
        </p:nvSpPr>
        <p:spPr>
          <a:xfrm>
            <a:off x="7036300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5" name="Google Shape;235;p70"/>
          <p:cNvSpPr txBox="1">
            <a:spLocks noGrp="1"/>
          </p:cNvSpPr>
          <p:nvPr>
            <p:ph type="title" idx="5"/>
          </p:nvPr>
        </p:nvSpPr>
        <p:spPr>
          <a:xfrm>
            <a:off x="12669025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6" name="Google Shape;236;p70"/>
          <p:cNvSpPr txBox="1">
            <a:spLocks noGrp="1"/>
          </p:cNvSpPr>
          <p:nvPr>
            <p:ph type="body" idx="6"/>
          </p:nvPr>
        </p:nvSpPr>
        <p:spPr>
          <a:xfrm>
            <a:off x="12669025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Quote">
  <p:cSld name="SECTION_HEADER_2_1_2_2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2"/>
          <p:cNvSpPr txBox="1">
            <a:spLocks noGrp="1"/>
          </p:cNvSpPr>
          <p:nvPr>
            <p:ph type="title"/>
          </p:nvPr>
        </p:nvSpPr>
        <p:spPr>
          <a:xfrm>
            <a:off x="1403600" y="2697480"/>
            <a:ext cx="13377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1" name="Google Shape;71;p42"/>
          <p:cNvSpPr txBox="1">
            <a:spLocks noGrp="1"/>
          </p:cNvSpPr>
          <p:nvPr>
            <p:ph type="subTitle" idx="1"/>
          </p:nvPr>
        </p:nvSpPr>
        <p:spPr>
          <a:xfrm>
            <a:off x="1403600" y="7306061"/>
            <a:ext cx="13377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8_Columns (Four)">
  <p:cSld name="TITLE_AND_BODY_2_2_1_1_1">
    <p:bg>
      <p:bgPr>
        <a:solidFill>
          <a:schemeClr val="dk1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1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39" name="Google Shape;239;p71"/>
          <p:cNvSpPr txBox="1">
            <a:spLocks noGrp="1"/>
          </p:cNvSpPr>
          <p:nvPr>
            <p:ph type="body" idx="1"/>
          </p:nvPr>
        </p:nvSpPr>
        <p:spPr>
          <a:xfrm>
            <a:off x="14035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0" name="Google Shape;240;p71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1" name="Google Shape;241;p71"/>
          <p:cNvSpPr txBox="1">
            <a:spLocks noGrp="1"/>
          </p:cNvSpPr>
          <p:nvPr>
            <p:ph type="title" idx="3"/>
          </p:nvPr>
        </p:nvSpPr>
        <p:spPr>
          <a:xfrm>
            <a:off x="5628100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2" name="Google Shape;242;p71"/>
          <p:cNvSpPr txBox="1">
            <a:spLocks noGrp="1"/>
          </p:cNvSpPr>
          <p:nvPr>
            <p:ph type="body" idx="4"/>
          </p:nvPr>
        </p:nvSpPr>
        <p:spPr>
          <a:xfrm>
            <a:off x="5628100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3" name="Google Shape;243;p71"/>
          <p:cNvSpPr txBox="1">
            <a:spLocks noGrp="1"/>
          </p:cNvSpPr>
          <p:nvPr>
            <p:ph type="title" idx="5"/>
          </p:nvPr>
        </p:nvSpPr>
        <p:spPr>
          <a:xfrm>
            <a:off x="985262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71"/>
          <p:cNvSpPr txBox="1">
            <a:spLocks noGrp="1"/>
          </p:cNvSpPr>
          <p:nvPr>
            <p:ph type="body" idx="6"/>
          </p:nvPr>
        </p:nvSpPr>
        <p:spPr>
          <a:xfrm>
            <a:off x="985262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5" name="Google Shape;245;p71"/>
          <p:cNvSpPr txBox="1">
            <a:spLocks noGrp="1"/>
          </p:cNvSpPr>
          <p:nvPr>
            <p:ph type="title" idx="7"/>
          </p:nvPr>
        </p:nvSpPr>
        <p:spPr>
          <a:xfrm>
            <a:off x="140771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6" name="Google Shape;246;p71"/>
          <p:cNvSpPr txBox="1">
            <a:spLocks noGrp="1"/>
          </p:cNvSpPr>
          <p:nvPr>
            <p:ph type="body" idx="8"/>
          </p:nvPr>
        </p:nvSpPr>
        <p:spPr>
          <a:xfrm>
            <a:off x="140771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1_Points (Two)">
  <p:cSld name="TITLE_AND_BODY_2_2_1_2_2_1">
    <p:bg>
      <p:bgPr>
        <a:solidFill>
          <a:schemeClr val="dk1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2"/>
          <p:cNvSpPr txBox="1">
            <a:spLocks noGrp="1"/>
          </p:cNvSpPr>
          <p:nvPr>
            <p:ph type="title"/>
          </p:nvPr>
        </p:nvSpPr>
        <p:spPr>
          <a:xfrm>
            <a:off x="1403600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49" name="Google Shape;249;p72"/>
          <p:cNvSpPr txBox="1">
            <a:spLocks noGrp="1"/>
          </p:cNvSpPr>
          <p:nvPr>
            <p:ph type="body" idx="1"/>
          </p:nvPr>
        </p:nvSpPr>
        <p:spPr>
          <a:xfrm>
            <a:off x="1403600" y="7895900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0" name="Google Shape;250;p72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1" name="Google Shape;251;p72"/>
          <p:cNvSpPr txBox="1">
            <a:spLocks noGrp="1"/>
          </p:cNvSpPr>
          <p:nvPr>
            <p:ph type="title" idx="3"/>
          </p:nvPr>
        </p:nvSpPr>
        <p:spPr>
          <a:xfrm>
            <a:off x="10556725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3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2" name="Google Shape;252;p72"/>
          <p:cNvSpPr txBox="1">
            <a:spLocks noGrp="1"/>
          </p:cNvSpPr>
          <p:nvPr>
            <p:ph type="body" idx="4"/>
          </p:nvPr>
        </p:nvSpPr>
        <p:spPr>
          <a:xfrm>
            <a:off x="10556725" y="7895899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4_Points (Three)">
  <p:cSld name="TITLE_AND_BODY_2_2_1_2_3">
    <p:bg>
      <p:bgPr>
        <a:solidFill>
          <a:schemeClr val="dk1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3"/>
          <p:cNvSpPr txBox="1">
            <a:spLocks noGrp="1"/>
          </p:cNvSpPr>
          <p:nvPr>
            <p:ph type="title"/>
          </p:nvPr>
        </p:nvSpPr>
        <p:spPr>
          <a:xfrm>
            <a:off x="104692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5" name="Google Shape;255;p73"/>
          <p:cNvSpPr txBox="1">
            <a:spLocks noGrp="1"/>
          </p:cNvSpPr>
          <p:nvPr>
            <p:ph type="body" idx="1"/>
          </p:nvPr>
        </p:nvSpPr>
        <p:spPr>
          <a:xfrm>
            <a:off x="104692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6" name="Google Shape;256;p73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7" name="Google Shape;257;p73"/>
          <p:cNvSpPr txBox="1">
            <a:spLocks noGrp="1"/>
          </p:cNvSpPr>
          <p:nvPr>
            <p:ph type="title" idx="3"/>
          </p:nvPr>
        </p:nvSpPr>
        <p:spPr>
          <a:xfrm>
            <a:off x="6679650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8" name="Google Shape;258;p73"/>
          <p:cNvSpPr txBox="1">
            <a:spLocks noGrp="1"/>
          </p:cNvSpPr>
          <p:nvPr>
            <p:ph type="body" idx="4"/>
          </p:nvPr>
        </p:nvSpPr>
        <p:spPr>
          <a:xfrm>
            <a:off x="6679650" y="7271799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59" name="Google Shape;259;p73"/>
          <p:cNvSpPr txBox="1">
            <a:spLocks noGrp="1"/>
          </p:cNvSpPr>
          <p:nvPr>
            <p:ph type="title" idx="5"/>
          </p:nvPr>
        </p:nvSpPr>
        <p:spPr>
          <a:xfrm>
            <a:off x="1231237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0" name="Google Shape;260;p73"/>
          <p:cNvSpPr txBox="1">
            <a:spLocks noGrp="1"/>
          </p:cNvSpPr>
          <p:nvPr>
            <p:ph type="body" idx="6"/>
          </p:nvPr>
        </p:nvSpPr>
        <p:spPr>
          <a:xfrm>
            <a:off x="1231237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7_Points (Four)">
  <p:cSld name="TITLE_AND_BODY_2_2_1_2_1_2">
    <p:bg>
      <p:bgPr>
        <a:solidFill>
          <a:schemeClr val="dk1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4"/>
          <p:cNvSpPr txBox="1">
            <a:spLocks noGrp="1"/>
          </p:cNvSpPr>
          <p:nvPr>
            <p:ph type="title"/>
          </p:nvPr>
        </p:nvSpPr>
        <p:spPr>
          <a:xfrm>
            <a:off x="10469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3" name="Google Shape;263;p74"/>
          <p:cNvSpPr txBox="1">
            <a:spLocks noGrp="1"/>
          </p:cNvSpPr>
          <p:nvPr>
            <p:ph type="body" idx="1"/>
          </p:nvPr>
        </p:nvSpPr>
        <p:spPr>
          <a:xfrm>
            <a:off x="10469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4" name="Google Shape;264;p74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5" name="Google Shape;265;p74"/>
          <p:cNvSpPr txBox="1">
            <a:spLocks noGrp="1"/>
          </p:cNvSpPr>
          <p:nvPr>
            <p:ph type="title" idx="3"/>
          </p:nvPr>
        </p:nvSpPr>
        <p:spPr>
          <a:xfrm>
            <a:off x="5271475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6" name="Google Shape;266;p74"/>
          <p:cNvSpPr txBox="1">
            <a:spLocks noGrp="1"/>
          </p:cNvSpPr>
          <p:nvPr>
            <p:ph type="body" idx="4"/>
          </p:nvPr>
        </p:nvSpPr>
        <p:spPr>
          <a:xfrm>
            <a:off x="5271475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7" name="Google Shape;267;p74"/>
          <p:cNvSpPr txBox="1">
            <a:spLocks noGrp="1"/>
          </p:cNvSpPr>
          <p:nvPr>
            <p:ph type="title" idx="5"/>
          </p:nvPr>
        </p:nvSpPr>
        <p:spPr>
          <a:xfrm>
            <a:off x="949600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8" name="Google Shape;268;p74"/>
          <p:cNvSpPr txBox="1">
            <a:spLocks noGrp="1"/>
          </p:cNvSpPr>
          <p:nvPr>
            <p:ph type="body" idx="6"/>
          </p:nvPr>
        </p:nvSpPr>
        <p:spPr>
          <a:xfrm>
            <a:off x="949600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69" name="Google Shape;269;p74"/>
          <p:cNvSpPr txBox="1">
            <a:spLocks noGrp="1"/>
          </p:cNvSpPr>
          <p:nvPr>
            <p:ph type="title" idx="7"/>
          </p:nvPr>
        </p:nvSpPr>
        <p:spPr>
          <a:xfrm>
            <a:off x="137205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700"/>
              <a:buNone/>
              <a:defRPr sz="27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74"/>
          <p:cNvSpPr txBox="1">
            <a:spLocks noGrp="1"/>
          </p:cNvSpPr>
          <p:nvPr>
            <p:ph type="body" idx="8"/>
          </p:nvPr>
        </p:nvSpPr>
        <p:spPr>
          <a:xfrm>
            <a:off x="137205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accent4"/>
                </a:solidFill>
              </a:defRPr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accent4"/>
              </a:buClr>
              <a:buSzPts val="1800"/>
              <a:buChar char="﹘"/>
              <a:defRPr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_Big Stat">
  <p:cSld name="TITLE_1_3">
    <p:bg>
      <p:bgPr>
        <a:solidFill>
          <a:schemeClr val="dk1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75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3" name="Google Shape;273;p75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140817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None/>
              <a:defRPr sz="146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4" name="Google Shape;274;p75"/>
          <p:cNvSpPr txBox="1">
            <a:spLocks noGrp="1"/>
          </p:cNvSpPr>
          <p:nvPr>
            <p:ph type="subTitle" idx="2"/>
          </p:nvPr>
        </p:nvSpPr>
        <p:spPr>
          <a:xfrm>
            <a:off x="1403700" y="5458968"/>
            <a:ext cx="14081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5" name="Google Shape;275;p75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3_Stats (Two)">
  <p:cSld name="TITLE_1_1_2">
    <p:bg>
      <p:bgPr>
        <a:solidFill>
          <a:schemeClr val="dk1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6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78" name="Google Shape;278;p76"/>
          <p:cNvSpPr txBox="1">
            <a:spLocks noGrp="1"/>
          </p:cNvSpPr>
          <p:nvPr>
            <p:ph type="ctrTitle"/>
          </p:nvPr>
        </p:nvSpPr>
        <p:spPr>
          <a:xfrm>
            <a:off x="1403600" y="3383275"/>
            <a:ext cx="63369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79" name="Google Shape;279;p76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0" name="Google Shape;280;p76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1" name="Google Shape;281;p76"/>
          <p:cNvSpPr txBox="1">
            <a:spLocks noGrp="1"/>
          </p:cNvSpPr>
          <p:nvPr>
            <p:ph type="ctrTitle" idx="4"/>
          </p:nvPr>
        </p:nvSpPr>
        <p:spPr>
          <a:xfrm>
            <a:off x="10556750" y="3383275"/>
            <a:ext cx="63369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82" name="Google Shape;282;p76"/>
          <p:cNvSpPr txBox="1">
            <a:spLocks noGrp="1"/>
          </p:cNvSpPr>
          <p:nvPr>
            <p:ph type="subTitle" idx="5"/>
          </p:nvPr>
        </p:nvSpPr>
        <p:spPr>
          <a:xfrm>
            <a:off x="1055685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6_Stats (Three)">
  <p:cSld name="TITLE_1_1_1_1">
    <p:bg>
      <p:bgPr>
        <a:solidFill>
          <a:schemeClr val="dk1"/>
        </a:solid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77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285" name="Google Shape;285;p77"/>
          <p:cNvSpPr txBox="1">
            <a:spLocks noGrp="1"/>
          </p:cNvSpPr>
          <p:nvPr>
            <p:ph type="ctrTitle"/>
          </p:nvPr>
        </p:nvSpPr>
        <p:spPr>
          <a:xfrm>
            <a:off x="1403600" y="3950475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86" name="Google Shape;286;p77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7" name="Google Shape;287;p77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88" name="Google Shape;288;p77"/>
          <p:cNvSpPr txBox="1">
            <a:spLocks noGrp="1"/>
          </p:cNvSpPr>
          <p:nvPr>
            <p:ph type="ctrTitle" idx="4"/>
          </p:nvPr>
        </p:nvSpPr>
        <p:spPr>
          <a:xfrm>
            <a:off x="703165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89" name="Google Shape;289;p77"/>
          <p:cNvSpPr txBox="1">
            <a:spLocks noGrp="1"/>
          </p:cNvSpPr>
          <p:nvPr>
            <p:ph type="subTitle" idx="5"/>
          </p:nvPr>
        </p:nvSpPr>
        <p:spPr>
          <a:xfrm>
            <a:off x="703175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0" name="Google Shape;290;p77"/>
          <p:cNvSpPr txBox="1">
            <a:spLocks noGrp="1"/>
          </p:cNvSpPr>
          <p:nvPr>
            <p:ph type="ctrTitle" idx="6"/>
          </p:nvPr>
        </p:nvSpPr>
        <p:spPr>
          <a:xfrm>
            <a:off x="1265970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91" name="Google Shape;291;p77"/>
          <p:cNvSpPr txBox="1">
            <a:spLocks noGrp="1"/>
          </p:cNvSpPr>
          <p:nvPr>
            <p:ph type="subTitle" idx="7"/>
          </p:nvPr>
        </p:nvSpPr>
        <p:spPr>
          <a:xfrm>
            <a:off x="126598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9_Stat (Half)">
  <p:cSld name="TITLE_1_2_2_4">
    <p:bg>
      <p:bgPr>
        <a:solidFill>
          <a:schemeClr val="dk1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78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78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77451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295" name="Google Shape;295;p78"/>
          <p:cNvSpPr txBox="1">
            <a:spLocks noGrp="1"/>
          </p:cNvSpPr>
          <p:nvPr>
            <p:ph type="subTitle" idx="2"/>
          </p:nvPr>
        </p:nvSpPr>
        <p:spPr>
          <a:xfrm>
            <a:off x="1403655" y="5458968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6" name="Google Shape;296;p78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2_Stats (Half)">
  <p:cSld name="TITLE_1_2_6">
    <p:bg>
      <p:bgPr>
        <a:solidFill>
          <a:schemeClr val="dk1"/>
        </a:solid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79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299" name="Google Shape;299;p79"/>
          <p:cNvSpPr txBox="1">
            <a:spLocks noGrp="1"/>
          </p:cNvSpPr>
          <p:nvPr>
            <p:ph type="ctrTitle"/>
          </p:nvPr>
        </p:nvSpPr>
        <p:spPr>
          <a:xfrm>
            <a:off x="1403600" y="2468875"/>
            <a:ext cx="77451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00" name="Google Shape;300;p79"/>
          <p:cNvSpPr txBox="1">
            <a:spLocks noGrp="1"/>
          </p:cNvSpPr>
          <p:nvPr>
            <p:ph type="subTitle" idx="2"/>
          </p:nvPr>
        </p:nvSpPr>
        <p:spPr>
          <a:xfrm>
            <a:off x="1403655" y="3970971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1" name="Google Shape;301;p79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2" name="Google Shape;302;p79"/>
          <p:cNvSpPr txBox="1">
            <a:spLocks noGrp="1"/>
          </p:cNvSpPr>
          <p:nvPr>
            <p:ph type="ctrTitle" idx="4"/>
          </p:nvPr>
        </p:nvSpPr>
        <p:spPr>
          <a:xfrm>
            <a:off x="1403600" y="5361701"/>
            <a:ext cx="77451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03" name="Google Shape;303;p79"/>
          <p:cNvSpPr txBox="1">
            <a:spLocks noGrp="1"/>
          </p:cNvSpPr>
          <p:nvPr>
            <p:ph type="subTitle" idx="5"/>
          </p:nvPr>
        </p:nvSpPr>
        <p:spPr>
          <a:xfrm>
            <a:off x="1403655" y="6864100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5_Stat (Third)">
  <p:cSld name="TITLE_1_2_2_1_2">
    <p:bg>
      <p:bgPr>
        <a:solidFill>
          <a:schemeClr val="dk1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80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6" name="Google Shape;306;p80"/>
          <p:cNvSpPr txBox="1">
            <a:spLocks noGrp="1"/>
          </p:cNvSpPr>
          <p:nvPr>
            <p:ph type="ctrTitle"/>
          </p:nvPr>
        </p:nvSpPr>
        <p:spPr>
          <a:xfrm>
            <a:off x="699500" y="3383280"/>
            <a:ext cx="49287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600"/>
              <a:buFont typeface="Optimistic Display"/>
              <a:buNone/>
              <a:defRPr sz="14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07" name="Google Shape;307;p80"/>
          <p:cNvSpPr txBox="1">
            <a:spLocks noGrp="1"/>
          </p:cNvSpPr>
          <p:nvPr>
            <p:ph type="subTitle" idx="2"/>
          </p:nvPr>
        </p:nvSpPr>
        <p:spPr>
          <a:xfrm>
            <a:off x="699535" y="5458968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08" name="Google Shape;308;p80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Section">
  <p:cSld name="SECTION_HEADER_2_3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3"/>
          <p:cNvSpPr txBox="1">
            <a:spLocks noGrp="1"/>
          </p:cNvSpPr>
          <p:nvPr>
            <p:ph type="ctrTitle"/>
          </p:nvPr>
        </p:nvSpPr>
        <p:spPr>
          <a:xfrm>
            <a:off x="1403600" y="2651750"/>
            <a:ext cx="11964900" cy="17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8_Stats (Third)">
  <p:cSld name="TITLE_1_2_3_2">
    <p:bg>
      <p:bgPr>
        <a:solidFill>
          <a:schemeClr val="dk1"/>
        </a:solidFill>
        <a:effectLst/>
      </p:bgPr>
    </p:bg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81"/>
          <p:cNvSpPr txBox="1">
            <a:spLocks noGrp="1"/>
          </p:cNvSpPr>
          <p:nvPr>
            <p:ph type="subTitle" idx="1"/>
          </p:nvPr>
        </p:nvSpPr>
        <p:spPr>
          <a:xfrm>
            <a:off x="699516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1" name="Google Shape;311;p81"/>
          <p:cNvSpPr txBox="1">
            <a:spLocks noGrp="1"/>
          </p:cNvSpPr>
          <p:nvPr>
            <p:ph type="ctrTitle"/>
          </p:nvPr>
        </p:nvSpPr>
        <p:spPr>
          <a:xfrm>
            <a:off x="699500" y="2468875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12" name="Google Shape;312;p81"/>
          <p:cNvSpPr txBox="1">
            <a:spLocks noGrp="1"/>
          </p:cNvSpPr>
          <p:nvPr>
            <p:ph type="subTitle" idx="2"/>
          </p:nvPr>
        </p:nvSpPr>
        <p:spPr>
          <a:xfrm>
            <a:off x="699535" y="3970971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3" name="Google Shape;313;p81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  <p:sp>
        <p:nvSpPr>
          <p:cNvPr id="314" name="Google Shape;314;p81"/>
          <p:cNvSpPr txBox="1">
            <a:spLocks noGrp="1"/>
          </p:cNvSpPr>
          <p:nvPr>
            <p:ph type="ctrTitle" idx="4"/>
          </p:nvPr>
        </p:nvSpPr>
        <p:spPr>
          <a:xfrm>
            <a:off x="699500" y="5361701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9600"/>
              <a:buFont typeface="Optimistic Display"/>
              <a:buNone/>
              <a:defRPr sz="9600" b="1">
                <a:solidFill>
                  <a:schemeClr val="accent4"/>
                </a:solidFill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315" name="Google Shape;315;p81"/>
          <p:cNvSpPr txBox="1">
            <a:spLocks noGrp="1"/>
          </p:cNvSpPr>
          <p:nvPr>
            <p:ph type="subTitle" idx="5"/>
          </p:nvPr>
        </p:nvSpPr>
        <p:spPr>
          <a:xfrm>
            <a:off x="699535" y="6864100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1_End Card">
  <p:cSld name="SECTION_HEADER_2_1_2_3_1_1">
    <p:bg>
      <p:bgPr>
        <a:solidFill>
          <a:schemeClr val="dk1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01738" y="3531088"/>
            <a:ext cx="9084524" cy="3224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Title">
  <p:cSld name="TITLE_3">
    <p:bg>
      <p:bgPr>
        <a:solidFill>
          <a:schemeClr val="accent3"/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83"/>
          <p:cNvSpPr txBox="1">
            <a:spLocks noGrp="1"/>
          </p:cNvSpPr>
          <p:nvPr>
            <p:ph type="subTitle" idx="1"/>
          </p:nvPr>
        </p:nvSpPr>
        <p:spPr>
          <a:xfrm>
            <a:off x="704100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320" name="Google Shape;320;p83"/>
          <p:cNvSpPr txBox="1">
            <a:spLocks noGrp="1"/>
          </p:cNvSpPr>
          <p:nvPr>
            <p:ph type="subTitle" idx="2"/>
          </p:nvPr>
        </p:nvSpPr>
        <p:spPr>
          <a:xfrm>
            <a:off x="4221075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321" name="Google Shape;321;p83"/>
          <p:cNvSpPr txBox="1">
            <a:spLocks noGrp="1"/>
          </p:cNvSpPr>
          <p:nvPr>
            <p:ph type="subTitle" idx="3"/>
          </p:nvPr>
        </p:nvSpPr>
        <p:spPr>
          <a:xfrm>
            <a:off x="7738050" y="9015984"/>
            <a:ext cx="2811900" cy="6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322" name="Google Shape;322;p83"/>
          <p:cNvSpPr txBox="1">
            <a:spLocks noGrp="1"/>
          </p:cNvSpPr>
          <p:nvPr>
            <p:ph type="ctrTitle"/>
          </p:nvPr>
        </p:nvSpPr>
        <p:spPr>
          <a:xfrm>
            <a:off x="704100" y="2651750"/>
            <a:ext cx="119649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83"/>
          <p:cNvSpPr txBox="1">
            <a:spLocks noGrp="1"/>
          </p:cNvSpPr>
          <p:nvPr>
            <p:ph type="subTitle" idx="4"/>
          </p:nvPr>
        </p:nvSpPr>
        <p:spPr>
          <a:xfrm>
            <a:off x="704100" y="4846320"/>
            <a:ext cx="11964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324" name="Google Shape;324;p83"/>
          <p:cNvGrpSpPr/>
          <p:nvPr/>
        </p:nvGrpSpPr>
        <p:grpSpPr>
          <a:xfrm>
            <a:off x="15867399" y="9251826"/>
            <a:ext cx="1725920" cy="347510"/>
            <a:chOff x="15867399" y="9251826"/>
            <a:chExt cx="1725920" cy="347510"/>
          </a:xfrm>
        </p:grpSpPr>
        <p:grpSp>
          <p:nvGrpSpPr>
            <p:cNvPr id="325" name="Google Shape;325;p83"/>
            <p:cNvGrpSpPr/>
            <p:nvPr/>
          </p:nvGrpSpPr>
          <p:grpSpPr>
            <a:xfrm>
              <a:off x="16500868" y="9262980"/>
              <a:ext cx="1092451" cy="336217"/>
              <a:chOff x="4940894" y="2609525"/>
              <a:chExt cx="5500759" cy="1694643"/>
            </a:xfrm>
          </p:grpSpPr>
          <p:sp>
            <p:nvSpPr>
              <p:cNvPr id="326" name="Google Shape;326;p83"/>
              <p:cNvSpPr/>
              <p:nvPr/>
            </p:nvSpPr>
            <p:spPr>
              <a:xfrm>
                <a:off x="4940894" y="2609525"/>
                <a:ext cx="1771710" cy="1664870"/>
              </a:xfrm>
              <a:custGeom>
                <a:avLst/>
                <a:gdLst/>
                <a:ahLst/>
                <a:cxnLst/>
                <a:rect l="l" t="t" r="r" b="b"/>
                <a:pathLst>
                  <a:path w="1771710" h="1664870" extrusionOk="0">
                    <a:moveTo>
                      <a:pt x="0" y="0"/>
                    </a:moveTo>
                    <a:lnTo>
                      <a:pt x="329405" y="0"/>
                    </a:lnTo>
                    <a:lnTo>
                      <a:pt x="889445" y="1013178"/>
                    </a:lnTo>
                    <a:lnTo>
                      <a:pt x="1449486" y="0"/>
                    </a:lnTo>
                    <a:lnTo>
                      <a:pt x="1771711" y="0"/>
                    </a:lnTo>
                    <a:lnTo>
                      <a:pt x="1771711" y="1664870"/>
                    </a:lnTo>
                    <a:lnTo>
                      <a:pt x="1503073" y="1664870"/>
                    </a:lnTo>
                    <a:lnTo>
                      <a:pt x="1503073" y="388983"/>
                    </a:lnTo>
                    <a:lnTo>
                      <a:pt x="1012031" y="1272559"/>
                    </a:lnTo>
                    <a:lnTo>
                      <a:pt x="760030" y="1272559"/>
                    </a:lnTo>
                    <a:lnTo>
                      <a:pt x="268988" y="388983"/>
                    </a:lnTo>
                    <a:lnTo>
                      <a:pt x="268988" y="1664870"/>
                    </a:lnTo>
                    <a:lnTo>
                      <a:pt x="351" y="1664870"/>
                    </a:lnTo>
                    <a:lnTo>
                      <a:pt x="351" y="0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27" name="Google Shape;327;p83"/>
              <p:cNvSpPr/>
              <p:nvPr/>
            </p:nvSpPr>
            <p:spPr>
              <a:xfrm>
                <a:off x="6951471" y="3004463"/>
                <a:ext cx="1178571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178571" h="1299705" extrusionOk="0">
                    <a:moveTo>
                      <a:pt x="627813" y="1299706"/>
                    </a:moveTo>
                    <a:cubicBezTo>
                      <a:pt x="503301" y="1299706"/>
                      <a:pt x="394025" y="1272209"/>
                      <a:pt x="299634" y="1217040"/>
                    </a:cubicBezTo>
                    <a:cubicBezTo>
                      <a:pt x="205243" y="1161871"/>
                      <a:pt x="131692" y="1085686"/>
                      <a:pt x="79155" y="988134"/>
                    </a:cubicBezTo>
                    <a:cubicBezTo>
                      <a:pt x="26444" y="890581"/>
                      <a:pt x="0" y="778843"/>
                      <a:pt x="0" y="652743"/>
                    </a:cubicBezTo>
                    <a:cubicBezTo>
                      <a:pt x="0" y="525066"/>
                      <a:pt x="25743" y="412102"/>
                      <a:pt x="77229" y="313849"/>
                    </a:cubicBezTo>
                    <a:cubicBezTo>
                      <a:pt x="128715" y="215596"/>
                      <a:pt x="200340" y="138710"/>
                      <a:pt x="291929" y="83191"/>
                    </a:cubicBezTo>
                    <a:cubicBezTo>
                      <a:pt x="383517" y="27672"/>
                      <a:pt x="488766" y="0"/>
                      <a:pt x="607674" y="0"/>
                    </a:cubicBezTo>
                    <a:cubicBezTo>
                      <a:pt x="725706" y="0"/>
                      <a:pt x="827452" y="28022"/>
                      <a:pt x="912737" y="83892"/>
                    </a:cubicBezTo>
                    <a:cubicBezTo>
                      <a:pt x="998021" y="139761"/>
                      <a:pt x="1063516" y="218048"/>
                      <a:pt x="1109574" y="318753"/>
                    </a:cubicBezTo>
                    <a:cubicBezTo>
                      <a:pt x="1155455" y="419458"/>
                      <a:pt x="1178572" y="537501"/>
                      <a:pt x="1178572" y="673059"/>
                    </a:cubicBezTo>
                    <a:lnTo>
                      <a:pt x="1178572" y="746792"/>
                    </a:lnTo>
                    <a:lnTo>
                      <a:pt x="266536" y="746792"/>
                    </a:lnTo>
                    <a:cubicBezTo>
                      <a:pt x="283173" y="848373"/>
                      <a:pt x="324151" y="928236"/>
                      <a:pt x="389647" y="986382"/>
                    </a:cubicBezTo>
                    <a:cubicBezTo>
                      <a:pt x="454967" y="1044703"/>
                      <a:pt x="537625" y="1073776"/>
                      <a:pt x="637620" y="1073776"/>
                    </a:cubicBezTo>
                    <a:cubicBezTo>
                      <a:pt x="717650" y="1073776"/>
                      <a:pt x="786649" y="1061867"/>
                      <a:pt x="844439" y="1038048"/>
                    </a:cubicBezTo>
                    <a:cubicBezTo>
                      <a:pt x="902229" y="1014229"/>
                      <a:pt x="956517" y="978151"/>
                      <a:pt x="1007303" y="929812"/>
                    </a:cubicBezTo>
                    <a:lnTo>
                      <a:pt x="1150027" y="1104601"/>
                    </a:lnTo>
                    <a:cubicBezTo>
                      <a:pt x="1008003" y="1234729"/>
                      <a:pt x="833932" y="1299706"/>
                      <a:pt x="627813" y="1299706"/>
                    </a:cubicBezTo>
                    <a:close/>
                    <a:moveTo>
                      <a:pt x="824125" y="312098"/>
                    </a:moveTo>
                    <a:cubicBezTo>
                      <a:pt x="767910" y="254652"/>
                      <a:pt x="694184" y="225929"/>
                      <a:pt x="602945" y="225929"/>
                    </a:cubicBezTo>
                    <a:cubicBezTo>
                      <a:pt x="514159" y="225929"/>
                      <a:pt x="439907" y="255353"/>
                      <a:pt x="380015" y="313849"/>
                    </a:cubicBezTo>
                    <a:cubicBezTo>
                      <a:pt x="320123" y="372521"/>
                      <a:pt x="282297" y="451333"/>
                      <a:pt x="266536" y="550462"/>
                    </a:cubicBezTo>
                    <a:lnTo>
                      <a:pt x="920442" y="550462"/>
                    </a:lnTo>
                    <a:cubicBezTo>
                      <a:pt x="912386" y="449056"/>
                      <a:pt x="880339" y="369543"/>
                      <a:pt x="824125" y="312098"/>
                    </a:cubicBez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28" name="Google Shape;328;p83"/>
              <p:cNvSpPr/>
              <p:nvPr/>
            </p:nvSpPr>
            <p:spPr>
              <a:xfrm>
                <a:off x="8208497" y="2670123"/>
                <a:ext cx="882090" cy="1631418"/>
              </a:xfrm>
              <a:custGeom>
                <a:avLst/>
                <a:gdLst/>
                <a:ahLst/>
                <a:cxnLst/>
                <a:rect l="l" t="t" r="r" b="b"/>
                <a:pathLst>
                  <a:path w="882090" h="1631418" extrusionOk="0">
                    <a:moveTo>
                      <a:pt x="247273" y="583913"/>
                    </a:moveTo>
                    <a:lnTo>
                      <a:pt x="0" y="583913"/>
                    </a:lnTo>
                    <a:lnTo>
                      <a:pt x="0" y="363939"/>
                    </a:lnTo>
                    <a:lnTo>
                      <a:pt x="247273" y="363939"/>
                    </a:lnTo>
                    <a:lnTo>
                      <a:pt x="247273" y="0"/>
                    </a:lnTo>
                    <a:lnTo>
                      <a:pt x="506453" y="0"/>
                    </a:lnTo>
                    <a:lnTo>
                      <a:pt x="506453" y="363939"/>
                    </a:lnTo>
                    <a:lnTo>
                      <a:pt x="882090" y="363939"/>
                    </a:lnTo>
                    <a:lnTo>
                      <a:pt x="882090" y="583913"/>
                    </a:lnTo>
                    <a:lnTo>
                      <a:pt x="506278" y="583913"/>
                    </a:lnTo>
                    <a:lnTo>
                      <a:pt x="506278" y="1141555"/>
                    </a:lnTo>
                    <a:cubicBezTo>
                      <a:pt x="506278" y="1234379"/>
                      <a:pt x="522214" y="1300581"/>
                      <a:pt x="553912" y="1340163"/>
                    </a:cubicBezTo>
                    <a:cubicBezTo>
                      <a:pt x="585609" y="1379744"/>
                      <a:pt x="639897" y="1399710"/>
                      <a:pt x="716775" y="1399535"/>
                    </a:cubicBezTo>
                    <a:cubicBezTo>
                      <a:pt x="750924" y="1399535"/>
                      <a:pt x="779819" y="1398134"/>
                      <a:pt x="803636" y="1395332"/>
                    </a:cubicBezTo>
                    <a:cubicBezTo>
                      <a:pt x="827452" y="1392529"/>
                      <a:pt x="853546" y="1388851"/>
                      <a:pt x="882090" y="1383948"/>
                    </a:cubicBezTo>
                    <a:lnTo>
                      <a:pt x="882090" y="1601645"/>
                    </a:lnTo>
                    <a:cubicBezTo>
                      <a:pt x="849517" y="1611103"/>
                      <a:pt x="816420" y="1618283"/>
                      <a:pt x="782796" y="1623012"/>
                    </a:cubicBezTo>
                    <a:cubicBezTo>
                      <a:pt x="744444" y="1628616"/>
                      <a:pt x="705742" y="1631419"/>
                      <a:pt x="666865" y="1631419"/>
                    </a:cubicBezTo>
                    <a:cubicBezTo>
                      <a:pt x="387020" y="1631419"/>
                      <a:pt x="247097" y="1478347"/>
                      <a:pt x="247097" y="1172380"/>
                    </a:cubicBezTo>
                    <a:lnTo>
                      <a:pt x="247273" y="583913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  <p:sp>
            <p:nvSpPr>
              <p:cNvPr id="329" name="Google Shape;329;p83"/>
              <p:cNvSpPr/>
              <p:nvPr/>
            </p:nvSpPr>
            <p:spPr>
              <a:xfrm>
                <a:off x="9214573" y="3004463"/>
                <a:ext cx="1227080" cy="1299705"/>
              </a:xfrm>
              <a:custGeom>
                <a:avLst/>
                <a:gdLst/>
                <a:ahLst/>
                <a:cxnLst/>
                <a:rect l="l" t="t" r="r" b="b"/>
                <a:pathLst>
                  <a:path w="1227080" h="1299705" extrusionOk="0">
                    <a:moveTo>
                      <a:pt x="1226906" y="1269932"/>
                    </a:moveTo>
                    <a:lnTo>
                      <a:pt x="972454" y="1269932"/>
                    </a:lnTo>
                    <a:lnTo>
                      <a:pt x="972454" y="1096369"/>
                    </a:lnTo>
                    <a:cubicBezTo>
                      <a:pt x="927272" y="1161346"/>
                      <a:pt x="869832" y="1211611"/>
                      <a:pt x="800134" y="1246814"/>
                    </a:cubicBezTo>
                    <a:cubicBezTo>
                      <a:pt x="730434" y="1282017"/>
                      <a:pt x="651104" y="1299706"/>
                      <a:pt x="562317" y="1299706"/>
                    </a:cubicBezTo>
                    <a:cubicBezTo>
                      <a:pt x="452866" y="1299706"/>
                      <a:pt x="356024" y="1271683"/>
                      <a:pt x="271615" y="1215814"/>
                    </a:cubicBezTo>
                    <a:cubicBezTo>
                      <a:pt x="187206" y="1159945"/>
                      <a:pt x="120834" y="1083059"/>
                      <a:pt x="72501" y="985156"/>
                    </a:cubicBezTo>
                    <a:cubicBezTo>
                      <a:pt x="24167" y="887253"/>
                      <a:pt x="0" y="775340"/>
                      <a:pt x="0" y="649240"/>
                    </a:cubicBezTo>
                    <a:cubicBezTo>
                      <a:pt x="0" y="522439"/>
                      <a:pt x="24517" y="410175"/>
                      <a:pt x="73727" y="312623"/>
                    </a:cubicBezTo>
                    <a:cubicBezTo>
                      <a:pt x="122936" y="215071"/>
                      <a:pt x="190883" y="138710"/>
                      <a:pt x="277569" y="83191"/>
                    </a:cubicBezTo>
                    <a:cubicBezTo>
                      <a:pt x="364429" y="27672"/>
                      <a:pt x="464074" y="0"/>
                      <a:pt x="576678" y="0"/>
                    </a:cubicBezTo>
                    <a:cubicBezTo>
                      <a:pt x="661437" y="0"/>
                      <a:pt x="737615" y="16463"/>
                      <a:pt x="805037" y="49389"/>
                    </a:cubicBezTo>
                    <a:cubicBezTo>
                      <a:pt x="871583" y="81615"/>
                      <a:pt x="929023" y="129603"/>
                      <a:pt x="972629" y="189150"/>
                    </a:cubicBezTo>
                    <a:lnTo>
                      <a:pt x="972629" y="29774"/>
                    </a:lnTo>
                    <a:lnTo>
                      <a:pt x="1227081" y="29774"/>
                    </a:lnTo>
                    <a:lnTo>
                      <a:pt x="1227081" y="1269932"/>
                    </a:lnTo>
                    <a:close/>
                    <a:moveTo>
                      <a:pt x="967550" y="463768"/>
                    </a:moveTo>
                    <a:cubicBezTo>
                      <a:pt x="939705" y="393187"/>
                      <a:pt x="895925" y="337493"/>
                      <a:pt x="836208" y="296685"/>
                    </a:cubicBezTo>
                    <a:cubicBezTo>
                      <a:pt x="776317" y="255878"/>
                      <a:pt x="707144" y="235387"/>
                      <a:pt x="628688" y="235387"/>
                    </a:cubicBezTo>
                    <a:cubicBezTo>
                      <a:pt x="517661" y="235387"/>
                      <a:pt x="429400" y="272691"/>
                      <a:pt x="363554" y="347125"/>
                    </a:cubicBezTo>
                    <a:cubicBezTo>
                      <a:pt x="297708" y="421559"/>
                      <a:pt x="264785" y="522264"/>
                      <a:pt x="264785" y="649240"/>
                    </a:cubicBezTo>
                    <a:cubicBezTo>
                      <a:pt x="264785" y="776916"/>
                      <a:pt x="296482" y="877971"/>
                      <a:pt x="359876" y="952405"/>
                    </a:cubicBezTo>
                    <a:cubicBezTo>
                      <a:pt x="423270" y="1027014"/>
                      <a:pt x="509256" y="1064144"/>
                      <a:pt x="617831" y="1064144"/>
                    </a:cubicBezTo>
                    <a:cubicBezTo>
                      <a:pt x="697862" y="1064144"/>
                      <a:pt x="769137" y="1043477"/>
                      <a:pt x="831830" y="1002320"/>
                    </a:cubicBezTo>
                    <a:cubicBezTo>
                      <a:pt x="894524" y="961162"/>
                      <a:pt x="939705" y="905643"/>
                      <a:pt x="967375" y="835763"/>
                    </a:cubicBezTo>
                    <a:lnTo>
                      <a:pt x="967550" y="463768"/>
                    </a:lnTo>
                    <a:close/>
                  </a:path>
                </a:pathLst>
              </a:custGeom>
              <a:solidFill>
                <a:srgbClr val="1C2B3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  <p:grpSp>
          <p:nvGrpSpPr>
            <p:cNvPr id="330" name="Google Shape;330;p83"/>
            <p:cNvGrpSpPr/>
            <p:nvPr/>
          </p:nvGrpSpPr>
          <p:grpSpPr>
            <a:xfrm>
              <a:off x="15867399" y="9251826"/>
              <a:ext cx="523393" cy="347510"/>
              <a:chOff x="1751220" y="2553305"/>
              <a:chExt cx="2635412" cy="1751564"/>
            </a:xfrm>
          </p:grpSpPr>
          <p:grpSp>
            <p:nvGrpSpPr>
              <p:cNvPr id="331" name="Google Shape;331;p83"/>
              <p:cNvGrpSpPr/>
              <p:nvPr/>
            </p:nvGrpSpPr>
            <p:grpSpPr>
              <a:xfrm>
                <a:off x="1751220" y="2553305"/>
                <a:ext cx="2635412" cy="1751564"/>
                <a:chOff x="1751220" y="2553305"/>
                <a:chExt cx="2635412" cy="1751564"/>
              </a:xfrm>
            </p:grpSpPr>
            <p:sp>
              <p:nvSpPr>
                <p:cNvPr id="332" name="Google Shape;332;p83"/>
                <p:cNvSpPr/>
                <p:nvPr/>
              </p:nvSpPr>
              <p:spPr>
                <a:xfrm>
                  <a:off x="3069540" y="3101490"/>
                  <a:ext cx="1317092" cy="1203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7092" h="1203379" extrusionOk="0">
                      <a:moveTo>
                        <a:pt x="1277166" y="226980"/>
                      </a:moveTo>
                      <a:lnTo>
                        <a:pt x="1020962" y="226980"/>
                      </a:lnTo>
                      <a:cubicBezTo>
                        <a:pt x="1049682" y="343622"/>
                        <a:pt x="1065618" y="472875"/>
                        <a:pt x="1065618" y="608958"/>
                      </a:cubicBezTo>
                      <a:cubicBezTo>
                        <a:pt x="1065618" y="804588"/>
                        <a:pt x="1001523" y="918253"/>
                        <a:pt x="868780" y="918253"/>
                      </a:cubicBezTo>
                      <a:cubicBezTo>
                        <a:pt x="741467" y="918253"/>
                        <a:pt x="680700" y="834187"/>
                        <a:pt x="439031" y="445378"/>
                      </a:cubicBezTo>
                      <a:lnTo>
                        <a:pt x="284573" y="187749"/>
                      </a:lnTo>
                      <a:cubicBezTo>
                        <a:pt x="242719" y="119795"/>
                        <a:pt x="202616" y="57095"/>
                        <a:pt x="164089" y="0"/>
                      </a:cubicBezTo>
                      <a:lnTo>
                        <a:pt x="21365" y="0"/>
                      </a:lnTo>
                      <a:lnTo>
                        <a:pt x="0" y="277420"/>
                      </a:lnTo>
                      <a:cubicBezTo>
                        <a:pt x="27669" y="322080"/>
                        <a:pt x="56915" y="370244"/>
                        <a:pt x="87561" y="421910"/>
                      </a:cubicBezTo>
                      <a:lnTo>
                        <a:pt x="216801" y="639257"/>
                      </a:lnTo>
                      <a:cubicBezTo>
                        <a:pt x="468452" y="1060466"/>
                        <a:pt x="608724" y="1203379"/>
                        <a:pt x="863002" y="1203379"/>
                      </a:cubicBezTo>
                      <a:cubicBezTo>
                        <a:pt x="1154755" y="1203379"/>
                        <a:pt x="1317093" y="967117"/>
                        <a:pt x="1317093" y="589868"/>
                      </a:cubicBezTo>
                      <a:cubicBezTo>
                        <a:pt x="1316918" y="463417"/>
                        <a:pt x="1302908" y="341346"/>
                        <a:pt x="1277166" y="2269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13000">
                      <a:srgbClr val="0064E0"/>
                    </a:gs>
                    <a:gs pos="82000">
                      <a:srgbClr val="2C7FF4"/>
                    </a:gs>
                    <a:gs pos="100000">
                      <a:srgbClr val="2C7FF4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33" name="Google Shape;333;p83"/>
                <p:cNvSpPr/>
                <p:nvPr/>
              </p:nvSpPr>
              <p:spPr>
                <a:xfrm>
                  <a:off x="3091079" y="2553305"/>
                  <a:ext cx="1255800" cy="7751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800" h="775164" extrusionOk="0">
                      <a:moveTo>
                        <a:pt x="533422" y="225929"/>
                      </a:moveTo>
                      <a:cubicBezTo>
                        <a:pt x="741992" y="225929"/>
                        <a:pt x="919916" y="451683"/>
                        <a:pt x="999597" y="775165"/>
                      </a:cubicBezTo>
                      <a:lnTo>
                        <a:pt x="1255801" y="775165"/>
                      </a:lnTo>
                      <a:cubicBezTo>
                        <a:pt x="1155455" y="329086"/>
                        <a:pt x="876311" y="0"/>
                        <a:pt x="551635" y="0"/>
                      </a:cubicBezTo>
                      <a:cubicBezTo>
                        <a:pt x="335534" y="0"/>
                        <a:pt x="166716" y="162704"/>
                        <a:pt x="13660" y="369543"/>
                      </a:cubicBezTo>
                      <a:lnTo>
                        <a:pt x="0" y="548010"/>
                      </a:lnTo>
                      <a:lnTo>
                        <a:pt x="142725" y="548010"/>
                      </a:lnTo>
                      <a:cubicBezTo>
                        <a:pt x="281772" y="332939"/>
                        <a:pt x="396652" y="225929"/>
                        <a:pt x="533422" y="22592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2C7FF4"/>
                    </a:gs>
                    <a:gs pos="13000">
                      <a:srgbClr val="2C7FF4"/>
                    </a:gs>
                    <a:gs pos="100000">
                      <a:srgbClr val="128DFF"/>
                    </a:gs>
                  </a:gsLst>
                  <a:lin ang="10800025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34" name="Google Shape;334;p83"/>
                <p:cNvSpPr/>
                <p:nvPr/>
              </p:nvSpPr>
              <p:spPr>
                <a:xfrm>
                  <a:off x="1751220" y="2553305"/>
                  <a:ext cx="1353343" cy="1751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43" h="1751388" extrusionOk="0">
                      <a:moveTo>
                        <a:pt x="757228" y="0"/>
                      </a:moveTo>
                      <a:cubicBezTo>
                        <a:pt x="328529" y="0"/>
                        <a:pt x="0" y="557992"/>
                        <a:pt x="0" y="1148736"/>
                      </a:cubicBezTo>
                      <a:cubicBezTo>
                        <a:pt x="0" y="1518279"/>
                        <a:pt x="178800" y="1751389"/>
                        <a:pt x="478258" y="1751389"/>
                      </a:cubicBezTo>
                      <a:cubicBezTo>
                        <a:pt x="693834" y="1751389"/>
                        <a:pt x="848817" y="1649808"/>
                        <a:pt x="1124459" y="1168001"/>
                      </a:cubicBezTo>
                      <a:cubicBezTo>
                        <a:pt x="1124459" y="1168001"/>
                        <a:pt x="1239339" y="965190"/>
                        <a:pt x="1318319" y="825430"/>
                      </a:cubicBezTo>
                      <a:lnTo>
                        <a:pt x="1318319" y="825430"/>
                      </a:lnTo>
                      <a:lnTo>
                        <a:pt x="1353344" y="369543"/>
                      </a:lnTo>
                      <a:cubicBezTo>
                        <a:pt x="1143197" y="101931"/>
                        <a:pt x="967550" y="0"/>
                        <a:pt x="757228" y="0"/>
                      </a:cubicBezTo>
                      <a:close/>
                      <a:moveTo>
                        <a:pt x="914312" y="1037523"/>
                      </a:moveTo>
                      <a:cubicBezTo>
                        <a:pt x="690857" y="1387800"/>
                        <a:pt x="613628" y="1466263"/>
                        <a:pt x="489116" y="1466263"/>
                      </a:cubicBezTo>
                      <a:cubicBezTo>
                        <a:pt x="361102" y="1466263"/>
                        <a:pt x="284924" y="1353824"/>
                        <a:pt x="284924" y="1153465"/>
                      </a:cubicBezTo>
                      <a:cubicBezTo>
                        <a:pt x="284924" y="724725"/>
                        <a:pt x="498748" y="286177"/>
                        <a:pt x="753550" y="286177"/>
                      </a:cubicBezTo>
                      <a:cubicBezTo>
                        <a:pt x="891547" y="286177"/>
                        <a:pt x="1006952" y="365865"/>
                        <a:pt x="1183475" y="618766"/>
                      </a:cubicBezTo>
                      <a:cubicBezTo>
                        <a:pt x="1015883" y="876220"/>
                        <a:pt x="914312" y="1037523"/>
                        <a:pt x="914312" y="103752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64E0"/>
                    </a:gs>
                    <a:gs pos="36000">
                      <a:srgbClr val="0064E0"/>
                    </a:gs>
                    <a:gs pos="78000">
                      <a:srgbClr val="128DFF"/>
                    </a:gs>
                    <a:gs pos="100000">
                      <a:srgbClr val="128DFF"/>
                    </a:gs>
                  </a:gsLst>
                  <a:lin ang="1801379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  <p:sp>
              <p:nvSpPr>
                <p:cNvPr id="335" name="Google Shape;335;p83"/>
                <p:cNvSpPr/>
                <p:nvPr/>
              </p:nvSpPr>
              <p:spPr>
                <a:xfrm>
                  <a:off x="2504771" y="2553305"/>
                  <a:ext cx="849517" cy="10023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517" h="1002319" extrusionOk="0">
                      <a:moveTo>
                        <a:pt x="849517" y="735758"/>
                      </a:moveTo>
                      <a:cubicBezTo>
                        <a:pt x="514509" y="190901"/>
                        <a:pt x="291578" y="0"/>
                        <a:pt x="3678" y="0"/>
                      </a:cubicBezTo>
                      <a:lnTo>
                        <a:pt x="0" y="286177"/>
                      </a:lnTo>
                      <a:cubicBezTo>
                        <a:pt x="188431" y="286177"/>
                        <a:pt x="334483" y="434695"/>
                        <a:pt x="652155" y="969744"/>
                      </a:cubicBezTo>
                      <a:lnTo>
                        <a:pt x="671593" y="1002320"/>
                      </a:lnTo>
                      <a:lnTo>
                        <a:pt x="849517" y="735758"/>
                      </a:lnTo>
                      <a:close/>
                    </a:path>
                  </a:pathLst>
                </a:custGeom>
                <a:solidFill>
                  <a:srgbClr val="0064E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Optimistic Text"/>
                    <a:ea typeface="Optimistic Text"/>
                    <a:cs typeface="Optimistic Text"/>
                    <a:sym typeface="Optimistic Text"/>
                  </a:endParaRPr>
                </a:p>
              </p:txBody>
            </p:sp>
          </p:grpSp>
          <p:sp>
            <p:nvSpPr>
              <p:cNvPr id="336" name="Google Shape;336;p83"/>
              <p:cNvSpPr/>
              <p:nvPr/>
            </p:nvSpPr>
            <p:spPr>
              <a:xfrm>
                <a:off x="4034812" y="3064536"/>
                <a:ext cx="329229" cy="361311"/>
              </a:xfrm>
              <a:custGeom>
                <a:avLst/>
                <a:gdLst/>
                <a:ahLst/>
                <a:cxnLst/>
                <a:rect l="l" t="t" r="r" b="b"/>
                <a:pathLst>
                  <a:path w="329229" h="361311" extrusionOk="0">
                    <a:moveTo>
                      <a:pt x="311893" y="263934"/>
                    </a:moveTo>
                    <a:lnTo>
                      <a:pt x="311893" y="263934"/>
                    </a:lnTo>
                    <a:cubicBezTo>
                      <a:pt x="291053" y="170060"/>
                      <a:pt x="261983" y="81440"/>
                      <a:pt x="226258" y="0"/>
                    </a:cubicBezTo>
                    <a:lnTo>
                      <a:pt x="0" y="90547"/>
                    </a:lnTo>
                    <a:cubicBezTo>
                      <a:pt x="21890" y="144139"/>
                      <a:pt x="40628" y="202285"/>
                      <a:pt x="55864" y="263934"/>
                    </a:cubicBezTo>
                    <a:lnTo>
                      <a:pt x="55689" y="263934"/>
                    </a:lnTo>
                    <a:cubicBezTo>
                      <a:pt x="63394" y="295459"/>
                      <a:pt x="70224" y="328035"/>
                      <a:pt x="76003" y="361311"/>
                    </a:cubicBezTo>
                    <a:lnTo>
                      <a:pt x="329230" y="353080"/>
                    </a:lnTo>
                    <a:cubicBezTo>
                      <a:pt x="324326" y="322781"/>
                      <a:pt x="318547" y="293183"/>
                      <a:pt x="311893" y="263934"/>
                    </a:cubicBezTo>
                    <a:close/>
                  </a:path>
                </a:pathLst>
              </a:custGeom>
              <a:solidFill>
                <a:srgbClr val="2C7F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Optimistic Text"/>
                  <a:ea typeface="Optimistic Text"/>
                  <a:cs typeface="Optimistic Text"/>
                  <a:sym typeface="Optimistic Text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_Agenda">
  <p:cSld name="SECTION_HEADER_2_2_3">
    <p:bg>
      <p:bgPr>
        <a:solidFill>
          <a:schemeClr val="accent3"/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84"/>
          <p:cNvSpPr txBox="1">
            <a:spLocks noGrp="1"/>
          </p:cNvSpPr>
          <p:nvPr>
            <p:ph type="body" idx="1"/>
          </p:nvPr>
        </p:nvSpPr>
        <p:spPr>
          <a:xfrm>
            <a:off x="9852650" y="2743200"/>
            <a:ext cx="4928700" cy="69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marL="914400" lvl="1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2pPr>
            <a:lvl3pPr marL="1371600" lvl="2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3pPr>
            <a:lvl4pPr marL="1828800" lvl="3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4pPr>
            <a:lvl5pPr marL="2286000" lvl="4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5pPr>
            <a:lvl6pPr marL="2743200" lvl="5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romanLcPeriod"/>
              <a:defRPr sz="2700"/>
            </a:lvl6pPr>
            <a:lvl7pPr marL="3200400" lvl="6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rabicPeriod"/>
              <a:defRPr sz="2700"/>
            </a:lvl7pPr>
            <a:lvl8pPr marL="3657600" lvl="7" indent="-40005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SzPts val="2700"/>
              <a:buAutoNum type="alphaLcPeriod"/>
              <a:defRPr sz="2700"/>
            </a:lvl8pPr>
            <a:lvl9pPr marL="4114800" lvl="8" indent="-400050" algn="l">
              <a:lnSpc>
                <a:spcPct val="115000"/>
              </a:lnSpc>
              <a:spcBef>
                <a:spcPts val="1800"/>
              </a:spcBef>
              <a:spcAft>
                <a:spcPts val="1800"/>
              </a:spcAft>
              <a:buSzPts val="2700"/>
              <a:buAutoNum type="romanLcPeriod"/>
              <a:defRPr sz="2700"/>
            </a:lvl9pPr>
          </a:lstStyle>
          <a:p>
            <a:endParaRPr/>
          </a:p>
        </p:txBody>
      </p:sp>
      <p:sp>
        <p:nvSpPr>
          <p:cNvPr id="339" name="Google Shape;339;p84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4224600" cy="1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_Schedule">
  <p:cSld name="SECTION_HEADER_2_2_1_2">
    <p:bg>
      <p:bgPr>
        <a:solidFill>
          <a:schemeClr val="accent3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85"/>
          <p:cNvSpPr txBox="1">
            <a:spLocks noGrp="1"/>
          </p:cNvSpPr>
          <p:nvPr>
            <p:ph type="title"/>
          </p:nvPr>
        </p:nvSpPr>
        <p:spPr>
          <a:xfrm>
            <a:off x="1403575" y="2651750"/>
            <a:ext cx="4224600" cy="1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42" name="Google Shape;342;p85"/>
          <p:cNvSpPr txBox="1">
            <a:spLocks noGrp="1"/>
          </p:cNvSpPr>
          <p:nvPr>
            <p:ph type="subTitle" idx="1"/>
          </p:nvPr>
        </p:nvSpPr>
        <p:spPr>
          <a:xfrm>
            <a:off x="8444450" y="310896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43" name="Google Shape;343;p85"/>
          <p:cNvSpPr txBox="1">
            <a:spLocks noGrp="1"/>
          </p:cNvSpPr>
          <p:nvPr>
            <p:ph type="subTitle" idx="2"/>
          </p:nvPr>
        </p:nvSpPr>
        <p:spPr>
          <a:xfrm>
            <a:off x="13373075" y="310896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44" name="Google Shape;344;p85"/>
          <p:cNvSpPr txBox="1">
            <a:spLocks noGrp="1"/>
          </p:cNvSpPr>
          <p:nvPr>
            <p:ph type="subTitle" idx="3"/>
          </p:nvPr>
        </p:nvSpPr>
        <p:spPr>
          <a:xfrm>
            <a:off x="8444450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45" name="Google Shape;345;p85"/>
          <p:cNvSpPr txBox="1">
            <a:spLocks noGrp="1"/>
          </p:cNvSpPr>
          <p:nvPr>
            <p:ph type="subTitle" idx="4"/>
          </p:nvPr>
        </p:nvSpPr>
        <p:spPr>
          <a:xfrm>
            <a:off x="13373075" y="274320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46" name="Google Shape;346;p85"/>
          <p:cNvSpPr txBox="1">
            <a:spLocks noGrp="1"/>
          </p:cNvSpPr>
          <p:nvPr>
            <p:ph type="subTitle" idx="5"/>
          </p:nvPr>
        </p:nvSpPr>
        <p:spPr>
          <a:xfrm>
            <a:off x="8444450" y="484632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47" name="Google Shape;347;p85"/>
          <p:cNvSpPr txBox="1">
            <a:spLocks noGrp="1"/>
          </p:cNvSpPr>
          <p:nvPr>
            <p:ph type="subTitle" idx="6"/>
          </p:nvPr>
        </p:nvSpPr>
        <p:spPr>
          <a:xfrm>
            <a:off x="13373075" y="484632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48" name="Google Shape;348;p85"/>
          <p:cNvSpPr txBox="1">
            <a:spLocks noGrp="1"/>
          </p:cNvSpPr>
          <p:nvPr>
            <p:ph type="subTitle" idx="7"/>
          </p:nvPr>
        </p:nvSpPr>
        <p:spPr>
          <a:xfrm>
            <a:off x="8444450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49" name="Google Shape;349;p85"/>
          <p:cNvSpPr txBox="1">
            <a:spLocks noGrp="1"/>
          </p:cNvSpPr>
          <p:nvPr>
            <p:ph type="subTitle" idx="8"/>
          </p:nvPr>
        </p:nvSpPr>
        <p:spPr>
          <a:xfrm>
            <a:off x="13373075" y="44805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0" name="Google Shape;350;p85"/>
          <p:cNvSpPr txBox="1">
            <a:spLocks noGrp="1"/>
          </p:cNvSpPr>
          <p:nvPr>
            <p:ph type="subTitle" idx="9"/>
          </p:nvPr>
        </p:nvSpPr>
        <p:spPr>
          <a:xfrm>
            <a:off x="8444450" y="658368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51" name="Google Shape;351;p85"/>
          <p:cNvSpPr txBox="1">
            <a:spLocks noGrp="1"/>
          </p:cNvSpPr>
          <p:nvPr>
            <p:ph type="subTitle" idx="13"/>
          </p:nvPr>
        </p:nvSpPr>
        <p:spPr>
          <a:xfrm>
            <a:off x="13373075" y="658368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52" name="Google Shape;352;p85"/>
          <p:cNvSpPr txBox="1">
            <a:spLocks noGrp="1"/>
          </p:cNvSpPr>
          <p:nvPr>
            <p:ph type="subTitle" idx="14"/>
          </p:nvPr>
        </p:nvSpPr>
        <p:spPr>
          <a:xfrm>
            <a:off x="8444450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3" name="Google Shape;353;p85"/>
          <p:cNvSpPr txBox="1">
            <a:spLocks noGrp="1"/>
          </p:cNvSpPr>
          <p:nvPr>
            <p:ph type="subTitle" idx="15"/>
          </p:nvPr>
        </p:nvSpPr>
        <p:spPr>
          <a:xfrm>
            <a:off x="13373075" y="62179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4" name="Google Shape;354;p85"/>
          <p:cNvSpPr txBox="1">
            <a:spLocks noGrp="1"/>
          </p:cNvSpPr>
          <p:nvPr>
            <p:ph type="subTitle" idx="16"/>
          </p:nvPr>
        </p:nvSpPr>
        <p:spPr>
          <a:xfrm>
            <a:off x="8444450" y="832104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55" name="Google Shape;355;p85"/>
          <p:cNvSpPr txBox="1">
            <a:spLocks noGrp="1"/>
          </p:cNvSpPr>
          <p:nvPr>
            <p:ph type="subTitle" idx="17"/>
          </p:nvPr>
        </p:nvSpPr>
        <p:spPr>
          <a:xfrm>
            <a:off x="13373075" y="8321040"/>
            <a:ext cx="42246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1pPr>
            <a:lvl2pPr lvl="1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2pPr>
            <a:lvl3pPr lvl="2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3pPr>
            <a:lvl4pPr lvl="3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4pPr>
            <a:lvl5pPr lvl="4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5pPr>
            <a:lvl6pPr lvl="5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6pPr>
            <a:lvl7pPr lvl="6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7pPr>
            <a:lvl8pPr lvl="7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8pPr>
            <a:lvl9pPr lvl="8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700"/>
            </a:lvl9pPr>
          </a:lstStyle>
          <a:p>
            <a:endParaRPr/>
          </a:p>
        </p:txBody>
      </p:sp>
      <p:sp>
        <p:nvSpPr>
          <p:cNvPr id="356" name="Google Shape;356;p85"/>
          <p:cNvSpPr txBox="1">
            <a:spLocks noGrp="1"/>
          </p:cNvSpPr>
          <p:nvPr>
            <p:ph type="subTitle" idx="18"/>
          </p:nvPr>
        </p:nvSpPr>
        <p:spPr>
          <a:xfrm>
            <a:off x="8444450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7" name="Google Shape;357;p85"/>
          <p:cNvSpPr txBox="1">
            <a:spLocks noGrp="1"/>
          </p:cNvSpPr>
          <p:nvPr>
            <p:ph type="subTitle" idx="19"/>
          </p:nvPr>
        </p:nvSpPr>
        <p:spPr>
          <a:xfrm>
            <a:off x="13373075" y="79552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8" name="Google Shape;358;p85"/>
          <p:cNvSpPr txBox="1">
            <a:spLocks noGrp="1"/>
          </p:cNvSpPr>
          <p:nvPr>
            <p:ph type="subTitle" idx="20"/>
          </p:nvPr>
        </p:nvSpPr>
        <p:spPr>
          <a:xfrm>
            <a:off x="8444450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59" name="Google Shape;359;p85"/>
          <p:cNvSpPr txBox="1">
            <a:spLocks noGrp="1"/>
          </p:cNvSpPr>
          <p:nvPr>
            <p:ph type="subTitle" idx="21"/>
          </p:nvPr>
        </p:nvSpPr>
        <p:spPr>
          <a:xfrm>
            <a:off x="13373075" y="356616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0" name="Google Shape;360;p85"/>
          <p:cNvSpPr txBox="1">
            <a:spLocks noGrp="1"/>
          </p:cNvSpPr>
          <p:nvPr>
            <p:ph type="subTitle" idx="22"/>
          </p:nvPr>
        </p:nvSpPr>
        <p:spPr>
          <a:xfrm>
            <a:off x="8444450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1" name="Google Shape;361;p85"/>
          <p:cNvSpPr txBox="1">
            <a:spLocks noGrp="1"/>
          </p:cNvSpPr>
          <p:nvPr>
            <p:ph type="subTitle" idx="23"/>
          </p:nvPr>
        </p:nvSpPr>
        <p:spPr>
          <a:xfrm>
            <a:off x="13373075" y="530352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2" name="Google Shape;362;p85"/>
          <p:cNvSpPr txBox="1">
            <a:spLocks noGrp="1"/>
          </p:cNvSpPr>
          <p:nvPr>
            <p:ph type="subTitle" idx="24"/>
          </p:nvPr>
        </p:nvSpPr>
        <p:spPr>
          <a:xfrm>
            <a:off x="8444450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3" name="Google Shape;363;p85"/>
          <p:cNvSpPr txBox="1">
            <a:spLocks noGrp="1"/>
          </p:cNvSpPr>
          <p:nvPr>
            <p:ph type="subTitle" idx="25"/>
          </p:nvPr>
        </p:nvSpPr>
        <p:spPr>
          <a:xfrm>
            <a:off x="13373075" y="704088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4" name="Google Shape;364;p85"/>
          <p:cNvSpPr txBox="1">
            <a:spLocks noGrp="1"/>
          </p:cNvSpPr>
          <p:nvPr>
            <p:ph type="subTitle" idx="26"/>
          </p:nvPr>
        </p:nvSpPr>
        <p:spPr>
          <a:xfrm>
            <a:off x="8444450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  <p:sp>
        <p:nvSpPr>
          <p:cNvPr id="365" name="Google Shape;365;p85"/>
          <p:cNvSpPr txBox="1">
            <a:spLocks noGrp="1"/>
          </p:cNvSpPr>
          <p:nvPr>
            <p:ph type="subTitle" idx="27"/>
          </p:nvPr>
        </p:nvSpPr>
        <p:spPr>
          <a:xfrm>
            <a:off x="13373075" y="8778240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Mission">
  <p:cSld name="SECTION_HEADER_2_1_2_1_2">
    <p:bg>
      <p:bgPr>
        <a:solidFill>
          <a:schemeClr val="accent3"/>
        </a:solidFill>
        <a:effectLst/>
      </p:bgPr>
    </p:bg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86"/>
          <p:cNvSpPr txBox="1">
            <a:spLocks noGrp="1"/>
          </p:cNvSpPr>
          <p:nvPr>
            <p:ph type="title"/>
          </p:nvPr>
        </p:nvSpPr>
        <p:spPr>
          <a:xfrm>
            <a:off x="1403600" y="3566160"/>
            <a:ext cx="13377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8" name="Google Shape;368;p86"/>
          <p:cNvSpPr txBox="1">
            <a:spLocks noGrp="1"/>
          </p:cNvSpPr>
          <p:nvPr>
            <p:ph type="subTitle" idx="1"/>
          </p:nvPr>
        </p:nvSpPr>
        <p:spPr>
          <a:xfrm>
            <a:off x="1403600" y="2743200"/>
            <a:ext cx="13377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Quote">
  <p:cSld name="SECTION_HEADER_2_1_2_2_2">
    <p:bg>
      <p:bgPr>
        <a:solidFill>
          <a:schemeClr val="accent3"/>
        </a:solidFill>
        <a:effectLst/>
      </p:bgPr>
    </p:bg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87"/>
          <p:cNvSpPr txBox="1">
            <a:spLocks noGrp="1"/>
          </p:cNvSpPr>
          <p:nvPr>
            <p:ph type="title"/>
          </p:nvPr>
        </p:nvSpPr>
        <p:spPr>
          <a:xfrm>
            <a:off x="1403600" y="2697480"/>
            <a:ext cx="133776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71" name="Google Shape;371;p87"/>
          <p:cNvSpPr txBox="1">
            <a:spLocks noGrp="1"/>
          </p:cNvSpPr>
          <p:nvPr>
            <p:ph type="subTitle" idx="1"/>
          </p:nvPr>
        </p:nvSpPr>
        <p:spPr>
          <a:xfrm>
            <a:off x="1403600" y="7306061"/>
            <a:ext cx="13377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Section">
  <p:cSld name="SECTION_HEADER_2_3_2">
    <p:bg>
      <p:bgPr>
        <a:solidFill>
          <a:schemeClr val="accent3"/>
        </a:solidFill>
        <a:effectLst/>
      </p:bgPr>
    </p:bg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88"/>
          <p:cNvSpPr txBox="1">
            <a:spLocks noGrp="1"/>
          </p:cNvSpPr>
          <p:nvPr>
            <p:ph type="ctrTitle"/>
          </p:nvPr>
        </p:nvSpPr>
        <p:spPr>
          <a:xfrm>
            <a:off x="1403600" y="2651750"/>
            <a:ext cx="11964900" cy="17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Text">
  <p:cSld name="TITLE_AND_BODY_1_3">
    <p:bg>
      <p:bgPr>
        <a:solidFill>
          <a:schemeClr val="accent3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89"/>
          <p:cNvSpPr txBox="1">
            <a:spLocks noGrp="1"/>
          </p:cNvSpPr>
          <p:nvPr>
            <p:ph type="title"/>
          </p:nvPr>
        </p:nvSpPr>
        <p:spPr>
          <a:xfrm>
            <a:off x="699500" y="2651750"/>
            <a:ext cx="14785800" cy="8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89"/>
          <p:cNvSpPr txBox="1">
            <a:spLocks noGrp="1"/>
          </p:cNvSpPr>
          <p:nvPr>
            <p:ph type="body" idx="1"/>
          </p:nvPr>
        </p:nvSpPr>
        <p:spPr>
          <a:xfrm>
            <a:off x="699500" y="4105647"/>
            <a:ext cx="147858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77" name="Google Shape;377;p89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4_Text (Two-Thirds)">
  <p:cSld name="TITLE_AND_BODY_1_1_3">
    <p:bg>
      <p:bgPr>
        <a:solidFill>
          <a:schemeClr val="accent3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90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80" name="Google Shape;380;p90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105612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90"/>
          <p:cNvSpPr txBox="1">
            <a:spLocks noGrp="1"/>
          </p:cNvSpPr>
          <p:nvPr>
            <p:ph type="body" idx="2"/>
          </p:nvPr>
        </p:nvSpPr>
        <p:spPr>
          <a:xfrm>
            <a:off x="699525" y="4969750"/>
            <a:ext cx="105612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Text (Two-Thirds)">
  <p:cSld name="TITLE_AND_BODY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4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105612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body" idx="2"/>
          </p:nvPr>
        </p:nvSpPr>
        <p:spPr>
          <a:xfrm>
            <a:off x="699525" y="4969750"/>
            <a:ext cx="105612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7_Text (Half)">
  <p:cSld name="TITLE_AND_BODY_2_5">
    <p:bg>
      <p:bgPr>
        <a:solidFill>
          <a:schemeClr val="accent3"/>
        </a:solidFill>
        <a:effectLst/>
      </p:bgPr>
    </p:bg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91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77451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91"/>
          <p:cNvSpPr txBox="1">
            <a:spLocks noGrp="1"/>
          </p:cNvSpPr>
          <p:nvPr>
            <p:ph type="body" idx="1"/>
          </p:nvPr>
        </p:nvSpPr>
        <p:spPr>
          <a:xfrm>
            <a:off x="699525" y="4969750"/>
            <a:ext cx="77451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85" name="Google Shape;385;p91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_Text (Third)">
  <p:cSld name="TITLE_AND_BODY_2_1_3">
    <p:bg>
      <p:bgPr>
        <a:solidFill>
          <a:schemeClr val="accent3"/>
        </a:solidFill>
        <a:effectLst/>
      </p:bgPr>
    </p:bg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92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49287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92"/>
          <p:cNvSpPr txBox="1">
            <a:spLocks noGrp="1"/>
          </p:cNvSpPr>
          <p:nvPr>
            <p:ph type="body" idx="1"/>
          </p:nvPr>
        </p:nvSpPr>
        <p:spPr>
          <a:xfrm>
            <a:off x="699525" y="5843023"/>
            <a:ext cx="49287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89" name="Google Shape;389;p92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3_Columns (Two)">
  <p:cSld name="TITLE_AND_BODY_2_2_3">
    <p:bg>
      <p:bgPr>
        <a:solidFill>
          <a:schemeClr val="accent3"/>
        </a:solidFill>
        <a:effectLst/>
      </p:bgPr>
    </p:bg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93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93"/>
          <p:cNvSpPr txBox="1">
            <a:spLocks noGrp="1"/>
          </p:cNvSpPr>
          <p:nvPr>
            <p:ph type="body" idx="1"/>
          </p:nvPr>
        </p:nvSpPr>
        <p:spPr>
          <a:xfrm>
            <a:off x="140360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93" name="Google Shape;393;p93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94" name="Google Shape;394;p93"/>
          <p:cNvSpPr txBox="1">
            <a:spLocks noGrp="1"/>
          </p:cNvSpPr>
          <p:nvPr>
            <p:ph type="title" idx="3"/>
          </p:nvPr>
        </p:nvSpPr>
        <p:spPr>
          <a:xfrm>
            <a:off x="1055675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395" name="Google Shape;395;p93"/>
          <p:cNvSpPr txBox="1">
            <a:spLocks noGrp="1"/>
          </p:cNvSpPr>
          <p:nvPr>
            <p:ph type="body" idx="4"/>
          </p:nvPr>
        </p:nvSpPr>
        <p:spPr>
          <a:xfrm>
            <a:off x="1055675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6_Columns (Three)">
  <p:cSld name="TITLE_AND_BODY_2_2_1_4">
    <p:bg>
      <p:bgPr>
        <a:solidFill>
          <a:schemeClr val="accent3"/>
        </a:solidFill>
        <a:effectLst/>
      </p:bgPr>
    </p:bg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94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98" name="Google Shape;398;p94"/>
          <p:cNvSpPr txBox="1">
            <a:spLocks noGrp="1"/>
          </p:cNvSpPr>
          <p:nvPr>
            <p:ph type="body" idx="1"/>
          </p:nvPr>
        </p:nvSpPr>
        <p:spPr>
          <a:xfrm>
            <a:off x="1403575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399" name="Google Shape;399;p94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0" name="Google Shape;400;p94"/>
          <p:cNvSpPr txBox="1">
            <a:spLocks noGrp="1"/>
          </p:cNvSpPr>
          <p:nvPr>
            <p:ph type="title" idx="3"/>
          </p:nvPr>
        </p:nvSpPr>
        <p:spPr>
          <a:xfrm>
            <a:off x="7036300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01" name="Google Shape;401;p94"/>
          <p:cNvSpPr txBox="1">
            <a:spLocks noGrp="1"/>
          </p:cNvSpPr>
          <p:nvPr>
            <p:ph type="body" idx="4"/>
          </p:nvPr>
        </p:nvSpPr>
        <p:spPr>
          <a:xfrm>
            <a:off x="7036300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02" name="Google Shape;402;p94"/>
          <p:cNvSpPr txBox="1">
            <a:spLocks noGrp="1"/>
          </p:cNvSpPr>
          <p:nvPr>
            <p:ph type="title" idx="5"/>
          </p:nvPr>
        </p:nvSpPr>
        <p:spPr>
          <a:xfrm>
            <a:off x="12669025" y="2706624"/>
            <a:ext cx="42246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03" name="Google Shape;403;p94"/>
          <p:cNvSpPr txBox="1">
            <a:spLocks noGrp="1"/>
          </p:cNvSpPr>
          <p:nvPr>
            <p:ph type="body" idx="6"/>
          </p:nvPr>
        </p:nvSpPr>
        <p:spPr>
          <a:xfrm>
            <a:off x="12669025" y="5154175"/>
            <a:ext cx="4224600" cy="44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9_Columns (Four)">
  <p:cSld name="TITLE_AND_BODY_2_2_1_1_2">
    <p:bg>
      <p:bgPr>
        <a:solidFill>
          <a:schemeClr val="accent3"/>
        </a:solid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95"/>
          <p:cNvSpPr txBox="1">
            <a:spLocks noGrp="1"/>
          </p:cNvSpPr>
          <p:nvPr>
            <p:ph type="title"/>
          </p:nvPr>
        </p:nvSpPr>
        <p:spPr>
          <a:xfrm>
            <a:off x="14035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06" name="Google Shape;406;p95"/>
          <p:cNvSpPr txBox="1">
            <a:spLocks noGrp="1"/>
          </p:cNvSpPr>
          <p:nvPr>
            <p:ph type="body" idx="1"/>
          </p:nvPr>
        </p:nvSpPr>
        <p:spPr>
          <a:xfrm>
            <a:off x="14035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07" name="Google Shape;407;p95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08" name="Google Shape;408;p95"/>
          <p:cNvSpPr txBox="1">
            <a:spLocks noGrp="1"/>
          </p:cNvSpPr>
          <p:nvPr>
            <p:ph type="title" idx="3"/>
          </p:nvPr>
        </p:nvSpPr>
        <p:spPr>
          <a:xfrm>
            <a:off x="5628100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09" name="Google Shape;409;p95"/>
          <p:cNvSpPr txBox="1">
            <a:spLocks noGrp="1"/>
          </p:cNvSpPr>
          <p:nvPr>
            <p:ph type="body" idx="4"/>
          </p:nvPr>
        </p:nvSpPr>
        <p:spPr>
          <a:xfrm>
            <a:off x="5628100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10" name="Google Shape;410;p95"/>
          <p:cNvSpPr txBox="1">
            <a:spLocks noGrp="1"/>
          </p:cNvSpPr>
          <p:nvPr>
            <p:ph type="title" idx="5"/>
          </p:nvPr>
        </p:nvSpPr>
        <p:spPr>
          <a:xfrm>
            <a:off x="985262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1" name="Google Shape;411;p95"/>
          <p:cNvSpPr txBox="1">
            <a:spLocks noGrp="1"/>
          </p:cNvSpPr>
          <p:nvPr>
            <p:ph type="body" idx="6"/>
          </p:nvPr>
        </p:nvSpPr>
        <p:spPr>
          <a:xfrm>
            <a:off x="985262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12" name="Google Shape;412;p95"/>
          <p:cNvSpPr txBox="1">
            <a:spLocks noGrp="1"/>
          </p:cNvSpPr>
          <p:nvPr>
            <p:ph type="title" idx="7"/>
          </p:nvPr>
        </p:nvSpPr>
        <p:spPr>
          <a:xfrm>
            <a:off x="14077175" y="2706624"/>
            <a:ext cx="2816400" cy="18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3" name="Google Shape;413;p95"/>
          <p:cNvSpPr txBox="1">
            <a:spLocks noGrp="1"/>
          </p:cNvSpPr>
          <p:nvPr>
            <p:ph type="body" idx="8"/>
          </p:nvPr>
        </p:nvSpPr>
        <p:spPr>
          <a:xfrm>
            <a:off x="14077175" y="5001775"/>
            <a:ext cx="2816400" cy="45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2_Points (Two)">
  <p:cSld name="TITLE_AND_BODY_2_2_1_2_2_2">
    <p:bg>
      <p:bgPr>
        <a:solidFill>
          <a:schemeClr val="accent3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96"/>
          <p:cNvSpPr txBox="1">
            <a:spLocks noGrp="1"/>
          </p:cNvSpPr>
          <p:nvPr>
            <p:ph type="title"/>
          </p:nvPr>
        </p:nvSpPr>
        <p:spPr>
          <a:xfrm>
            <a:off x="1403600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6" name="Google Shape;416;p96"/>
          <p:cNvSpPr txBox="1">
            <a:spLocks noGrp="1"/>
          </p:cNvSpPr>
          <p:nvPr>
            <p:ph type="body" idx="1"/>
          </p:nvPr>
        </p:nvSpPr>
        <p:spPr>
          <a:xfrm>
            <a:off x="1403600" y="7895900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17" name="Google Shape;417;p96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8" name="Google Shape;418;p96"/>
          <p:cNvSpPr txBox="1">
            <a:spLocks noGrp="1"/>
          </p:cNvSpPr>
          <p:nvPr>
            <p:ph type="title" idx="3"/>
          </p:nvPr>
        </p:nvSpPr>
        <p:spPr>
          <a:xfrm>
            <a:off x="10556725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9" name="Google Shape;419;p96"/>
          <p:cNvSpPr txBox="1">
            <a:spLocks noGrp="1"/>
          </p:cNvSpPr>
          <p:nvPr>
            <p:ph type="body" idx="4"/>
          </p:nvPr>
        </p:nvSpPr>
        <p:spPr>
          <a:xfrm>
            <a:off x="10556725" y="7895899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5_Points (Three)">
  <p:cSld name="TITLE_AND_BODY_2_2_1_2_4">
    <p:bg>
      <p:bgPr>
        <a:solidFill>
          <a:schemeClr val="accent3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97"/>
          <p:cNvSpPr txBox="1">
            <a:spLocks noGrp="1"/>
          </p:cNvSpPr>
          <p:nvPr>
            <p:ph type="title"/>
          </p:nvPr>
        </p:nvSpPr>
        <p:spPr>
          <a:xfrm>
            <a:off x="104692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22" name="Google Shape;422;p97"/>
          <p:cNvSpPr txBox="1">
            <a:spLocks noGrp="1"/>
          </p:cNvSpPr>
          <p:nvPr>
            <p:ph type="body" idx="1"/>
          </p:nvPr>
        </p:nvSpPr>
        <p:spPr>
          <a:xfrm>
            <a:off x="104692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23" name="Google Shape;423;p97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24" name="Google Shape;424;p97"/>
          <p:cNvSpPr txBox="1">
            <a:spLocks noGrp="1"/>
          </p:cNvSpPr>
          <p:nvPr>
            <p:ph type="title" idx="3"/>
          </p:nvPr>
        </p:nvSpPr>
        <p:spPr>
          <a:xfrm>
            <a:off x="6679650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25" name="Google Shape;425;p97"/>
          <p:cNvSpPr txBox="1">
            <a:spLocks noGrp="1"/>
          </p:cNvSpPr>
          <p:nvPr>
            <p:ph type="body" idx="4"/>
          </p:nvPr>
        </p:nvSpPr>
        <p:spPr>
          <a:xfrm>
            <a:off x="6679650" y="7271799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26" name="Google Shape;426;p97"/>
          <p:cNvSpPr txBox="1">
            <a:spLocks noGrp="1"/>
          </p:cNvSpPr>
          <p:nvPr>
            <p:ph type="title" idx="5"/>
          </p:nvPr>
        </p:nvSpPr>
        <p:spPr>
          <a:xfrm>
            <a:off x="12312375" y="6081650"/>
            <a:ext cx="49287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27" name="Google Shape;427;p97"/>
          <p:cNvSpPr txBox="1">
            <a:spLocks noGrp="1"/>
          </p:cNvSpPr>
          <p:nvPr>
            <p:ph type="body" idx="6"/>
          </p:nvPr>
        </p:nvSpPr>
        <p:spPr>
          <a:xfrm>
            <a:off x="12312375" y="7271800"/>
            <a:ext cx="4928700" cy="23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8_Points (Four)">
  <p:cSld name="TITLE_AND_BODY_2_2_1_2_1_3">
    <p:bg>
      <p:bgPr>
        <a:solidFill>
          <a:schemeClr val="accent3"/>
        </a:solidFill>
        <a:effectLst/>
      </p:bgPr>
    </p:bg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98"/>
          <p:cNvSpPr txBox="1">
            <a:spLocks noGrp="1"/>
          </p:cNvSpPr>
          <p:nvPr>
            <p:ph type="title"/>
          </p:nvPr>
        </p:nvSpPr>
        <p:spPr>
          <a:xfrm>
            <a:off x="10469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30" name="Google Shape;430;p98"/>
          <p:cNvSpPr txBox="1">
            <a:spLocks noGrp="1"/>
          </p:cNvSpPr>
          <p:nvPr>
            <p:ph type="body" idx="1"/>
          </p:nvPr>
        </p:nvSpPr>
        <p:spPr>
          <a:xfrm>
            <a:off x="10469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31" name="Google Shape;431;p98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32" name="Google Shape;432;p98"/>
          <p:cNvSpPr txBox="1">
            <a:spLocks noGrp="1"/>
          </p:cNvSpPr>
          <p:nvPr>
            <p:ph type="title" idx="3"/>
          </p:nvPr>
        </p:nvSpPr>
        <p:spPr>
          <a:xfrm>
            <a:off x="5271475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33" name="Google Shape;433;p98"/>
          <p:cNvSpPr txBox="1">
            <a:spLocks noGrp="1"/>
          </p:cNvSpPr>
          <p:nvPr>
            <p:ph type="body" idx="4"/>
          </p:nvPr>
        </p:nvSpPr>
        <p:spPr>
          <a:xfrm>
            <a:off x="5271475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34" name="Google Shape;434;p98"/>
          <p:cNvSpPr txBox="1">
            <a:spLocks noGrp="1"/>
          </p:cNvSpPr>
          <p:nvPr>
            <p:ph type="title" idx="5"/>
          </p:nvPr>
        </p:nvSpPr>
        <p:spPr>
          <a:xfrm>
            <a:off x="949600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35" name="Google Shape;435;p98"/>
          <p:cNvSpPr txBox="1">
            <a:spLocks noGrp="1"/>
          </p:cNvSpPr>
          <p:nvPr>
            <p:ph type="body" idx="6"/>
          </p:nvPr>
        </p:nvSpPr>
        <p:spPr>
          <a:xfrm>
            <a:off x="949600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436" name="Google Shape;436;p98"/>
          <p:cNvSpPr txBox="1">
            <a:spLocks noGrp="1"/>
          </p:cNvSpPr>
          <p:nvPr>
            <p:ph type="title" idx="7"/>
          </p:nvPr>
        </p:nvSpPr>
        <p:spPr>
          <a:xfrm>
            <a:off x="13720550" y="6080750"/>
            <a:ext cx="3520500" cy="95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437" name="Google Shape;437;p98"/>
          <p:cNvSpPr txBox="1">
            <a:spLocks noGrp="1"/>
          </p:cNvSpPr>
          <p:nvPr>
            <p:ph type="body" idx="8"/>
          </p:nvPr>
        </p:nvSpPr>
        <p:spPr>
          <a:xfrm>
            <a:off x="13720550" y="7269469"/>
            <a:ext cx="3520500" cy="23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1_Big Stat">
  <p:cSld name="TITLE_1_4">
    <p:bg>
      <p:bgPr>
        <a:solidFill>
          <a:schemeClr val="accent3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99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40" name="Google Shape;440;p99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140817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41" name="Google Shape;441;p99"/>
          <p:cNvSpPr txBox="1">
            <a:spLocks noGrp="1"/>
          </p:cNvSpPr>
          <p:nvPr>
            <p:ph type="subTitle" idx="2"/>
          </p:nvPr>
        </p:nvSpPr>
        <p:spPr>
          <a:xfrm>
            <a:off x="1403700" y="5458968"/>
            <a:ext cx="14081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42" name="Google Shape;442;p99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4_Stats (Two)">
  <p:cSld name="TITLE_1_1_3">
    <p:bg>
      <p:bgPr>
        <a:solidFill>
          <a:schemeClr val="accent3"/>
        </a:solidFill>
        <a:effectLst/>
      </p:bgPr>
    </p:bg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00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45" name="Google Shape;445;p100"/>
          <p:cNvSpPr txBox="1">
            <a:spLocks noGrp="1"/>
          </p:cNvSpPr>
          <p:nvPr>
            <p:ph type="ctrTitle"/>
          </p:nvPr>
        </p:nvSpPr>
        <p:spPr>
          <a:xfrm>
            <a:off x="1403600" y="3383275"/>
            <a:ext cx="63369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46" name="Google Shape;446;p100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47" name="Google Shape;447;p100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448" name="Google Shape;448;p100"/>
          <p:cNvSpPr txBox="1">
            <a:spLocks noGrp="1"/>
          </p:cNvSpPr>
          <p:nvPr>
            <p:ph type="ctrTitle" idx="4"/>
          </p:nvPr>
        </p:nvSpPr>
        <p:spPr>
          <a:xfrm>
            <a:off x="10556750" y="3383275"/>
            <a:ext cx="6336900" cy="22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49" name="Google Shape;449;p100"/>
          <p:cNvSpPr txBox="1">
            <a:spLocks noGrp="1"/>
          </p:cNvSpPr>
          <p:nvPr>
            <p:ph type="subTitle" idx="5"/>
          </p:nvPr>
        </p:nvSpPr>
        <p:spPr>
          <a:xfrm>
            <a:off x="10556850" y="5458975"/>
            <a:ext cx="63369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5_Text (Half)">
  <p:cSld name="TITLE_AND_BODY_2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5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77451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5"/>
          <p:cNvSpPr txBox="1">
            <a:spLocks noGrp="1"/>
          </p:cNvSpPr>
          <p:nvPr>
            <p:ph type="body" idx="1"/>
          </p:nvPr>
        </p:nvSpPr>
        <p:spPr>
          <a:xfrm>
            <a:off x="699525" y="4969750"/>
            <a:ext cx="7745100" cy="46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7_Stats (Three)">
  <p:cSld name="TITLE_1_1_1_2">
    <p:bg>
      <p:bgPr>
        <a:solidFill>
          <a:schemeClr val="accent3"/>
        </a:solidFill>
        <a:effectLst/>
      </p:bgPr>
    </p:bg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01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52" name="Google Shape;452;p101"/>
          <p:cNvSpPr txBox="1">
            <a:spLocks noGrp="1"/>
          </p:cNvSpPr>
          <p:nvPr>
            <p:ph type="ctrTitle"/>
          </p:nvPr>
        </p:nvSpPr>
        <p:spPr>
          <a:xfrm>
            <a:off x="1403600" y="3950475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53" name="Google Shape;453;p101"/>
          <p:cNvSpPr txBox="1">
            <a:spLocks noGrp="1"/>
          </p:cNvSpPr>
          <p:nvPr>
            <p:ph type="subTitle" idx="2"/>
          </p:nvPr>
        </p:nvSpPr>
        <p:spPr>
          <a:xfrm>
            <a:off x="14037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54" name="Google Shape;454;p101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455" name="Google Shape;455;p101"/>
          <p:cNvSpPr txBox="1">
            <a:spLocks noGrp="1"/>
          </p:cNvSpPr>
          <p:nvPr>
            <p:ph type="ctrTitle" idx="4"/>
          </p:nvPr>
        </p:nvSpPr>
        <p:spPr>
          <a:xfrm>
            <a:off x="703165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56" name="Google Shape;456;p101"/>
          <p:cNvSpPr txBox="1">
            <a:spLocks noGrp="1"/>
          </p:cNvSpPr>
          <p:nvPr>
            <p:ph type="subTitle" idx="5"/>
          </p:nvPr>
        </p:nvSpPr>
        <p:spPr>
          <a:xfrm>
            <a:off x="703175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57" name="Google Shape;457;p101"/>
          <p:cNvSpPr txBox="1">
            <a:spLocks noGrp="1"/>
          </p:cNvSpPr>
          <p:nvPr>
            <p:ph type="ctrTitle" idx="6"/>
          </p:nvPr>
        </p:nvSpPr>
        <p:spPr>
          <a:xfrm>
            <a:off x="12659700" y="3950696"/>
            <a:ext cx="4224600" cy="14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58" name="Google Shape;458;p101"/>
          <p:cNvSpPr txBox="1">
            <a:spLocks noGrp="1"/>
          </p:cNvSpPr>
          <p:nvPr>
            <p:ph type="subTitle" idx="7"/>
          </p:nvPr>
        </p:nvSpPr>
        <p:spPr>
          <a:xfrm>
            <a:off x="12659800" y="5458975"/>
            <a:ext cx="42246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0_Stat (Half)">
  <p:cSld name="TITLE_1_2_2_5">
    <p:bg>
      <p:bgPr>
        <a:solidFill>
          <a:schemeClr val="accent3"/>
        </a:solid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02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61" name="Google Shape;461;p102"/>
          <p:cNvSpPr txBox="1">
            <a:spLocks noGrp="1"/>
          </p:cNvSpPr>
          <p:nvPr>
            <p:ph type="ctrTitle"/>
          </p:nvPr>
        </p:nvSpPr>
        <p:spPr>
          <a:xfrm>
            <a:off x="1403600" y="3383280"/>
            <a:ext cx="77451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62" name="Google Shape;462;p102"/>
          <p:cNvSpPr txBox="1">
            <a:spLocks noGrp="1"/>
          </p:cNvSpPr>
          <p:nvPr>
            <p:ph type="subTitle" idx="2"/>
          </p:nvPr>
        </p:nvSpPr>
        <p:spPr>
          <a:xfrm>
            <a:off x="1403655" y="5458968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63" name="Google Shape;463;p102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3_Stats (Half)">
  <p:cSld name="TITLE_1_2_7">
    <p:bg>
      <p:bgPr>
        <a:solidFill>
          <a:schemeClr val="accent3"/>
        </a:solid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03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66" name="Google Shape;466;p103"/>
          <p:cNvSpPr txBox="1">
            <a:spLocks noGrp="1"/>
          </p:cNvSpPr>
          <p:nvPr>
            <p:ph type="ctrTitle"/>
          </p:nvPr>
        </p:nvSpPr>
        <p:spPr>
          <a:xfrm>
            <a:off x="1403600" y="2468875"/>
            <a:ext cx="77451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67" name="Google Shape;467;p103"/>
          <p:cNvSpPr txBox="1">
            <a:spLocks noGrp="1"/>
          </p:cNvSpPr>
          <p:nvPr>
            <p:ph type="subTitle" idx="2"/>
          </p:nvPr>
        </p:nvSpPr>
        <p:spPr>
          <a:xfrm>
            <a:off x="1403655" y="3970971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68" name="Google Shape;468;p103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70410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469" name="Google Shape;469;p103"/>
          <p:cNvSpPr txBox="1">
            <a:spLocks noGrp="1"/>
          </p:cNvSpPr>
          <p:nvPr>
            <p:ph type="ctrTitle" idx="4"/>
          </p:nvPr>
        </p:nvSpPr>
        <p:spPr>
          <a:xfrm>
            <a:off x="1403600" y="5361701"/>
            <a:ext cx="77451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70" name="Google Shape;470;p103"/>
          <p:cNvSpPr txBox="1">
            <a:spLocks noGrp="1"/>
          </p:cNvSpPr>
          <p:nvPr>
            <p:ph type="subTitle" idx="5"/>
          </p:nvPr>
        </p:nvSpPr>
        <p:spPr>
          <a:xfrm>
            <a:off x="1403655" y="6864100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6_Stat (Third)">
  <p:cSld name="TITLE_1_2_2_1_3">
    <p:bg>
      <p:bgPr>
        <a:solidFill>
          <a:schemeClr val="accent3"/>
        </a:solidFill>
        <a:effectLst/>
      </p:bgPr>
    </p:bg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04"/>
          <p:cNvSpPr txBox="1">
            <a:spLocks noGrp="1"/>
          </p:cNvSpPr>
          <p:nvPr>
            <p:ph type="subTitle" idx="1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73" name="Google Shape;473;p104"/>
          <p:cNvSpPr txBox="1">
            <a:spLocks noGrp="1"/>
          </p:cNvSpPr>
          <p:nvPr>
            <p:ph type="ctrTitle"/>
          </p:nvPr>
        </p:nvSpPr>
        <p:spPr>
          <a:xfrm>
            <a:off x="699500" y="3383280"/>
            <a:ext cx="4928700" cy="22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600"/>
              <a:buFont typeface="Optimistic Display"/>
              <a:buNone/>
              <a:defRPr sz="14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74" name="Google Shape;474;p104"/>
          <p:cNvSpPr txBox="1">
            <a:spLocks noGrp="1"/>
          </p:cNvSpPr>
          <p:nvPr>
            <p:ph type="subTitle" idx="2"/>
          </p:nvPr>
        </p:nvSpPr>
        <p:spPr>
          <a:xfrm>
            <a:off x="699535" y="5458968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75" name="Google Shape;475;p104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9_Stats (Third)">
  <p:cSld name="TITLE_1_2_3_3">
    <p:bg>
      <p:bgPr>
        <a:solidFill>
          <a:schemeClr val="accent3"/>
        </a:solid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05"/>
          <p:cNvSpPr txBox="1">
            <a:spLocks noGrp="1"/>
          </p:cNvSpPr>
          <p:nvPr>
            <p:ph type="subTitle" idx="1"/>
          </p:nvPr>
        </p:nvSpPr>
        <p:spPr>
          <a:xfrm>
            <a:off x="699516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478" name="Google Shape;478;p105"/>
          <p:cNvSpPr txBox="1">
            <a:spLocks noGrp="1"/>
          </p:cNvSpPr>
          <p:nvPr>
            <p:ph type="ctrTitle"/>
          </p:nvPr>
        </p:nvSpPr>
        <p:spPr>
          <a:xfrm>
            <a:off x="699500" y="2468875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79" name="Google Shape;479;p105"/>
          <p:cNvSpPr txBox="1">
            <a:spLocks noGrp="1"/>
          </p:cNvSpPr>
          <p:nvPr>
            <p:ph type="subTitle" idx="2"/>
          </p:nvPr>
        </p:nvSpPr>
        <p:spPr>
          <a:xfrm>
            <a:off x="699535" y="3970971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  <p:sp>
        <p:nvSpPr>
          <p:cNvPr id="480" name="Google Shape;480;p105"/>
          <p:cNvSpPr txBox="1">
            <a:spLocks noGrp="1"/>
          </p:cNvSpPr>
          <p:nvPr>
            <p:ph type="subTitle" idx="3"/>
          </p:nvPr>
        </p:nvSpPr>
        <p:spPr>
          <a:xfrm>
            <a:off x="699525" y="9171425"/>
            <a:ext cx="4928700" cy="4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 b="0"/>
            </a:lvl9pPr>
          </a:lstStyle>
          <a:p>
            <a:endParaRPr/>
          </a:p>
        </p:txBody>
      </p:sp>
      <p:sp>
        <p:nvSpPr>
          <p:cNvPr id="481" name="Google Shape;481;p105"/>
          <p:cNvSpPr txBox="1">
            <a:spLocks noGrp="1"/>
          </p:cNvSpPr>
          <p:nvPr>
            <p:ph type="ctrTitle" idx="4"/>
          </p:nvPr>
        </p:nvSpPr>
        <p:spPr>
          <a:xfrm>
            <a:off x="699500" y="5361701"/>
            <a:ext cx="4928700" cy="1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Font typeface="Optimistic Display"/>
              <a:buNone/>
              <a:defRPr sz="9600" b="1">
                <a:latin typeface="Optimistic Display"/>
                <a:ea typeface="Optimistic Display"/>
                <a:cs typeface="Optimistic Display"/>
                <a:sym typeface="Optimistic Display"/>
              </a:defRPr>
            </a:lvl9pPr>
          </a:lstStyle>
          <a:p>
            <a:endParaRPr/>
          </a:p>
        </p:txBody>
      </p:sp>
      <p:sp>
        <p:nvSpPr>
          <p:cNvPr id="482" name="Google Shape;482;p105"/>
          <p:cNvSpPr txBox="1">
            <a:spLocks noGrp="1"/>
          </p:cNvSpPr>
          <p:nvPr>
            <p:ph type="subTitle" idx="5"/>
          </p:nvPr>
        </p:nvSpPr>
        <p:spPr>
          <a:xfrm>
            <a:off x="699535" y="6864100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1pPr>
            <a:lvl2pPr lvl="1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2pPr>
            <a:lvl3pPr lvl="2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3pPr>
            <a:lvl4pPr lvl="3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4pPr>
            <a:lvl5pPr lvl="4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5pPr>
            <a:lvl6pPr lvl="5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6pPr>
            <a:lvl7pPr lvl="6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7pPr>
            <a:lvl8pPr lvl="7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8pPr>
            <a:lvl9pPr lvl="8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2_End Card">
  <p:cSld name="SECTION_HEADER_2_1_2_3_1_2">
    <p:bg>
      <p:bgPr>
        <a:solidFill>
          <a:schemeClr val="accent3"/>
        </a:solidFill>
        <a:effectLst/>
      </p:bgPr>
    </p:bg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Google Shape;484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01738" y="3531088"/>
            <a:ext cx="9084524" cy="3224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3_White">
  <p:cSld name="SECTION_HEADER_2_1_2_3"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4_Color">
  <p:cSld name="SECTION_HEADER_2_1_1">
    <p:bg>
      <p:bgPr>
        <a:solidFill>
          <a:schemeClr val="dk1"/>
        </a:solid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5_Black">
  <p:cSld name="SECTION_HEADER_2_1_1_1">
    <p:bg>
      <p:bgPr>
        <a:solidFill>
          <a:schemeClr val="accent5"/>
        </a:solidFill>
        <a:effectLst/>
      </p:bgPr>
    </p:bg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09"/>
          <p:cNvSpPr/>
          <p:nvPr/>
        </p:nvSpPr>
        <p:spPr>
          <a:xfrm>
            <a:off x="1042072" y="3444113"/>
            <a:ext cx="1414800" cy="1101000"/>
          </a:xfrm>
          <a:prstGeom prst="rect">
            <a:avLst/>
          </a:prstGeom>
          <a:solidFill>
            <a:srgbClr val="4E439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109"/>
          <p:cNvSpPr/>
          <p:nvPr/>
        </p:nvSpPr>
        <p:spPr>
          <a:xfrm>
            <a:off x="3161112" y="3444113"/>
            <a:ext cx="1406400" cy="1101000"/>
          </a:xfrm>
          <a:prstGeom prst="rect">
            <a:avLst/>
          </a:prstGeom>
          <a:solidFill>
            <a:srgbClr val="0062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109"/>
          <p:cNvSpPr/>
          <p:nvPr/>
        </p:nvSpPr>
        <p:spPr>
          <a:xfrm>
            <a:off x="5292002" y="3444113"/>
            <a:ext cx="1414800" cy="1101000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09"/>
          <p:cNvSpPr/>
          <p:nvPr/>
        </p:nvSpPr>
        <p:spPr>
          <a:xfrm>
            <a:off x="7390807" y="3444113"/>
            <a:ext cx="1417200" cy="1101000"/>
          </a:xfrm>
          <a:prstGeom prst="rect">
            <a:avLst/>
          </a:prstGeom>
          <a:solidFill>
            <a:srgbClr val="007A8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109"/>
          <p:cNvSpPr/>
          <p:nvPr/>
        </p:nvSpPr>
        <p:spPr>
          <a:xfrm>
            <a:off x="9492032" y="3444113"/>
            <a:ext cx="1417200" cy="1101000"/>
          </a:xfrm>
          <a:prstGeom prst="rect">
            <a:avLst/>
          </a:prstGeom>
          <a:solidFill>
            <a:srgbClr val="1A763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109"/>
          <p:cNvSpPr/>
          <p:nvPr/>
        </p:nvSpPr>
        <p:spPr>
          <a:xfrm>
            <a:off x="11607408" y="3444113"/>
            <a:ext cx="1417200" cy="1101000"/>
          </a:xfrm>
          <a:prstGeom prst="rect">
            <a:avLst/>
          </a:prstGeom>
          <a:solidFill>
            <a:srgbClr val="CA311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109"/>
          <p:cNvSpPr/>
          <p:nvPr/>
        </p:nvSpPr>
        <p:spPr>
          <a:xfrm>
            <a:off x="13702558" y="3444113"/>
            <a:ext cx="1417200" cy="1101000"/>
          </a:xfrm>
          <a:prstGeom prst="rect">
            <a:avLst/>
          </a:prstGeom>
          <a:solidFill>
            <a:srgbClr val="A330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109"/>
          <p:cNvSpPr/>
          <p:nvPr/>
        </p:nvSpPr>
        <p:spPr>
          <a:xfrm>
            <a:off x="15828728" y="3444113"/>
            <a:ext cx="1417200" cy="1101000"/>
          </a:xfrm>
          <a:prstGeom prst="rect">
            <a:avLst/>
          </a:prstGeom>
          <a:solidFill>
            <a:srgbClr val="633B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109"/>
          <p:cNvSpPr/>
          <p:nvPr/>
        </p:nvSpPr>
        <p:spPr>
          <a:xfrm>
            <a:off x="1042072" y="5741888"/>
            <a:ext cx="1414800" cy="1101000"/>
          </a:xfrm>
          <a:prstGeom prst="rect">
            <a:avLst/>
          </a:prstGeom>
          <a:solidFill>
            <a:srgbClr val="B5B5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109"/>
          <p:cNvSpPr/>
          <p:nvPr/>
        </p:nvSpPr>
        <p:spPr>
          <a:xfrm>
            <a:off x="3161112" y="5741888"/>
            <a:ext cx="1406400" cy="1101000"/>
          </a:xfrm>
          <a:prstGeom prst="rect">
            <a:avLst/>
          </a:prstGeom>
          <a:solidFill>
            <a:srgbClr val="AFD3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09"/>
          <p:cNvSpPr/>
          <p:nvPr/>
        </p:nvSpPr>
        <p:spPr>
          <a:xfrm>
            <a:off x="5292002" y="5741888"/>
            <a:ext cx="1414800" cy="1101000"/>
          </a:xfrm>
          <a:prstGeom prst="rect">
            <a:avLst/>
          </a:prstGeom>
          <a:solidFill>
            <a:srgbClr val="C8E7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109"/>
          <p:cNvSpPr/>
          <p:nvPr/>
        </p:nvSpPr>
        <p:spPr>
          <a:xfrm>
            <a:off x="7390807" y="5741888"/>
            <a:ext cx="1417200" cy="1101000"/>
          </a:xfrm>
          <a:prstGeom prst="rect">
            <a:avLst/>
          </a:prstGeom>
          <a:solidFill>
            <a:srgbClr val="BFE0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09"/>
          <p:cNvSpPr/>
          <p:nvPr/>
        </p:nvSpPr>
        <p:spPr>
          <a:xfrm>
            <a:off x="9492032" y="5741888"/>
            <a:ext cx="1417200" cy="1101000"/>
          </a:xfrm>
          <a:prstGeom prst="rect">
            <a:avLst/>
          </a:prstGeom>
          <a:solidFill>
            <a:srgbClr val="B2CD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109"/>
          <p:cNvSpPr/>
          <p:nvPr/>
        </p:nvSpPr>
        <p:spPr>
          <a:xfrm>
            <a:off x="11607408" y="5741888"/>
            <a:ext cx="1417200" cy="1101000"/>
          </a:xfrm>
          <a:prstGeom prst="rect">
            <a:avLst/>
          </a:prstGeom>
          <a:solidFill>
            <a:srgbClr val="FBD6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109"/>
          <p:cNvSpPr/>
          <p:nvPr/>
        </p:nvSpPr>
        <p:spPr>
          <a:xfrm>
            <a:off x="13702558" y="5741888"/>
            <a:ext cx="1417200" cy="1101000"/>
          </a:xfrm>
          <a:prstGeom prst="rect">
            <a:avLst/>
          </a:prstGeom>
          <a:solidFill>
            <a:srgbClr val="FBE3D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109"/>
          <p:cNvSpPr/>
          <p:nvPr/>
        </p:nvSpPr>
        <p:spPr>
          <a:xfrm>
            <a:off x="15828728" y="5741888"/>
            <a:ext cx="1417200" cy="1101000"/>
          </a:xfrm>
          <a:prstGeom prst="rect">
            <a:avLst/>
          </a:prstGeom>
          <a:solidFill>
            <a:srgbClr val="D4CA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109"/>
          <p:cNvSpPr/>
          <p:nvPr/>
        </p:nvSpPr>
        <p:spPr>
          <a:xfrm>
            <a:off x="10050" y="0"/>
            <a:ext cx="18267900" cy="102870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465A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8">
  <p:cSld name="TITLE_AND_BODY_8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46c1dcaa37_2_90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527" name="Google Shape;527;g146c1dcaa37_2_90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528" name="Google Shape;528;g146c1dcaa37_2_90"/>
          <p:cNvSpPr txBox="1">
            <a:spLocks noGrp="1"/>
          </p:cNvSpPr>
          <p:nvPr>
            <p:ph type="sldNum" idx="12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>
            <a:lvl1pPr lvl="0" rtl="0">
              <a:buNone/>
              <a:defRPr sz="2800"/>
            </a:lvl1pPr>
            <a:lvl2pPr lvl="1" rtl="0">
              <a:buNone/>
              <a:defRPr sz="2800"/>
            </a:lvl2pPr>
            <a:lvl3pPr lvl="2" rtl="0">
              <a:buNone/>
              <a:defRPr sz="2800"/>
            </a:lvl3pPr>
            <a:lvl4pPr lvl="3" rtl="0">
              <a:buNone/>
              <a:defRPr sz="2800"/>
            </a:lvl4pPr>
            <a:lvl5pPr lvl="4" rtl="0">
              <a:buNone/>
              <a:defRPr sz="2800"/>
            </a:lvl5pPr>
            <a:lvl6pPr lvl="5" rtl="0">
              <a:buNone/>
              <a:defRPr sz="2800"/>
            </a:lvl6pPr>
            <a:lvl7pPr lvl="6" rtl="0">
              <a:buNone/>
              <a:defRPr sz="2800"/>
            </a:lvl7pPr>
            <a:lvl8pPr lvl="7" rtl="0">
              <a:buNone/>
              <a:defRPr sz="2800"/>
            </a:lvl8pPr>
            <a:lvl9pPr lvl="8" rtl="0">
              <a:buNone/>
              <a:defRPr sz="28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8_Text (Third)">
  <p:cSld name="TITLE_AND_BODY_2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6"/>
          <p:cNvSpPr txBox="1">
            <a:spLocks noGrp="1"/>
          </p:cNvSpPr>
          <p:nvPr>
            <p:ph type="title"/>
          </p:nvPr>
        </p:nvSpPr>
        <p:spPr>
          <a:xfrm>
            <a:off x="699525" y="2651750"/>
            <a:ext cx="49287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6"/>
          <p:cNvSpPr txBox="1">
            <a:spLocks noGrp="1"/>
          </p:cNvSpPr>
          <p:nvPr>
            <p:ph type="body" idx="1"/>
          </p:nvPr>
        </p:nvSpPr>
        <p:spPr>
          <a:xfrm>
            <a:off x="699525" y="5843023"/>
            <a:ext cx="49287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85" name="Google Shape;85;p46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49287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1_Columns (Two)">
  <p:cSld name="TITLE_AND_BODY_2_2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7"/>
          <p:cNvSpPr txBox="1">
            <a:spLocks noGrp="1"/>
          </p:cNvSpPr>
          <p:nvPr>
            <p:ph type="title"/>
          </p:nvPr>
        </p:nvSpPr>
        <p:spPr>
          <a:xfrm>
            <a:off x="140360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7"/>
          <p:cNvSpPr txBox="1">
            <a:spLocks noGrp="1"/>
          </p:cNvSpPr>
          <p:nvPr>
            <p:ph type="body" idx="1"/>
          </p:nvPr>
        </p:nvSpPr>
        <p:spPr>
          <a:xfrm>
            <a:off x="140360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89" name="Google Shape;89;p47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0" name="Google Shape;90;p47"/>
          <p:cNvSpPr txBox="1">
            <a:spLocks noGrp="1"/>
          </p:cNvSpPr>
          <p:nvPr>
            <p:ph type="title" idx="3"/>
          </p:nvPr>
        </p:nvSpPr>
        <p:spPr>
          <a:xfrm>
            <a:off x="10556750" y="2651750"/>
            <a:ext cx="6336900" cy="25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7"/>
          <p:cNvSpPr txBox="1">
            <a:spLocks noGrp="1"/>
          </p:cNvSpPr>
          <p:nvPr>
            <p:ph type="body" idx="4"/>
          </p:nvPr>
        </p:nvSpPr>
        <p:spPr>
          <a:xfrm>
            <a:off x="10556750" y="5843023"/>
            <a:ext cx="6336900" cy="3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0_Points (Two)">
  <p:cSld name="TITLE_AND_BODY_2_2_1_2_2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8"/>
          <p:cNvSpPr txBox="1">
            <a:spLocks noGrp="1"/>
          </p:cNvSpPr>
          <p:nvPr>
            <p:ph type="title"/>
          </p:nvPr>
        </p:nvSpPr>
        <p:spPr>
          <a:xfrm>
            <a:off x="1403600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4" name="Google Shape;94;p48"/>
          <p:cNvSpPr txBox="1">
            <a:spLocks noGrp="1"/>
          </p:cNvSpPr>
          <p:nvPr>
            <p:ph type="body" idx="1"/>
          </p:nvPr>
        </p:nvSpPr>
        <p:spPr>
          <a:xfrm>
            <a:off x="1403600" y="7895900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  <p:sp>
        <p:nvSpPr>
          <p:cNvPr id="95" name="Google Shape;95;p48"/>
          <p:cNvSpPr txBox="1">
            <a:spLocks noGrp="1"/>
          </p:cNvSpPr>
          <p:nvPr>
            <p:ph type="subTitle" idx="2"/>
          </p:nvPr>
        </p:nvSpPr>
        <p:spPr>
          <a:xfrm>
            <a:off x="699525" y="699525"/>
            <a:ext cx="774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6" name="Google Shape;96;p48"/>
          <p:cNvSpPr txBox="1">
            <a:spLocks noGrp="1"/>
          </p:cNvSpPr>
          <p:nvPr>
            <p:ph type="title" idx="3"/>
          </p:nvPr>
        </p:nvSpPr>
        <p:spPr>
          <a:xfrm>
            <a:off x="10556725" y="6409944"/>
            <a:ext cx="6336900" cy="12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7" name="Google Shape;97;p48"/>
          <p:cNvSpPr txBox="1">
            <a:spLocks noGrp="1"/>
          </p:cNvSpPr>
          <p:nvPr>
            <p:ph type="body" idx="4"/>
          </p:nvPr>
        </p:nvSpPr>
        <p:spPr>
          <a:xfrm>
            <a:off x="10556725" y="7895899"/>
            <a:ext cx="6336900" cy="169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2pPr>
            <a:lvl3pPr marL="1371600" lvl="2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3pPr>
            <a:lvl4pPr marL="1828800" lvl="3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4pPr>
            <a:lvl5pPr marL="2286000" lvl="4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5pPr>
            <a:lvl6pPr marL="2743200" lvl="5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6pPr>
            <a:lvl7pPr marL="3200400" lvl="6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7pPr>
            <a:lvl8pPr marL="3657600" lvl="7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﹘"/>
              <a:defRPr/>
            </a:lvl8pPr>
            <a:lvl9pPr marL="4114800" lvl="8" indent="-34290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﹘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4"/>
          <p:cNvSpPr txBox="1">
            <a:spLocks noGrp="1"/>
          </p:cNvSpPr>
          <p:nvPr>
            <p:ph type="title"/>
          </p:nvPr>
        </p:nvSpPr>
        <p:spPr>
          <a:xfrm>
            <a:off x="699525" y="699525"/>
            <a:ext cx="77244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Optimistic Display Medium"/>
              <a:buNone/>
              <a:defRPr sz="5600" b="0" i="0" u="none" strike="noStrike" cap="none">
                <a:solidFill>
                  <a:schemeClr val="dk1"/>
                </a:solidFill>
                <a:latin typeface="Optimistic Display Medium"/>
                <a:ea typeface="Optimistic Display Medium"/>
                <a:cs typeface="Optimistic Display Medium"/>
                <a:sym typeface="Optimistic Display Medium"/>
              </a:defRPr>
            </a:lvl9pPr>
          </a:lstStyle>
          <a:p>
            <a:endParaRPr/>
          </a:p>
        </p:txBody>
      </p:sp>
      <p:sp>
        <p:nvSpPr>
          <p:cNvPr id="7" name="Google Shape;7;p34"/>
          <p:cNvSpPr txBox="1">
            <a:spLocks noGrp="1"/>
          </p:cNvSpPr>
          <p:nvPr>
            <p:ph type="body" idx="1"/>
          </p:nvPr>
        </p:nvSpPr>
        <p:spPr>
          <a:xfrm>
            <a:off x="699525" y="3877050"/>
            <a:ext cx="7724400" cy="57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•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1pPr>
            <a:lvl2pPr marL="914400" marR="0" lvl="1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2pPr>
            <a:lvl3pPr marL="1371600" marR="0" lvl="2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3pPr>
            <a:lvl4pPr marL="1828800" marR="0" lvl="3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4pPr>
            <a:lvl5pPr marL="2286000" marR="0" lvl="4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5pPr>
            <a:lvl6pPr marL="2743200" marR="0" lvl="5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6pPr>
            <a:lvl7pPr marL="3200400" marR="0" lvl="6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7pPr>
            <a:lvl8pPr marL="3657600" marR="0" lvl="7" indent="-342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8pPr>
            <a:lvl9pPr marL="4114800" marR="0" lvl="8" indent="-342900" algn="l" rtl="0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Optimistic Text"/>
              <a:buChar char="﹘"/>
              <a:defRPr sz="1800" b="0" i="0" u="none" strike="noStrike" cap="none">
                <a:solidFill>
                  <a:schemeClr val="dk1"/>
                </a:solidFill>
                <a:latin typeface="Optimistic Text"/>
                <a:ea typeface="Optimistic Text"/>
                <a:cs typeface="Optimistic Text"/>
                <a:sym typeface="Optimistic Tex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86" r:id="rId31"/>
    <p:sldLayoutId id="2147483687" r:id="rId32"/>
    <p:sldLayoutId id="2147483688" r:id="rId33"/>
    <p:sldLayoutId id="2147483689" r:id="rId34"/>
    <p:sldLayoutId id="2147483690" r:id="rId35"/>
    <p:sldLayoutId id="2147483691" r:id="rId36"/>
    <p:sldLayoutId id="2147483692" r:id="rId37"/>
    <p:sldLayoutId id="2147483693" r:id="rId38"/>
    <p:sldLayoutId id="2147483694" r:id="rId39"/>
    <p:sldLayoutId id="2147483695" r:id="rId40"/>
    <p:sldLayoutId id="2147483696" r:id="rId41"/>
    <p:sldLayoutId id="2147483697" r:id="rId42"/>
    <p:sldLayoutId id="2147483698" r:id="rId43"/>
    <p:sldLayoutId id="2147483699" r:id="rId44"/>
    <p:sldLayoutId id="2147483700" r:id="rId45"/>
    <p:sldLayoutId id="2147483701" r:id="rId46"/>
    <p:sldLayoutId id="2147483702" r:id="rId47"/>
    <p:sldLayoutId id="2147483703" r:id="rId48"/>
    <p:sldLayoutId id="2147483704" r:id="rId49"/>
    <p:sldLayoutId id="2147483705" r:id="rId50"/>
    <p:sldLayoutId id="2147483706" r:id="rId51"/>
    <p:sldLayoutId id="2147483707" r:id="rId52"/>
    <p:sldLayoutId id="2147483708" r:id="rId53"/>
    <p:sldLayoutId id="2147483709" r:id="rId54"/>
    <p:sldLayoutId id="2147483710" r:id="rId55"/>
    <p:sldLayoutId id="2147483711" r:id="rId56"/>
    <p:sldLayoutId id="2147483712" r:id="rId57"/>
    <p:sldLayoutId id="2147483713" r:id="rId58"/>
    <p:sldLayoutId id="2147483714" r:id="rId59"/>
    <p:sldLayoutId id="2147483715" r:id="rId60"/>
    <p:sldLayoutId id="2147483716" r:id="rId61"/>
    <p:sldLayoutId id="2147483717" r:id="rId62"/>
    <p:sldLayoutId id="2147483718" r:id="rId63"/>
    <p:sldLayoutId id="2147483719" r:id="rId64"/>
    <p:sldLayoutId id="2147483720" r:id="rId65"/>
    <p:sldLayoutId id="2147483721" r:id="rId66"/>
    <p:sldLayoutId id="2147483722" r:id="rId67"/>
    <p:sldLayoutId id="2147483723" r:id="rId68"/>
    <p:sldLayoutId id="2147483729" r:id="rId6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>
          <p15:clr>
            <a:srgbClr val="EA4335"/>
          </p15:clr>
        </p15:guide>
        <p15:guide id="2" pos="5760">
          <p15:clr>
            <a:srgbClr val="EA4335"/>
          </p15:clr>
        </p15:guide>
        <p15:guide id="3" pos="441">
          <p15:clr>
            <a:srgbClr val="EA4335"/>
          </p15:clr>
        </p15:guide>
        <p15:guide id="4" orient="horz" pos="441">
          <p15:clr>
            <a:srgbClr val="EA4335"/>
          </p15:clr>
        </p15:guide>
        <p15:guide id="5" pos="11079">
          <p15:clr>
            <a:srgbClr val="EA4335"/>
          </p15:clr>
        </p15:guide>
        <p15:guide id="6" orient="horz" pos="6039">
          <p15:clr>
            <a:srgbClr val="EA4335"/>
          </p15:clr>
        </p15:guide>
        <p15:guide id="7" pos="1328">
          <p15:clr>
            <a:srgbClr val="EA4335"/>
          </p15:clr>
        </p15:guide>
        <p15:guide id="8" pos="2215">
          <p15:clr>
            <a:srgbClr val="EA4335"/>
          </p15:clr>
        </p15:guide>
        <p15:guide id="9" pos="3102">
          <p15:clr>
            <a:srgbClr val="EA4335"/>
          </p15:clr>
        </p15:guide>
        <p15:guide id="10" pos="3989">
          <p15:clr>
            <a:srgbClr val="EA4335"/>
          </p15:clr>
        </p15:guide>
        <p15:guide id="11" pos="4876">
          <p15:clr>
            <a:srgbClr val="EA4335"/>
          </p15:clr>
        </p15:guide>
        <p15:guide id="12" pos="6650">
          <p15:clr>
            <a:srgbClr val="EA4335"/>
          </p15:clr>
        </p15:guide>
        <p15:guide id="13" pos="7537">
          <p15:clr>
            <a:srgbClr val="EA4335"/>
          </p15:clr>
        </p15:guide>
        <p15:guide id="14" pos="8424">
          <p15:clr>
            <a:srgbClr val="EA4335"/>
          </p15:clr>
        </p15:guide>
        <p15:guide id="15" pos="9311">
          <p15:clr>
            <a:srgbClr val="EA4335"/>
          </p15:clr>
        </p15:guide>
        <p15:guide id="16" pos="10198">
          <p15:clr>
            <a:srgbClr val="EA4335"/>
          </p15:clr>
        </p15:guide>
        <p15:guide id="17" pos="884">
          <p15:clr>
            <a:srgbClr val="EA4335"/>
          </p15:clr>
        </p15:guide>
        <p15:guide id="18" pos="1771">
          <p15:clr>
            <a:srgbClr val="EA4335"/>
          </p15:clr>
        </p15:guide>
        <p15:guide id="19" pos="2658">
          <p15:clr>
            <a:srgbClr val="EA4335"/>
          </p15:clr>
        </p15:guide>
        <p15:guide id="20" pos="3545">
          <p15:clr>
            <a:srgbClr val="EA4335"/>
          </p15:clr>
        </p15:guide>
        <p15:guide id="21" pos="4432">
          <p15:clr>
            <a:srgbClr val="EA4335"/>
          </p15:clr>
        </p15:guide>
        <p15:guide id="22" pos="5319">
          <p15:clr>
            <a:srgbClr val="EA4335"/>
          </p15:clr>
        </p15:guide>
        <p15:guide id="23" pos="6206">
          <p15:clr>
            <a:srgbClr val="EA4335"/>
          </p15:clr>
        </p15:guide>
        <p15:guide id="24" pos="7093">
          <p15:clr>
            <a:srgbClr val="EA4335"/>
          </p15:clr>
        </p15:guide>
        <p15:guide id="25" pos="7980">
          <p15:clr>
            <a:srgbClr val="EA4335"/>
          </p15:clr>
        </p15:guide>
        <p15:guide id="26" pos="8868">
          <p15:clr>
            <a:srgbClr val="EA4335"/>
          </p15:clr>
        </p15:guide>
        <p15:guide id="27" pos="9755">
          <p15:clr>
            <a:srgbClr val="EA4335"/>
          </p15:clr>
        </p15:guide>
        <p15:guide id="28" pos="1064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8.mp4"/><Relationship Id="rId7" Type="http://schemas.openxmlformats.org/officeDocument/2006/relationships/image" Target="../media/image20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18.mp4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0.mp4"/><Relationship Id="rId7" Type="http://schemas.openxmlformats.org/officeDocument/2006/relationships/image" Target="../media/image22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20.mp4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microsoft.com/office/2007/relationships/media" Target="../media/media22.mp4"/><Relationship Id="rId7" Type="http://schemas.openxmlformats.org/officeDocument/2006/relationships/slideLayout" Target="../slideLayouts/slideLayout69.xml"/><Relationship Id="rId2" Type="http://schemas.openxmlformats.org/officeDocument/2006/relationships/video" Target="../media/media21.mp4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openxmlformats.org/officeDocument/2006/relationships/image" Target="../media/image19.png"/><Relationship Id="rId5" Type="http://schemas.microsoft.com/office/2007/relationships/media" Target="../media/media23.mp4"/><Relationship Id="rId10" Type="http://schemas.openxmlformats.org/officeDocument/2006/relationships/image" Target="../media/image24.png"/><Relationship Id="rId4" Type="http://schemas.openxmlformats.org/officeDocument/2006/relationships/video" Target="../media/media22.mp4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ideo" Target="../media/media27.mp4"/><Relationship Id="rId13" Type="http://schemas.openxmlformats.org/officeDocument/2006/relationships/image" Target="../media/image18.png"/><Relationship Id="rId3" Type="http://schemas.microsoft.com/office/2007/relationships/media" Target="../media/media25.mp4"/><Relationship Id="rId7" Type="http://schemas.microsoft.com/office/2007/relationships/media" Target="../media/media27.mp4"/><Relationship Id="rId12" Type="http://schemas.openxmlformats.org/officeDocument/2006/relationships/image" Target="../media/image17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video" Target="../media/media26.mp4"/><Relationship Id="rId11" Type="http://schemas.openxmlformats.org/officeDocument/2006/relationships/image" Target="../media/image26.png"/><Relationship Id="rId5" Type="http://schemas.microsoft.com/office/2007/relationships/media" Target="../media/media26.mp4"/><Relationship Id="rId10" Type="http://schemas.openxmlformats.org/officeDocument/2006/relationships/image" Target="../media/image25.png"/><Relationship Id="rId4" Type="http://schemas.openxmlformats.org/officeDocument/2006/relationships/video" Target="../media/media25.mp4"/><Relationship Id="rId9" Type="http://schemas.openxmlformats.org/officeDocument/2006/relationships/slideLayout" Target="../slideLayouts/slideLayout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3.png"/><Relationship Id="rId5" Type="http://schemas.microsoft.com/office/2007/relationships/media" Target="../media/media3.mp4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6.mp4"/><Relationship Id="rId7" Type="http://schemas.openxmlformats.org/officeDocument/2006/relationships/image" Target="../media/image7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6.mp4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7" Type="http://schemas.openxmlformats.org/officeDocument/2006/relationships/image" Target="../media/image10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8.mp4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10.mp4"/><Relationship Id="rId7" Type="http://schemas.openxmlformats.org/officeDocument/2006/relationships/image" Target="../media/image11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10.mp4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2.mp4"/><Relationship Id="rId7" Type="http://schemas.openxmlformats.org/officeDocument/2006/relationships/image" Target="../media/image14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12.mp4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4.mp4"/><Relationship Id="rId7" Type="http://schemas.openxmlformats.org/officeDocument/2006/relationships/image" Target="../media/image16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14.mp4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6.mp4"/><Relationship Id="rId7" Type="http://schemas.openxmlformats.org/officeDocument/2006/relationships/image" Target="../media/image18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69.xml"/><Relationship Id="rId4" Type="http://schemas.openxmlformats.org/officeDocument/2006/relationships/video" Target="../media/media16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37;p1">
            <a:extLst>
              <a:ext uri="{FF2B5EF4-FFF2-40B4-BE49-F238E27FC236}">
                <a16:creationId xmlns:a16="http://schemas.microsoft.com/office/drawing/2014/main" id="{8A11C803-58BA-05CC-778B-2DFA3F25A407}"/>
              </a:ext>
            </a:extLst>
          </p:cNvPr>
          <p:cNvSpPr txBox="1">
            <a:spLocks/>
          </p:cNvSpPr>
          <p:nvPr/>
        </p:nvSpPr>
        <p:spPr>
          <a:xfrm>
            <a:off x="455100" y="5143500"/>
            <a:ext cx="17377800" cy="17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600"/>
            </a:pPr>
            <a:r>
              <a:rPr lang="en-US" sz="4800" dirty="0">
                <a:latin typeface="Optimistic Text" panose="020B0503020203020204" pitchFamily="34" charset="0"/>
                <a:cs typeface="Optimistic Text" panose="020B0503020203020204" pitchFamily="34" charset="0"/>
              </a:rPr>
              <a:t>Towards Universal Visual Reward and Representation via Value-Implicit Pre-Training</a:t>
            </a:r>
          </a:p>
          <a:p>
            <a:pPr algn="ctr">
              <a:buSzPts val="5600"/>
            </a:pPr>
            <a:endParaRPr lang="en-US" sz="4800" dirty="0">
              <a:latin typeface="Optimistic Text" panose="020B0503020203020204" pitchFamily="34" charset="0"/>
              <a:cs typeface="Optimistic Text" panose="020B0503020203020204" pitchFamily="34" charset="0"/>
            </a:endParaRPr>
          </a:p>
          <a:p>
            <a:pPr algn="ctr">
              <a:buSzPts val="5600"/>
            </a:pPr>
            <a:r>
              <a:rPr lang="en-US" sz="4800" dirty="0">
                <a:latin typeface="Optimistic Text" panose="020B0503020203020204" pitchFamily="34" charset="0"/>
                <a:cs typeface="Optimistic Text" panose="020B0503020203020204" pitchFamily="34" charset="0"/>
              </a:rPr>
              <a:t>Supplementary Material</a:t>
            </a:r>
          </a:p>
        </p:txBody>
      </p:sp>
    </p:spTree>
    <p:extLst>
      <p:ext uri="{BB962C8B-B14F-4D97-AF65-F5344CB8AC3E}">
        <p14:creationId xmlns:p14="http://schemas.microsoft.com/office/powerpoint/2010/main" val="267530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FoldTowel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VIP-RWR (90%)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(20%)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E43C0-758B-DD95-4026-6A32E146AA93}"/>
              </a:ext>
            </a:extLst>
          </p:cNvPr>
          <p:cNvSpPr txBox="1"/>
          <p:nvPr/>
        </p:nvSpPr>
        <p:spPr>
          <a:xfrm>
            <a:off x="8672660" y="4670981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3" name="fold_towel_gofar_AWR_200_all_10.mp4" descr="fold_towel_gofar_AWR_200_all_10.mp4">
            <a:hlinkClick r:id="" action="ppaction://media"/>
            <a:extLst>
              <a:ext uri="{FF2B5EF4-FFF2-40B4-BE49-F238E27FC236}">
                <a16:creationId xmlns:a16="http://schemas.microsoft.com/office/drawing/2014/main" id="{C33084CB-D6E5-A4D1-33BF-4D61DC824A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689249" y="3528985"/>
            <a:ext cx="8023352" cy="4541520"/>
          </a:xfrm>
          <a:prstGeom prst="rect">
            <a:avLst/>
          </a:prstGeom>
        </p:spPr>
      </p:pic>
      <p:pic>
        <p:nvPicPr>
          <p:cNvPr id="9" name="fold_towel_gofar_MSE_200_all_10.mp4" descr="fold_towel_gofar_MSE_200_all_10.mp4">
            <a:hlinkClick r:id="" action="ppaction://media"/>
            <a:extLst>
              <a:ext uri="{FF2B5EF4-FFF2-40B4-BE49-F238E27FC236}">
                <a16:creationId xmlns:a16="http://schemas.microsoft.com/office/drawing/2014/main" id="{31F0A833-556E-8CF2-4D8C-4771C454A82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575400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FoldTowel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R3M-RWR (0%)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E43C0-758B-DD95-4026-6A32E146AA93}"/>
              </a:ext>
            </a:extLst>
          </p:cNvPr>
          <p:cNvSpPr txBox="1"/>
          <p:nvPr/>
        </p:nvSpPr>
        <p:spPr>
          <a:xfrm>
            <a:off x="8672660" y="4670981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4" name="fold_towel_r3m_AWR_200_all_10.mp4" descr="fold_towel_r3m_AWR_200_all_10.mp4">
            <a:hlinkClick r:id="" action="ppaction://media"/>
            <a:extLst>
              <a:ext uri="{FF2B5EF4-FFF2-40B4-BE49-F238E27FC236}">
                <a16:creationId xmlns:a16="http://schemas.microsoft.com/office/drawing/2014/main" id="{762FA22B-370B-E9F3-463F-B36E800E7D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689248" y="3528985"/>
            <a:ext cx="8023352" cy="4541520"/>
          </a:xfrm>
          <a:prstGeom prst="rect">
            <a:avLst/>
          </a:prstGeom>
        </p:spPr>
      </p:pic>
      <p:pic>
        <p:nvPicPr>
          <p:cNvPr id="6" name="fold_towel_r3m_MSE_200_all_10.mp4" descr="fold_towel_r3m_MSE_200_all_10.mp4">
            <a:hlinkClick r:id="" action="ppaction://media"/>
            <a:extLst>
              <a:ext uri="{FF2B5EF4-FFF2-40B4-BE49-F238E27FC236}">
                <a16:creationId xmlns:a16="http://schemas.microsoft.com/office/drawing/2014/main" id="{C39B30EB-C36A-525C-7882-DC54241D1E7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575400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6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7C3FA-BD19-197B-B961-2E545D5B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0" y="1149250"/>
            <a:ext cx="17041200" cy="1145400"/>
          </a:xfrm>
        </p:spPr>
        <p:txBody>
          <a:bodyPr/>
          <a:lstStyle/>
          <a:p>
            <a:r>
              <a:rPr lang="en-US" sz="4400" dirty="0"/>
              <a:t>Observation 1: VIP-RWR is able to re-attempt the task when it doesn’t succeed on the first-try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7AC8F-F042-7E21-9A5F-01F0BFDC29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200_6.mp4" descr="200_6.mp4">
            <a:hlinkClick r:id="" action="ppaction://media"/>
            <a:extLst>
              <a:ext uri="{FF2B5EF4-FFF2-40B4-BE49-F238E27FC236}">
                <a16:creationId xmlns:a16="http://schemas.microsoft.com/office/drawing/2014/main" id="{B26881E7-3300-895F-875B-D69B36780A4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lum bright="20000"/>
          </a:blip>
          <a:stretch>
            <a:fillRect/>
          </a:stretch>
        </p:blipFill>
        <p:spPr>
          <a:xfrm>
            <a:off x="733118" y="3884807"/>
            <a:ext cx="4577080" cy="2590800"/>
          </a:xfrm>
          <a:prstGeom prst="rect">
            <a:avLst/>
          </a:prstGeom>
        </p:spPr>
      </p:pic>
      <p:pic>
        <p:nvPicPr>
          <p:cNvPr id="5" name="200_5.mp4" descr="200_5.mp4">
            <a:hlinkClick r:id="" action="ppaction://media"/>
            <a:extLst>
              <a:ext uri="{FF2B5EF4-FFF2-40B4-BE49-F238E27FC236}">
                <a16:creationId xmlns:a16="http://schemas.microsoft.com/office/drawing/2014/main" id="{AF8F7EA7-D922-2116-6609-DA5BC65EC17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>
            <a:lum bright="20000"/>
          </a:blip>
          <a:stretch>
            <a:fillRect/>
          </a:stretch>
        </p:blipFill>
        <p:spPr>
          <a:xfrm>
            <a:off x="12833730" y="3848100"/>
            <a:ext cx="4577080" cy="2590800"/>
          </a:xfrm>
          <a:prstGeom prst="rect">
            <a:avLst/>
          </a:prstGeom>
        </p:spPr>
      </p:pic>
      <p:pic>
        <p:nvPicPr>
          <p:cNvPr id="15" name="200_0_recover.mp4" descr="200_0_recover.mp4">
            <a:hlinkClick r:id="" action="ppaction://media"/>
            <a:extLst>
              <a:ext uri="{FF2B5EF4-FFF2-40B4-BE49-F238E27FC236}">
                <a16:creationId xmlns:a16="http://schemas.microsoft.com/office/drawing/2014/main" id="{6BDB0B03-9B47-0E73-8C98-B86D2BBFD1C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>
            <a:lum bright="20000"/>
          </a:blip>
          <a:stretch>
            <a:fillRect/>
          </a:stretch>
        </p:blipFill>
        <p:spPr>
          <a:xfrm>
            <a:off x="6783424" y="3848100"/>
            <a:ext cx="457708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7C3FA-BD19-197B-B961-2E545D5B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400" y="1149250"/>
            <a:ext cx="17041200" cy="1145400"/>
          </a:xfrm>
        </p:spPr>
        <p:txBody>
          <a:bodyPr/>
          <a:lstStyle/>
          <a:p>
            <a:r>
              <a:rPr lang="en-US" sz="4400" dirty="0"/>
              <a:t>Observation 2: VIP-RWR reaches critical states more robustly even when it doesn’t complete the task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7AC8F-F042-7E21-9A5F-01F0BFDC29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200_0.mp4" descr="200_0.mp4">
            <a:hlinkClick r:id="" action="ppaction://media"/>
            <a:extLst>
              <a:ext uri="{FF2B5EF4-FFF2-40B4-BE49-F238E27FC236}">
                <a16:creationId xmlns:a16="http://schemas.microsoft.com/office/drawing/2014/main" id="{2D828618-3788-A318-4637-A957C2EC8F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lum bright="20000"/>
          </a:blip>
          <a:stretch>
            <a:fillRect/>
          </a:stretch>
        </p:blipFill>
        <p:spPr>
          <a:xfrm>
            <a:off x="1961564" y="2970500"/>
            <a:ext cx="4307840" cy="2438400"/>
          </a:xfrm>
          <a:prstGeom prst="rect">
            <a:avLst/>
          </a:prstGeom>
        </p:spPr>
      </p:pic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A4EA4497-8B0F-9D5E-91EF-90A247FF587C}"/>
              </a:ext>
            </a:extLst>
          </p:cNvPr>
          <p:cNvSpPr txBox="1"/>
          <p:nvPr/>
        </p:nvSpPr>
        <p:spPr>
          <a:xfrm>
            <a:off x="1182676" y="2325120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00B050"/>
                </a:solidFill>
                <a:latin typeface="Optimistic Text"/>
                <a:ea typeface="Optimistic Text"/>
                <a:cs typeface="Optimistic Text"/>
                <a:sym typeface="Optimistic Text"/>
              </a:rPr>
              <a:t>VIP-RWR</a:t>
            </a:r>
            <a:endParaRPr sz="4000" dirty="0">
              <a:solidFill>
                <a:srgbClr val="00B050"/>
              </a:solidFill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9" name="200_1.mp4" descr="200_1.mp4">
            <a:hlinkClick r:id="" action="ppaction://media"/>
            <a:extLst>
              <a:ext uri="{FF2B5EF4-FFF2-40B4-BE49-F238E27FC236}">
                <a16:creationId xmlns:a16="http://schemas.microsoft.com/office/drawing/2014/main" id="{7E8BE230-F624-192C-791D-57E9389C309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>
            <a:lum bright="20000"/>
          </a:blip>
          <a:stretch>
            <a:fillRect/>
          </a:stretch>
        </p:blipFill>
        <p:spPr>
          <a:xfrm>
            <a:off x="10972357" y="2970500"/>
            <a:ext cx="4307840" cy="2438400"/>
          </a:xfrm>
          <a:prstGeom prst="rect">
            <a:avLst/>
          </a:prstGeom>
        </p:spPr>
      </p:pic>
      <p:sp>
        <p:nvSpPr>
          <p:cNvPr id="10" name="Google Shape;694;g146fcdcf435_0_0">
            <a:extLst>
              <a:ext uri="{FF2B5EF4-FFF2-40B4-BE49-F238E27FC236}">
                <a16:creationId xmlns:a16="http://schemas.microsoft.com/office/drawing/2014/main" id="{8FFD5275-0F9E-7789-82E6-0223E1B1E204}"/>
              </a:ext>
            </a:extLst>
          </p:cNvPr>
          <p:cNvSpPr txBox="1"/>
          <p:nvPr/>
        </p:nvSpPr>
        <p:spPr>
          <a:xfrm>
            <a:off x="10055080" y="231267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Optimistic Text"/>
                <a:ea typeface="Optimistic Text"/>
                <a:cs typeface="Optimistic Text"/>
                <a:sym typeface="Optimistic Text"/>
              </a:rPr>
              <a:t>VIP-BC</a:t>
            </a:r>
            <a:endParaRPr sz="4000" dirty="0">
              <a:solidFill>
                <a:srgbClr val="FF0000"/>
              </a:solidFill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11" name="200_0.mp4" descr="200_0.mp4">
            <a:hlinkClick r:id="" action="ppaction://media"/>
            <a:extLst>
              <a:ext uri="{FF2B5EF4-FFF2-40B4-BE49-F238E27FC236}">
                <a16:creationId xmlns:a16="http://schemas.microsoft.com/office/drawing/2014/main" id="{1CD83124-1DDC-B32E-D510-6B476676028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lum bright="20000"/>
          </a:blip>
          <a:stretch>
            <a:fillRect/>
          </a:stretch>
        </p:blipFill>
        <p:spPr>
          <a:xfrm>
            <a:off x="1961564" y="6762850"/>
            <a:ext cx="4307840" cy="2438400"/>
          </a:xfrm>
          <a:prstGeom prst="rect">
            <a:avLst/>
          </a:prstGeom>
        </p:spPr>
      </p:pic>
      <p:pic>
        <p:nvPicPr>
          <p:cNvPr id="12" name="200_0.mp4" descr="200_0.mp4">
            <a:hlinkClick r:id="" action="ppaction://media"/>
            <a:extLst>
              <a:ext uri="{FF2B5EF4-FFF2-40B4-BE49-F238E27FC236}">
                <a16:creationId xmlns:a16="http://schemas.microsoft.com/office/drawing/2014/main" id="{4AEA7F87-4186-E3F8-A2E4-959AADAA410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>
            <a:lum bright="20000"/>
          </a:blip>
          <a:stretch>
            <a:fillRect/>
          </a:stretch>
        </p:blipFill>
        <p:spPr>
          <a:xfrm>
            <a:off x="10972357" y="6731100"/>
            <a:ext cx="4307840" cy="2438400"/>
          </a:xfrm>
          <a:prstGeom prst="rect">
            <a:avLst/>
          </a:prstGeom>
        </p:spPr>
      </p:pic>
      <p:sp>
        <p:nvSpPr>
          <p:cNvPr id="13" name="Google Shape;694;g146fcdcf435_0_0">
            <a:extLst>
              <a:ext uri="{FF2B5EF4-FFF2-40B4-BE49-F238E27FC236}">
                <a16:creationId xmlns:a16="http://schemas.microsoft.com/office/drawing/2014/main" id="{3E17DAB3-DFC0-DBF5-1FFB-553EC897651C}"/>
              </a:ext>
            </a:extLst>
          </p:cNvPr>
          <p:cNvSpPr txBox="1"/>
          <p:nvPr/>
        </p:nvSpPr>
        <p:spPr>
          <a:xfrm>
            <a:off x="1182676" y="6053784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Optimistic Text"/>
                <a:ea typeface="Optimistic Text"/>
                <a:cs typeface="Optimistic Text"/>
                <a:sym typeface="Optimistic Text"/>
              </a:rPr>
              <a:t>R3M-RWR</a:t>
            </a:r>
            <a:endParaRPr sz="4000" dirty="0">
              <a:solidFill>
                <a:srgbClr val="FF0000"/>
              </a:solidFill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14" name="Google Shape;694;g146fcdcf435_0_0">
            <a:extLst>
              <a:ext uri="{FF2B5EF4-FFF2-40B4-BE49-F238E27FC236}">
                <a16:creationId xmlns:a16="http://schemas.microsoft.com/office/drawing/2014/main" id="{9CA0E578-8665-1371-FAE5-F543E0287FC4}"/>
              </a:ext>
            </a:extLst>
          </p:cNvPr>
          <p:cNvSpPr txBox="1"/>
          <p:nvPr/>
        </p:nvSpPr>
        <p:spPr>
          <a:xfrm>
            <a:off x="10177000" y="6053784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rgbClr val="FF0000"/>
                </a:solidFill>
                <a:latin typeface="Optimistic Text"/>
                <a:ea typeface="Optimistic Text"/>
                <a:cs typeface="Optimistic Text"/>
                <a:sym typeface="Optimistic Text"/>
              </a:rPr>
              <a:t>R3M-BC</a:t>
            </a:r>
            <a:endParaRPr sz="4000" dirty="0">
              <a:solidFill>
                <a:srgbClr val="FF0000"/>
              </a:solidFill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</p:spTree>
    <p:extLst>
      <p:ext uri="{BB962C8B-B14F-4D97-AF65-F5344CB8AC3E}">
        <p14:creationId xmlns:p14="http://schemas.microsoft.com/office/powerpoint/2010/main" val="325162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92135-F24F-C09E-4258-787815A7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F269DF-F6BC-3B3D-2D97-99F5CF971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dirty="0"/>
              <a:t>Real-Robot Task Offline Dataset Visualization</a:t>
            </a:r>
          </a:p>
          <a:p>
            <a:r>
              <a:rPr lang="en-US" sz="4000" dirty="0"/>
              <a:t>Real-Robot Offline RL Learned Policies Test Rollouts</a:t>
            </a:r>
          </a:p>
          <a:p>
            <a:pPr lvl="1"/>
            <a:r>
              <a:rPr lang="en-US" sz="4000" dirty="0"/>
              <a:t>VIP-RWR, VIP-BC, R3M-RWR, R3M-BC</a:t>
            </a:r>
          </a:p>
          <a:p>
            <a:r>
              <a:rPr lang="en-US" sz="4000" dirty="0"/>
              <a:t>VIP-RWR Qualitative Behavior</a:t>
            </a:r>
          </a:p>
          <a:p>
            <a:pPr lvl="1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539190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DC675-09D2-B049-A695-B2F393A59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Demonstrations from Each Task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8E6A9A-7D07-6730-EA81-EAFA2FD49E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fold_towel_expertrecover_20220821-115621_paths_Franka_wrist_0" descr="fold_towel_expertrecover_20220821-115621_paths_Franka_wrist_0">
            <a:hlinkClick r:id="" action="ppaction://media"/>
            <a:extLst>
              <a:ext uri="{FF2B5EF4-FFF2-40B4-BE49-F238E27FC236}">
                <a16:creationId xmlns:a16="http://schemas.microsoft.com/office/drawing/2014/main" id="{8A8000B2-ABAC-75CD-5B79-15994583FD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49608" y="6762850"/>
            <a:ext cx="4307840" cy="2438400"/>
          </a:xfrm>
          <a:prstGeom prst="rect">
            <a:avLst/>
          </a:prstGeom>
        </p:spPr>
      </p:pic>
      <p:pic>
        <p:nvPicPr>
          <p:cNvPr id="6" name="open_white_drawer_expertrecover_20220817-150331_paths_Franka_wrist_0" descr="open_white_drawer_expertrecover_20220817-150331_paths_Franka_wrist_0">
            <a:hlinkClick r:id="" action="ppaction://media"/>
            <a:extLst>
              <a:ext uri="{FF2B5EF4-FFF2-40B4-BE49-F238E27FC236}">
                <a16:creationId xmlns:a16="http://schemas.microsoft.com/office/drawing/2014/main" id="{65E78A16-2671-2EC4-D428-C91353A2DE4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849609" y="3171191"/>
            <a:ext cx="4307840" cy="2438400"/>
          </a:xfrm>
          <a:prstGeom prst="rect">
            <a:avLst/>
          </a:prstGeom>
        </p:spPr>
      </p:pic>
      <p:pic>
        <p:nvPicPr>
          <p:cNvPr id="7" name="place_watermelon_expertrecover_20220819-141204_paths_Franka_wrist_0" descr="place_watermelon_expertrecover_20220819-141204_paths_Franka_wrist_0">
            <a:hlinkClick r:id="" action="ppaction://media"/>
            <a:extLst>
              <a:ext uri="{FF2B5EF4-FFF2-40B4-BE49-F238E27FC236}">
                <a16:creationId xmlns:a16="http://schemas.microsoft.com/office/drawing/2014/main" id="{90272E1E-8A98-B5BB-D71D-7FBAF28252F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lum bright="20000"/>
          </a:blip>
          <a:stretch>
            <a:fillRect/>
          </a:stretch>
        </p:blipFill>
        <p:spPr>
          <a:xfrm>
            <a:off x="9766456" y="6731100"/>
            <a:ext cx="4307840" cy="2438400"/>
          </a:xfrm>
          <a:prstGeom prst="rect">
            <a:avLst/>
          </a:prstGeom>
        </p:spPr>
      </p:pic>
      <p:pic>
        <p:nvPicPr>
          <p:cNvPr id="8" name="push_plastic_bottle_expertrecover_20220820-112119_paths_Franka_wrist_0" descr="push_plastic_bottle_expertrecover_20220820-112119_paths_Franka_wrist_0">
            <a:hlinkClick r:id="" action="ppaction://media"/>
            <a:extLst>
              <a:ext uri="{FF2B5EF4-FFF2-40B4-BE49-F238E27FC236}">
                <a16:creationId xmlns:a16="http://schemas.microsoft.com/office/drawing/2014/main" id="{FDD225E6-5D0B-D942-EB48-A5CFBE1AFB6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66456" y="3171191"/>
            <a:ext cx="4307840" cy="2438400"/>
          </a:xfrm>
          <a:prstGeom prst="rect">
            <a:avLst/>
          </a:prstGeom>
        </p:spPr>
      </p:pic>
      <p:sp>
        <p:nvSpPr>
          <p:cNvPr id="9" name="Google Shape;694;g146fcdcf435_0_0">
            <a:extLst>
              <a:ext uri="{FF2B5EF4-FFF2-40B4-BE49-F238E27FC236}">
                <a16:creationId xmlns:a16="http://schemas.microsoft.com/office/drawing/2014/main" id="{DA401017-3623-99C7-314B-76D2643ADC52}"/>
              </a:ext>
            </a:extLst>
          </p:cNvPr>
          <p:cNvSpPr txBox="1"/>
          <p:nvPr/>
        </p:nvSpPr>
        <p:spPr>
          <a:xfrm>
            <a:off x="1932332" y="2501596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>
                <a:latin typeface="Optimistic Text"/>
                <a:ea typeface="Optimistic Text"/>
                <a:cs typeface="Optimistic Text"/>
                <a:sym typeface="Optimistic Text"/>
              </a:rPr>
              <a:t>CloseDrawer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10" name="Google Shape;694;g146fcdcf435_0_0">
            <a:extLst>
              <a:ext uri="{FF2B5EF4-FFF2-40B4-BE49-F238E27FC236}">
                <a16:creationId xmlns:a16="http://schemas.microsoft.com/office/drawing/2014/main" id="{F2D28BDE-CD36-03FE-1183-9FB495CF71FA}"/>
              </a:ext>
            </a:extLst>
          </p:cNvPr>
          <p:cNvSpPr txBox="1"/>
          <p:nvPr/>
        </p:nvSpPr>
        <p:spPr>
          <a:xfrm>
            <a:off x="1932332" y="608639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>
                <a:latin typeface="Optimistic Text"/>
                <a:ea typeface="Optimistic Text"/>
                <a:cs typeface="Optimistic Text"/>
                <a:sym typeface="Optimistic Text"/>
              </a:rPr>
              <a:t>FoldTowel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11" name="Google Shape;694;g146fcdcf435_0_0">
            <a:extLst>
              <a:ext uri="{FF2B5EF4-FFF2-40B4-BE49-F238E27FC236}">
                <a16:creationId xmlns:a16="http://schemas.microsoft.com/office/drawing/2014/main" id="{24299DF3-140A-1C1A-8CE0-E8FCE52EC081}"/>
              </a:ext>
            </a:extLst>
          </p:cNvPr>
          <p:cNvSpPr txBox="1"/>
          <p:nvPr/>
        </p:nvSpPr>
        <p:spPr>
          <a:xfrm>
            <a:off x="8992001" y="608639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>
                <a:latin typeface="Optimistic Text"/>
                <a:ea typeface="Optimistic Text"/>
                <a:cs typeface="Optimistic Text"/>
                <a:sym typeface="Optimistic Text"/>
              </a:rPr>
              <a:t>PickPlaceMelon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12" name="Google Shape;694;g146fcdcf435_0_0">
            <a:extLst>
              <a:ext uri="{FF2B5EF4-FFF2-40B4-BE49-F238E27FC236}">
                <a16:creationId xmlns:a16="http://schemas.microsoft.com/office/drawing/2014/main" id="{62965DD0-21C8-5CEF-4A57-229E923A9E84}"/>
              </a:ext>
            </a:extLst>
          </p:cNvPr>
          <p:cNvSpPr txBox="1"/>
          <p:nvPr/>
        </p:nvSpPr>
        <p:spPr>
          <a:xfrm>
            <a:off x="8849179" y="2501595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err="1">
                <a:latin typeface="Optimistic Text"/>
                <a:ea typeface="Optimistic Text"/>
                <a:cs typeface="Optimistic Text"/>
                <a:sym typeface="Optimistic Text"/>
              </a:rPr>
              <a:t>PushBottle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</p:spTree>
    <p:extLst>
      <p:ext uri="{BB962C8B-B14F-4D97-AF65-F5344CB8AC3E}">
        <p14:creationId xmlns:p14="http://schemas.microsoft.com/office/powerpoint/2010/main" val="454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CloseDrawer</a:t>
            </a:r>
            <a:endParaRPr lang="en-US" dirty="0"/>
          </a:p>
        </p:txBody>
      </p:sp>
      <p:pic>
        <p:nvPicPr>
          <p:cNvPr id="4" name="close_white_drawer_gofar_AWR1.0_Final_200_all_10.mp4" descr="close_white_drawer_gofar_AWR1.0_Final_200_all_10.mp4">
            <a:hlinkClick r:id="" action="ppaction://media"/>
            <a:extLst>
              <a:ext uri="{FF2B5EF4-FFF2-40B4-BE49-F238E27FC236}">
                <a16:creationId xmlns:a16="http://schemas.microsoft.com/office/drawing/2014/main" id="{DD725AB7-6B8F-953B-BDE3-2AB3C9B073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>
            <a:lum bright="20000"/>
          </a:blip>
          <a:srcRect/>
          <a:stretch/>
        </p:blipFill>
        <p:spPr>
          <a:xfrm>
            <a:off x="623400" y="3534657"/>
            <a:ext cx="7999691" cy="4528127"/>
          </a:xfrm>
          <a:prstGeom prst="rect">
            <a:avLst/>
          </a:prstGeom>
        </p:spPr>
      </p:pic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VIP-RWR (100%)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6" name="close_white_drawer_gofar_MSE_final_200_all_10.mp4" descr="close_white_drawer_gofar_MSE_final_200_all_10.mp4">
            <a:hlinkClick r:id="" action="ppaction://media"/>
            <a:extLst>
              <a:ext uri="{FF2B5EF4-FFF2-40B4-BE49-F238E27FC236}">
                <a16:creationId xmlns:a16="http://schemas.microsoft.com/office/drawing/2014/main" id="{51BF8990-A8F2-B5B1-6FB9-0A9A4BE4218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lum bright="20000"/>
          </a:blip>
          <a:stretch>
            <a:fillRect/>
          </a:stretch>
        </p:blipFill>
        <p:spPr>
          <a:xfrm>
            <a:off x="9641248" y="3528985"/>
            <a:ext cx="8023352" cy="4541520"/>
          </a:xfrm>
          <a:prstGeom prst="rect">
            <a:avLst/>
          </a:prstGeom>
        </p:spPr>
      </p:pic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(50%)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</p:spTree>
    <p:extLst>
      <p:ext uri="{BB962C8B-B14F-4D97-AF65-F5344CB8AC3E}">
        <p14:creationId xmlns:p14="http://schemas.microsoft.com/office/powerpoint/2010/main" val="10288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CloseDrawer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R3M-RWR (90%)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(10%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3" name="close_white_drawer_r3m_AWR1.0_Final_200_all_10.mp4" descr="close_white_drawer_r3m_AWR1.0_Final_200_all_10.mp4">
            <a:hlinkClick r:id="" action="ppaction://media"/>
            <a:extLst>
              <a:ext uri="{FF2B5EF4-FFF2-40B4-BE49-F238E27FC236}">
                <a16:creationId xmlns:a16="http://schemas.microsoft.com/office/drawing/2014/main" id="{3D240252-E590-9296-5E3D-94E6854C71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611568" y="3528985"/>
            <a:ext cx="8023352" cy="4541520"/>
          </a:xfrm>
          <a:prstGeom prst="rect">
            <a:avLst/>
          </a:prstGeom>
        </p:spPr>
      </p:pic>
      <p:pic>
        <p:nvPicPr>
          <p:cNvPr id="8" name="close_white_drawer_r3m_MSE_Final_200_all_10.mp4" descr="close_white_drawer_r3m_MSE_Final_200_all_10.mp4">
            <a:hlinkClick r:id="" action="ppaction://media"/>
            <a:extLst>
              <a:ext uri="{FF2B5EF4-FFF2-40B4-BE49-F238E27FC236}">
                <a16:creationId xmlns:a16="http://schemas.microsoft.com/office/drawing/2014/main" id="{E8C4D570-F9EB-D21B-FB87-5AFB343C3DA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641248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46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PushBottle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VIP-RWR (90%)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(50%)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4" name="push_plastic_bottle_gofar_AWR_final_200_all_10.mp4" descr="push_plastic_bottle_gofar_AWR_final_200_all_10.mp4">
            <a:hlinkClick r:id="" action="ppaction://media"/>
            <a:extLst>
              <a:ext uri="{FF2B5EF4-FFF2-40B4-BE49-F238E27FC236}">
                <a16:creationId xmlns:a16="http://schemas.microsoft.com/office/drawing/2014/main" id="{F13F366E-B773-7B5E-2CCA-03AC02F15A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644493" y="3528985"/>
            <a:ext cx="8023352" cy="4541520"/>
          </a:xfrm>
          <a:prstGeom prst="rect">
            <a:avLst/>
          </a:prstGeom>
        </p:spPr>
      </p:pic>
      <p:pic>
        <p:nvPicPr>
          <p:cNvPr id="6" name="push_plastic_bottle_gofar_MSE_final_200_all_10.mp4" descr="push_plastic_bottle_gofar_MSE_final_200_all_10.mp4">
            <a:hlinkClick r:id="" action="ppaction://media"/>
            <a:extLst>
              <a:ext uri="{FF2B5EF4-FFF2-40B4-BE49-F238E27FC236}">
                <a16:creationId xmlns:a16="http://schemas.microsoft.com/office/drawing/2014/main" id="{C488D12E-2C61-0135-0D73-FEE0246FE85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lum bright="20000"/>
          </a:blip>
          <a:stretch>
            <a:fillRect/>
          </a:stretch>
        </p:blipFill>
        <p:spPr>
          <a:xfrm>
            <a:off x="9575400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2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PushBottle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R3M-RWR (70%)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(50%)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pic>
        <p:nvPicPr>
          <p:cNvPr id="3" name="push_plastic_bottle_r3m_AWR_200_all_10.mp4" descr="push_plastic_bottle_r3m_AWR_200_all_10.mp4">
            <a:hlinkClick r:id="" action="ppaction://media"/>
            <a:extLst>
              <a:ext uri="{FF2B5EF4-FFF2-40B4-BE49-F238E27FC236}">
                <a16:creationId xmlns:a16="http://schemas.microsoft.com/office/drawing/2014/main" id="{9BD50D08-7845-3150-AC30-1A46C492C3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623400" y="3611600"/>
            <a:ext cx="8023352" cy="4541520"/>
          </a:xfrm>
          <a:prstGeom prst="rect">
            <a:avLst/>
          </a:prstGeom>
        </p:spPr>
      </p:pic>
      <p:pic>
        <p:nvPicPr>
          <p:cNvPr id="8" name="push_plastic_bottle_r3m_MSE_200_all_10.mp4" descr="push_plastic_bottle_r3m_MSE_200_all_10.mp4">
            <a:hlinkClick r:id="" action="ppaction://media"/>
            <a:extLst>
              <a:ext uri="{FF2B5EF4-FFF2-40B4-BE49-F238E27FC236}">
                <a16:creationId xmlns:a16="http://schemas.microsoft.com/office/drawing/2014/main" id="{F19F1E96-5779-1A2C-FA13-CEB47741D0C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641248" y="3611600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0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PickPlaceMelon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VIP-RWR (60%)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VIP-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(10%)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E43C0-758B-DD95-4026-6A32E146AA93}"/>
              </a:ext>
            </a:extLst>
          </p:cNvPr>
          <p:cNvSpPr txBox="1"/>
          <p:nvPr/>
        </p:nvSpPr>
        <p:spPr>
          <a:xfrm>
            <a:off x="8672660" y="4670981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9" name="place_watermelon_gofar_MSE_200_all_10.mp4" descr="place_watermelon_gofar_MSE_200_all_10.mp4">
            <a:hlinkClick r:id="" action="ppaction://media"/>
            <a:extLst>
              <a:ext uri="{FF2B5EF4-FFF2-40B4-BE49-F238E27FC236}">
                <a16:creationId xmlns:a16="http://schemas.microsoft.com/office/drawing/2014/main" id="{406BD27A-D73E-0472-294D-018F8CD5DF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9575399" y="3528985"/>
            <a:ext cx="8023352" cy="4541520"/>
          </a:xfrm>
          <a:prstGeom prst="rect">
            <a:avLst/>
          </a:prstGeom>
        </p:spPr>
      </p:pic>
      <p:pic>
        <p:nvPicPr>
          <p:cNvPr id="10" name="200_all_10_reorder.mp4" descr="200_all_10_reorder.mp4">
            <a:hlinkClick r:id="" action="ppaction://media"/>
            <a:extLst>
              <a:ext uri="{FF2B5EF4-FFF2-40B4-BE49-F238E27FC236}">
                <a16:creationId xmlns:a16="http://schemas.microsoft.com/office/drawing/2014/main" id="{C51334CD-73AB-6FBE-801F-69F98AEF1A0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689250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3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7608A-30F1-B26E-F4D9-CF2AD1690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PickPlaceMelon</a:t>
            </a:r>
            <a:endParaRPr lang="en-US" dirty="0"/>
          </a:p>
        </p:txBody>
      </p:sp>
      <p:sp>
        <p:nvSpPr>
          <p:cNvPr id="5" name="Google Shape;694;g146fcdcf435_0_0">
            <a:extLst>
              <a:ext uri="{FF2B5EF4-FFF2-40B4-BE49-F238E27FC236}">
                <a16:creationId xmlns:a16="http://schemas.microsoft.com/office/drawing/2014/main" id="{C6E4093D-E514-948A-E50F-D3611CD265C9}"/>
              </a:ext>
            </a:extLst>
          </p:cNvPr>
          <p:cNvSpPr txBox="1"/>
          <p:nvPr/>
        </p:nvSpPr>
        <p:spPr>
          <a:xfrm>
            <a:off x="1552048" y="2811411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R3M-RWR (0%)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7" name="Google Shape;694;g146fcdcf435_0_0">
            <a:extLst>
              <a:ext uri="{FF2B5EF4-FFF2-40B4-BE49-F238E27FC236}">
                <a16:creationId xmlns:a16="http://schemas.microsoft.com/office/drawing/2014/main" id="{412DB242-37B4-0795-8365-141CC4B977DF}"/>
              </a:ext>
            </a:extLst>
          </p:cNvPr>
          <p:cNvSpPr txBox="1"/>
          <p:nvPr/>
        </p:nvSpPr>
        <p:spPr>
          <a:xfrm>
            <a:off x="10593561" y="2811412"/>
            <a:ext cx="6142393" cy="800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latin typeface="Optimistic Text"/>
                <a:ea typeface="Optimistic Text"/>
                <a:cs typeface="Optimistic Text"/>
                <a:sym typeface="Optimistic Text"/>
              </a:rPr>
              <a:t>R3M-</a:t>
            </a:r>
            <a:r>
              <a:rPr lang="en" sz="4000" dirty="0">
                <a:latin typeface="Optimistic Text"/>
                <a:ea typeface="Optimistic Text"/>
                <a:cs typeface="Optimistic Text"/>
                <a:sym typeface="Optimistic Text"/>
              </a:rPr>
              <a:t>BC (0%)</a:t>
            </a:r>
            <a:endParaRPr sz="4000" dirty="0">
              <a:latin typeface="Optimistic Text"/>
              <a:ea typeface="Optimistic Text"/>
              <a:cs typeface="Optimistic Text"/>
              <a:sym typeface="Optimistic Tex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E43C0-758B-DD95-4026-6A32E146AA93}"/>
              </a:ext>
            </a:extLst>
          </p:cNvPr>
          <p:cNvSpPr txBox="1"/>
          <p:nvPr/>
        </p:nvSpPr>
        <p:spPr>
          <a:xfrm>
            <a:off x="8672660" y="4670981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4" name="place_watermelon_r3m_AWR_final_200_all_10.mp4" descr="place_watermelon_r3m_AWR_final_200_all_10.mp4">
            <a:hlinkClick r:id="" action="ppaction://media"/>
            <a:extLst>
              <a:ext uri="{FF2B5EF4-FFF2-40B4-BE49-F238E27FC236}">
                <a16:creationId xmlns:a16="http://schemas.microsoft.com/office/drawing/2014/main" id="{38B56328-9C26-4ADE-05F2-761DE995E3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689249" y="3528985"/>
            <a:ext cx="8023352" cy="4541520"/>
          </a:xfrm>
          <a:prstGeom prst="rect">
            <a:avLst/>
          </a:prstGeom>
        </p:spPr>
      </p:pic>
      <p:pic>
        <p:nvPicPr>
          <p:cNvPr id="6" name="place_watermelon_r3m_MSE_200_all_10.mp4" descr="place_watermelon_r3m_MSE_200_all_10.mp4">
            <a:hlinkClick r:id="" action="ppaction://media"/>
            <a:extLst>
              <a:ext uri="{FF2B5EF4-FFF2-40B4-BE49-F238E27FC236}">
                <a16:creationId xmlns:a16="http://schemas.microsoft.com/office/drawing/2014/main" id="{C809D775-3281-03C8-D192-4B6DB5E902C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lum bright="20000"/>
          </a:blip>
          <a:stretch>
            <a:fillRect/>
          </a:stretch>
        </p:blipFill>
        <p:spPr>
          <a:xfrm>
            <a:off x="9526099" y="3528985"/>
            <a:ext cx="8023352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8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etaAI_v1">
  <a:themeElements>
    <a:clrScheme name="Simple Light">
      <a:dk1>
        <a:srgbClr val="1C2B33"/>
      </a:dk1>
      <a:lt1>
        <a:srgbClr val="344854"/>
      </a:lt1>
      <a:dk2>
        <a:srgbClr val="465A69"/>
      </a:dk2>
      <a:lt2>
        <a:srgbClr val="67788A"/>
      </a:lt2>
      <a:accent1>
        <a:srgbClr val="CBD2D9"/>
      </a:accent1>
      <a:accent2>
        <a:srgbClr val="DEE3E9"/>
      </a:accent2>
      <a:accent3>
        <a:srgbClr val="F1F4F7"/>
      </a:accent3>
      <a:accent4>
        <a:srgbClr val="FFFFFF"/>
      </a:accent4>
      <a:accent5>
        <a:srgbClr val="000000"/>
      </a:accent5>
      <a:accent6>
        <a:srgbClr val="1877F2"/>
      </a:accent6>
      <a:hlink>
        <a:srgbClr val="1877F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13490</TotalTime>
  <Words>162</Words>
  <Application>Microsoft Macintosh PowerPoint</Application>
  <PresentationFormat>Custom</PresentationFormat>
  <Paragraphs>43</Paragraphs>
  <Slides>13</Slides>
  <Notes>4</Notes>
  <HiddenSlides>0</HiddenSlides>
  <MMClips>27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Optimistic Display</vt:lpstr>
      <vt:lpstr>Optimistic Text</vt:lpstr>
      <vt:lpstr>Montserrat Medium</vt:lpstr>
      <vt:lpstr>Optimistic Display Medium</vt:lpstr>
      <vt:lpstr>MetaAI_v1</vt:lpstr>
      <vt:lpstr>PowerPoint Presentation</vt:lpstr>
      <vt:lpstr>Table of Contents </vt:lpstr>
      <vt:lpstr>Example Demonstrations from Each Task</vt:lpstr>
      <vt:lpstr>CloseDrawer</vt:lpstr>
      <vt:lpstr>CloseDrawer</vt:lpstr>
      <vt:lpstr>PushBottle</vt:lpstr>
      <vt:lpstr>PushBottle</vt:lpstr>
      <vt:lpstr>PickPlaceMelon</vt:lpstr>
      <vt:lpstr>PickPlaceMelon</vt:lpstr>
      <vt:lpstr>FoldTowel</vt:lpstr>
      <vt:lpstr>FoldTowel</vt:lpstr>
      <vt:lpstr>Observation 1: VIP-RWR is able to re-attempt the task when it doesn’t succeed on the first-try</vt:lpstr>
      <vt:lpstr>Observation 2: VIP-RWR reaches critical states more robustly even when it doesn’t complete the task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Towards Universal Visual Reward and Representation via Value-Implicit Pre-Training</dc:title>
  <cp:lastModifiedBy>Jason Ma</cp:lastModifiedBy>
  <cp:revision>13</cp:revision>
  <dcterms:modified xsi:type="dcterms:W3CDTF">2022-09-27T17:42:16Z</dcterms:modified>
</cp:coreProperties>
</file>