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7199630" cy="467995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00000" y="765917"/>
            <a:ext cx="5400000" cy="1629333"/>
          </a:xfrm>
        </p:spPr>
        <p:txBody>
          <a:bodyPr anchor="b"/>
          <a:lstStyle>
            <a:lvl1pPr algn="ctr">
              <a:defRPr sz="409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00000" y="2458084"/>
            <a:ext cx="5400000" cy="1129916"/>
          </a:xfrm>
        </p:spPr>
        <p:txBody>
          <a:bodyPr/>
          <a:lstStyle>
            <a:lvl1pPr marL="0" indent="0" algn="ctr">
              <a:buNone/>
              <a:defRPr sz="1640"/>
            </a:lvl1pPr>
            <a:lvl2pPr marL="311785" indent="0" algn="ctr">
              <a:buNone/>
              <a:defRPr sz="1365"/>
            </a:lvl2pPr>
            <a:lvl3pPr marL="624205" indent="0" algn="ctr">
              <a:buNone/>
              <a:defRPr sz="1230"/>
            </a:lvl3pPr>
            <a:lvl4pPr marL="935990" indent="0" algn="ctr">
              <a:buNone/>
              <a:defRPr sz="1090"/>
            </a:lvl4pPr>
            <a:lvl5pPr marL="1247775" indent="0" algn="ctr">
              <a:buNone/>
              <a:defRPr sz="1090"/>
            </a:lvl5pPr>
            <a:lvl6pPr marL="1560195" indent="0" algn="ctr">
              <a:buNone/>
              <a:defRPr sz="1090"/>
            </a:lvl6pPr>
            <a:lvl7pPr marL="1871980" indent="0" algn="ctr">
              <a:buNone/>
              <a:defRPr sz="1090"/>
            </a:lvl7pPr>
            <a:lvl8pPr marL="2183765" indent="0" algn="ctr">
              <a:buNone/>
              <a:defRPr sz="1090"/>
            </a:lvl8pPr>
            <a:lvl9pPr marL="2496185" indent="0" algn="ctr">
              <a:buNone/>
              <a:defRPr sz="109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95000" y="249167"/>
            <a:ext cx="6210000" cy="39660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1250" y="1166750"/>
            <a:ext cx="6210000" cy="1946750"/>
          </a:xfrm>
        </p:spPr>
        <p:txBody>
          <a:bodyPr anchor="b"/>
          <a:lstStyle>
            <a:lvl1pPr>
              <a:defRPr sz="409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1250" y="3131917"/>
            <a:ext cx="6210000" cy="1023750"/>
          </a:xfrm>
        </p:spPr>
        <p:txBody>
          <a:bodyPr/>
          <a:lstStyle>
            <a:lvl1pPr marL="0" indent="0">
              <a:buNone/>
              <a:defRPr sz="1640">
                <a:solidFill>
                  <a:schemeClr val="tx1">
                    <a:tint val="75000"/>
                  </a:schemeClr>
                </a:solidFill>
              </a:defRPr>
            </a:lvl1pPr>
            <a:lvl2pPr marL="311785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4205" indent="0">
              <a:buNone/>
              <a:defRPr sz="1230">
                <a:solidFill>
                  <a:schemeClr val="tx1">
                    <a:tint val="75000"/>
                  </a:schemeClr>
                </a:solidFill>
              </a:defRPr>
            </a:lvl3pPr>
            <a:lvl4pPr marL="93599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4pPr>
            <a:lvl5pPr marL="124777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5pPr>
            <a:lvl6pPr marL="156019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6pPr>
            <a:lvl7pPr marL="1871980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7pPr>
            <a:lvl8pPr marL="218376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8pPr>
            <a:lvl9pPr marL="2496185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95000" y="1245833"/>
            <a:ext cx="3060000" cy="29694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645000" y="1245833"/>
            <a:ext cx="3060000" cy="29694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938" y="249167"/>
            <a:ext cx="6210000" cy="90458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0851" y="1213632"/>
            <a:ext cx="2878095" cy="562250"/>
          </a:xfrm>
        </p:spPr>
        <p:txBody>
          <a:bodyPr anchor="ctr" anchorCtr="0"/>
          <a:lstStyle>
            <a:lvl1pPr marL="0" indent="0">
              <a:buNone/>
              <a:defRPr sz="1910"/>
            </a:lvl1pPr>
            <a:lvl2pPr marL="311785" indent="0">
              <a:buNone/>
              <a:defRPr sz="1640"/>
            </a:lvl2pPr>
            <a:lvl3pPr marL="624205" indent="0">
              <a:buNone/>
              <a:defRPr sz="1365"/>
            </a:lvl3pPr>
            <a:lvl4pPr marL="935990" indent="0">
              <a:buNone/>
              <a:defRPr sz="1230"/>
            </a:lvl4pPr>
            <a:lvl5pPr marL="1247775" indent="0">
              <a:buNone/>
              <a:defRPr sz="1230"/>
            </a:lvl5pPr>
            <a:lvl6pPr marL="1560195" indent="0">
              <a:buNone/>
              <a:defRPr sz="1230"/>
            </a:lvl6pPr>
            <a:lvl7pPr marL="1871980" indent="0">
              <a:buNone/>
              <a:defRPr sz="1230"/>
            </a:lvl7pPr>
            <a:lvl8pPr marL="2183765" indent="0">
              <a:buNone/>
              <a:defRPr sz="1230"/>
            </a:lvl8pPr>
            <a:lvl9pPr marL="2496185" indent="0">
              <a:buNone/>
              <a:defRPr sz="123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00851" y="1818894"/>
            <a:ext cx="2878095" cy="240502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695042" y="1213632"/>
            <a:ext cx="2892269" cy="562250"/>
          </a:xfrm>
        </p:spPr>
        <p:txBody>
          <a:bodyPr anchor="ctr" anchorCtr="0"/>
          <a:lstStyle>
            <a:lvl1pPr marL="0" indent="0">
              <a:buNone/>
              <a:defRPr sz="1910"/>
            </a:lvl1pPr>
            <a:lvl2pPr marL="311785" indent="0">
              <a:buNone/>
              <a:defRPr sz="1640"/>
            </a:lvl2pPr>
            <a:lvl3pPr marL="624205" indent="0">
              <a:buNone/>
              <a:defRPr sz="1365"/>
            </a:lvl3pPr>
            <a:lvl4pPr marL="935990" indent="0">
              <a:buNone/>
              <a:defRPr sz="1230"/>
            </a:lvl4pPr>
            <a:lvl5pPr marL="1247775" indent="0">
              <a:buNone/>
              <a:defRPr sz="1230"/>
            </a:lvl5pPr>
            <a:lvl6pPr marL="1560195" indent="0">
              <a:buNone/>
              <a:defRPr sz="1230"/>
            </a:lvl6pPr>
            <a:lvl7pPr marL="1871980" indent="0">
              <a:buNone/>
              <a:defRPr sz="1230"/>
            </a:lvl7pPr>
            <a:lvl8pPr marL="2183765" indent="0">
              <a:buNone/>
              <a:defRPr sz="1230"/>
            </a:lvl8pPr>
            <a:lvl9pPr marL="2496185" indent="0">
              <a:buNone/>
              <a:defRPr sz="123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695042" y="1818894"/>
            <a:ext cx="2892269" cy="240502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5938" y="312000"/>
            <a:ext cx="2459852" cy="1092000"/>
          </a:xfrm>
        </p:spPr>
        <p:txBody>
          <a:bodyPr anchor="b"/>
          <a:lstStyle>
            <a:lvl1pPr>
              <a:defRPr sz="218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060938" y="312001"/>
            <a:ext cx="3645000" cy="3687667"/>
          </a:xfrm>
        </p:spPr>
        <p:txBody>
          <a:bodyPr/>
          <a:lstStyle>
            <a:lvl1pPr marL="0" indent="0">
              <a:buNone/>
              <a:defRPr sz="2185"/>
            </a:lvl1pPr>
            <a:lvl2pPr marL="311785" indent="0">
              <a:buNone/>
              <a:defRPr sz="1910"/>
            </a:lvl2pPr>
            <a:lvl3pPr marL="624205" indent="0">
              <a:buNone/>
              <a:defRPr sz="1640"/>
            </a:lvl3pPr>
            <a:lvl4pPr marL="935990" indent="0">
              <a:buNone/>
              <a:defRPr sz="1365"/>
            </a:lvl4pPr>
            <a:lvl5pPr marL="1247775" indent="0">
              <a:buNone/>
              <a:defRPr sz="1365"/>
            </a:lvl5pPr>
            <a:lvl6pPr marL="1560195" indent="0">
              <a:buNone/>
              <a:defRPr sz="1365"/>
            </a:lvl6pPr>
            <a:lvl7pPr marL="1871980" indent="0">
              <a:buNone/>
              <a:defRPr sz="1365"/>
            </a:lvl7pPr>
            <a:lvl8pPr marL="2183765" indent="0">
              <a:buNone/>
              <a:defRPr sz="1365"/>
            </a:lvl8pPr>
            <a:lvl9pPr marL="2496185" indent="0">
              <a:buNone/>
              <a:defRPr sz="13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938" y="1404000"/>
            <a:ext cx="2459852" cy="2601084"/>
          </a:xfrm>
        </p:spPr>
        <p:txBody>
          <a:bodyPr/>
          <a:lstStyle>
            <a:lvl1pPr marL="0" indent="0">
              <a:buNone/>
              <a:defRPr sz="1365"/>
            </a:lvl1pPr>
            <a:lvl2pPr marL="311785" indent="0">
              <a:buNone/>
              <a:defRPr sz="1230"/>
            </a:lvl2pPr>
            <a:lvl3pPr marL="624205" indent="0">
              <a:buNone/>
              <a:defRPr sz="1090"/>
            </a:lvl3pPr>
            <a:lvl4pPr marL="935990" indent="0">
              <a:buNone/>
              <a:defRPr sz="955"/>
            </a:lvl4pPr>
            <a:lvl5pPr marL="1247775" indent="0">
              <a:buNone/>
              <a:defRPr sz="955"/>
            </a:lvl5pPr>
            <a:lvl6pPr marL="1560195" indent="0">
              <a:buNone/>
              <a:defRPr sz="955"/>
            </a:lvl6pPr>
            <a:lvl7pPr marL="1871980" indent="0">
              <a:buNone/>
              <a:defRPr sz="955"/>
            </a:lvl7pPr>
            <a:lvl8pPr marL="2183765" indent="0">
              <a:buNone/>
              <a:defRPr sz="955"/>
            </a:lvl8pPr>
            <a:lvl9pPr marL="2496185" indent="0">
              <a:buNone/>
              <a:defRPr sz="95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152500" y="249167"/>
            <a:ext cx="1552500" cy="39660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95000" y="249167"/>
            <a:ext cx="4567500" cy="39660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95000" y="249167"/>
            <a:ext cx="6210000" cy="904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95000" y="1245833"/>
            <a:ext cx="6210000" cy="2969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95000" y="4337667"/>
            <a:ext cx="1620000" cy="249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85000" y="4337667"/>
            <a:ext cx="2430000" cy="249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5085000" y="4337667"/>
            <a:ext cx="1620000" cy="2491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24205" rtl="0" eaLnBrk="1" latinLnBrk="0" hangingPunct="1">
        <a:lnSpc>
          <a:spcPct val="90000"/>
        </a:lnSpc>
        <a:spcBef>
          <a:spcPct val="0"/>
        </a:spcBef>
        <a:buNone/>
        <a:defRPr sz="30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210" indent="-156210" algn="l" defTabSz="624205" rtl="0" eaLnBrk="1" latinLnBrk="0" hangingPunct="1">
        <a:lnSpc>
          <a:spcPct val="90000"/>
        </a:lnSpc>
        <a:spcBef>
          <a:spcPts val="680"/>
        </a:spcBef>
        <a:buFont typeface="Arial" panose="020B0604020202090204" pitchFamily="34" charset="0"/>
        <a:buChar char="•"/>
        <a:defRPr sz="1910" kern="1200">
          <a:solidFill>
            <a:schemeClr val="tx1"/>
          </a:solidFill>
          <a:latin typeface="+mn-lt"/>
          <a:ea typeface="+mn-ea"/>
          <a:cs typeface="+mn-cs"/>
        </a:defRPr>
      </a:lvl1pPr>
      <a:lvl2pPr marL="467995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640" kern="1200">
          <a:solidFill>
            <a:schemeClr val="tx1"/>
          </a:solidFill>
          <a:latin typeface="+mn-lt"/>
          <a:ea typeface="+mn-ea"/>
          <a:cs typeface="+mn-cs"/>
        </a:defRPr>
      </a:lvl2pPr>
      <a:lvl3pPr marL="779780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2200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230" kern="1200">
          <a:solidFill>
            <a:schemeClr val="tx1"/>
          </a:solidFill>
          <a:latin typeface="+mn-lt"/>
          <a:ea typeface="+mn-ea"/>
          <a:cs typeface="+mn-cs"/>
        </a:defRPr>
      </a:lvl4pPr>
      <a:lvl5pPr marL="1403985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230" kern="1200">
          <a:solidFill>
            <a:schemeClr val="tx1"/>
          </a:solidFill>
          <a:latin typeface="+mn-lt"/>
          <a:ea typeface="+mn-ea"/>
          <a:cs typeface="+mn-cs"/>
        </a:defRPr>
      </a:lvl5pPr>
      <a:lvl6pPr marL="1715770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230" kern="1200">
          <a:solidFill>
            <a:schemeClr val="tx1"/>
          </a:solidFill>
          <a:latin typeface="+mn-lt"/>
          <a:ea typeface="+mn-ea"/>
          <a:cs typeface="+mn-cs"/>
        </a:defRPr>
      </a:lvl6pPr>
      <a:lvl7pPr marL="2028190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230" kern="1200">
          <a:solidFill>
            <a:schemeClr val="tx1"/>
          </a:solidFill>
          <a:latin typeface="+mn-lt"/>
          <a:ea typeface="+mn-ea"/>
          <a:cs typeface="+mn-cs"/>
        </a:defRPr>
      </a:lvl7pPr>
      <a:lvl8pPr marL="2339975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230" kern="1200">
          <a:solidFill>
            <a:schemeClr val="tx1"/>
          </a:solidFill>
          <a:latin typeface="+mn-lt"/>
          <a:ea typeface="+mn-ea"/>
          <a:cs typeface="+mn-cs"/>
        </a:defRPr>
      </a:lvl8pPr>
      <a:lvl9pPr marL="2651760" indent="-156210" algn="l" defTabSz="624205" rtl="0" eaLnBrk="1" latinLnBrk="0" hangingPunct="1">
        <a:lnSpc>
          <a:spcPct val="90000"/>
        </a:lnSpc>
        <a:spcBef>
          <a:spcPts val="340"/>
        </a:spcBef>
        <a:buFont typeface="Arial" panose="020B0604020202090204" pitchFamily="34" charset="0"/>
        <a:buChar char="•"/>
        <a:defRPr sz="12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1pPr>
      <a:lvl2pPr marL="311785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2pPr>
      <a:lvl3pPr marL="624205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3pPr>
      <a:lvl4pPr marL="935990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4pPr>
      <a:lvl5pPr marL="1247775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5pPr>
      <a:lvl6pPr marL="1560195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6pPr>
      <a:lvl7pPr marL="1871980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7pPr>
      <a:lvl8pPr marL="2183765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8pPr>
      <a:lvl9pPr marL="2496185" algn="l" defTabSz="624205" rtl="0" eaLnBrk="1" latinLnBrk="0" hangingPunct="1">
        <a:defRPr sz="12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jpe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3" Type="http://schemas.openxmlformats.org/officeDocument/2006/relationships/slideLayout" Target="../slideLayouts/slideLayout1.xml"/><Relationship Id="rId12" Type="http://schemas.openxmlformats.org/officeDocument/2006/relationships/image" Target="../media/image12.jpeg"/><Relationship Id="rId11" Type="http://schemas.openxmlformats.org/officeDocument/2006/relationships/image" Target="../media/image11.jpeg"/><Relationship Id="rId10" Type="http://schemas.openxmlformats.org/officeDocument/2006/relationships/image" Target="../media/image10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0003_slice78_eso_ori"/>
          <p:cNvPicPr>
            <a:picLocks noChangeAspect="1"/>
          </p:cNvPicPr>
          <p:nvPr/>
        </p:nvPicPr>
        <p:blipFill>
          <a:blip r:embed="rId1"/>
          <a:srcRect b="6948"/>
          <a:stretch>
            <a:fillRect/>
          </a:stretch>
        </p:blipFill>
        <p:spPr>
          <a:xfrm>
            <a:off x="-6985" y="33020"/>
            <a:ext cx="1800225" cy="1440180"/>
          </a:xfrm>
          <a:prstGeom prst="rect">
            <a:avLst/>
          </a:prstGeom>
        </p:spPr>
      </p:pic>
      <p:pic>
        <p:nvPicPr>
          <p:cNvPr id="6" name="图片 5" descr="0003_slice78_eso_seg"/>
          <p:cNvPicPr>
            <a:picLocks noChangeAspect="1"/>
          </p:cNvPicPr>
          <p:nvPr/>
        </p:nvPicPr>
        <p:blipFill>
          <a:blip r:embed="rId2"/>
          <a:srcRect b="6948"/>
          <a:stretch>
            <a:fillRect/>
          </a:stretch>
        </p:blipFill>
        <p:spPr>
          <a:xfrm>
            <a:off x="1772285" y="33020"/>
            <a:ext cx="1800225" cy="14401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41120" y="33020"/>
            <a:ext cx="889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00">
                <a:solidFill>
                  <a:srgbClr val="FF0000"/>
                </a:solidFill>
                <a:latin typeface="Times New Roman Regular" panose="02020703060505090304" charset="0"/>
                <a:cs typeface="Times New Roman Regular" panose="02020703060505090304" charset="0"/>
              </a:rPr>
              <a:t># 0003_slice78</a:t>
            </a:r>
            <a:endParaRPr lang="en-US" altLang="zh-CN" sz="900">
              <a:solidFill>
                <a:srgbClr val="FF0000"/>
              </a:solidFill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pic>
        <p:nvPicPr>
          <p:cNvPr id="10" name="图片 9" descr="/Users/yanxixi/Desktop/FLARE_Example/0007_slice41_lk_ori.jpg0007_slice41_lk_ori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6985" y="1445260"/>
            <a:ext cx="1800225" cy="1440180"/>
          </a:xfrm>
          <a:prstGeom prst="rect">
            <a:avLst/>
          </a:prstGeom>
        </p:spPr>
      </p:pic>
      <p:pic>
        <p:nvPicPr>
          <p:cNvPr id="11" name="图片 10" descr="/Users/yanxixi/Desktop/FLARE_Example/0007_slice41_lk_seg.jpg0007_slice41_lk_se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772285" y="1465580"/>
            <a:ext cx="1800225" cy="143954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59535" y="1445260"/>
            <a:ext cx="889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00">
                <a:solidFill>
                  <a:srgbClr val="FF0000"/>
                </a:solidFill>
                <a:latin typeface="Times New Roman Regular" panose="02020703060505090304" charset="0"/>
                <a:cs typeface="Times New Roman Regular" panose="02020703060505090304" charset="0"/>
              </a:rPr>
              <a:t># 0007_slice41</a:t>
            </a:r>
            <a:endParaRPr lang="en-US" altLang="zh-CN" sz="900">
              <a:solidFill>
                <a:srgbClr val="FF0000"/>
              </a:solidFill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pic>
        <p:nvPicPr>
          <p:cNvPr id="15" name="图片 14" descr="/Users/yanxixi/Desktop/FLARE_Example/0048_slice55_gall_ori.jpg0048_slice55_gall_ori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-6985" y="2871470"/>
            <a:ext cx="1800225" cy="1440180"/>
          </a:xfrm>
          <a:prstGeom prst="rect">
            <a:avLst/>
          </a:prstGeom>
        </p:spPr>
      </p:pic>
      <p:pic>
        <p:nvPicPr>
          <p:cNvPr id="16" name="图片 15" descr="/Users/yanxixi/Desktop/FLARE_Example/0048_slice55_gall_seg.jpg0048_slice55_gall_se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1772285" y="2871470"/>
            <a:ext cx="1800225" cy="1440180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1358900" y="2871470"/>
            <a:ext cx="889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00">
                <a:solidFill>
                  <a:srgbClr val="FF0000"/>
                </a:solidFill>
                <a:latin typeface="Times New Roman Regular" panose="02020703060505090304" charset="0"/>
                <a:cs typeface="Times New Roman Regular" panose="02020703060505090304" charset="0"/>
              </a:rPr>
              <a:t># 0048_slice55</a:t>
            </a:r>
            <a:endParaRPr lang="en-US" altLang="zh-CN" sz="900">
              <a:solidFill>
                <a:srgbClr val="FF0000"/>
              </a:solidFill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pic>
        <p:nvPicPr>
          <p:cNvPr id="19" name="图片 18" descr="/Users/yanxixi/Desktop/FLARE_Example/0016_slice276_ori.jpg0016_slice276_ori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3622040" y="33020"/>
            <a:ext cx="1800225" cy="1440180"/>
          </a:xfrm>
          <a:prstGeom prst="rect">
            <a:avLst/>
          </a:prstGeom>
        </p:spPr>
      </p:pic>
      <p:pic>
        <p:nvPicPr>
          <p:cNvPr id="20" name="图片 19" descr="/Users/yanxixi/Desktop/FLARE_Example/0016_slice276_seg.jpg0016_slice276_seg"/>
          <p:cNvPicPr/>
          <p:nvPr/>
        </p:nvPicPr>
        <p:blipFill>
          <a:blip r:embed="rId8"/>
          <a:srcRect/>
          <a:stretch>
            <a:fillRect/>
          </a:stretch>
        </p:blipFill>
        <p:spPr>
          <a:xfrm>
            <a:off x="5403215" y="33020"/>
            <a:ext cx="1800225" cy="144018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891405" y="33020"/>
            <a:ext cx="968375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00">
                <a:solidFill>
                  <a:srgbClr val="FF0000"/>
                </a:solidFill>
                <a:latin typeface="Times New Roman Regular" panose="02020703060505090304" charset="0"/>
                <a:cs typeface="Times New Roman Regular" panose="02020703060505090304" charset="0"/>
              </a:rPr>
              <a:t># 0016_slice276</a:t>
            </a:r>
            <a:endParaRPr lang="en-US" altLang="zh-CN" sz="900">
              <a:solidFill>
                <a:srgbClr val="FF0000"/>
              </a:solidFill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pic>
        <p:nvPicPr>
          <p:cNvPr id="22" name="图片 21" descr="/Users/yanxixi/Desktop/FLARE_Example/0046_slice120_ori.jpg0046_slice120_ori"/>
          <p:cNvPicPr/>
          <p:nvPr/>
        </p:nvPicPr>
        <p:blipFill>
          <a:blip r:embed="rId9"/>
          <a:srcRect/>
          <a:stretch>
            <a:fillRect/>
          </a:stretch>
        </p:blipFill>
        <p:spPr>
          <a:xfrm>
            <a:off x="3622040" y="1445260"/>
            <a:ext cx="1800225" cy="1440180"/>
          </a:xfrm>
          <a:prstGeom prst="rect">
            <a:avLst/>
          </a:prstGeom>
        </p:spPr>
      </p:pic>
      <p:pic>
        <p:nvPicPr>
          <p:cNvPr id="23" name="图片 22" descr="/Users/yanxixi/Desktop/FLARE_Example/0046_slice120_seg.jpg0046_slice120_seg"/>
          <p:cNvPicPr/>
          <p:nvPr/>
        </p:nvPicPr>
        <p:blipFill>
          <a:blip r:embed="rId10"/>
          <a:srcRect/>
          <a:stretch>
            <a:fillRect/>
          </a:stretch>
        </p:blipFill>
        <p:spPr>
          <a:xfrm>
            <a:off x="5403215" y="1445260"/>
            <a:ext cx="1800225" cy="143954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939030" y="1445260"/>
            <a:ext cx="96901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00">
                <a:solidFill>
                  <a:srgbClr val="FF0000"/>
                </a:solidFill>
                <a:latin typeface="Times New Roman Regular" panose="02020703060505090304" charset="0"/>
                <a:cs typeface="Times New Roman Regular" panose="02020703060505090304" charset="0"/>
              </a:rPr>
              <a:t># 0046_slice120</a:t>
            </a:r>
            <a:endParaRPr lang="en-US" altLang="zh-CN" sz="900">
              <a:solidFill>
                <a:srgbClr val="FF0000"/>
              </a:solidFill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pic>
        <p:nvPicPr>
          <p:cNvPr id="25" name="图片 24" descr="/Users/yanxixi/Desktop/FLARE_Example/0049_slice134_ori.jpg0049_slice134_ori"/>
          <p:cNvPicPr/>
          <p:nvPr/>
        </p:nvPicPr>
        <p:blipFill>
          <a:blip r:embed="rId11"/>
          <a:srcRect/>
          <a:stretch>
            <a:fillRect/>
          </a:stretch>
        </p:blipFill>
        <p:spPr>
          <a:xfrm>
            <a:off x="3622040" y="2871470"/>
            <a:ext cx="1800225" cy="1440180"/>
          </a:xfrm>
          <a:prstGeom prst="rect">
            <a:avLst/>
          </a:prstGeom>
        </p:spPr>
      </p:pic>
      <p:pic>
        <p:nvPicPr>
          <p:cNvPr id="26" name="图片 25" descr="/Users/yanxixi/Desktop/FLARE_Example/0049_slice134_seg.jpg0049_slice134_seg"/>
          <p:cNvPicPr/>
          <p:nvPr/>
        </p:nvPicPr>
        <p:blipFill>
          <a:blip r:embed="rId12"/>
          <a:srcRect/>
          <a:stretch>
            <a:fillRect/>
          </a:stretch>
        </p:blipFill>
        <p:spPr>
          <a:xfrm>
            <a:off x="5403215" y="2872740"/>
            <a:ext cx="1800225" cy="143827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4938395" y="2871470"/>
            <a:ext cx="96901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00">
                <a:solidFill>
                  <a:srgbClr val="FF0000"/>
                </a:solidFill>
                <a:latin typeface="Times New Roman Regular" panose="02020703060505090304" charset="0"/>
                <a:cs typeface="Times New Roman Regular" panose="02020703060505090304" charset="0"/>
              </a:rPr>
              <a:t># 0049_slice134</a:t>
            </a:r>
            <a:endParaRPr lang="en-US" altLang="zh-CN" sz="900">
              <a:solidFill>
                <a:srgbClr val="FF0000"/>
              </a:solidFill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30910" y="4279265"/>
            <a:ext cx="1709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 Regular" panose="02020703060505090304" charset="0"/>
                <a:cs typeface="Times New Roman Regular" panose="02020703060505090304" charset="0"/>
              </a:rPr>
              <a:t>(a) Failed Cases</a:t>
            </a:r>
            <a:endParaRPr lang="en-US" altLang="zh-CN"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293870" y="4279265"/>
            <a:ext cx="22599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Times New Roman Regular" panose="02020703060505090304" charset="0"/>
                <a:cs typeface="Times New Roman Regular" panose="02020703060505090304" charset="0"/>
              </a:rPr>
              <a:t>(b) Successful Cases</a:t>
            </a:r>
            <a:endParaRPr lang="en-US" altLang="zh-CN">
              <a:latin typeface="Times New Roman Regular" panose="02020703060505090304" charset="0"/>
              <a:cs typeface="Times New Roman Regular" panose="020207030605050903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WPS 演示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方正书宋_GBK</vt:lpstr>
      <vt:lpstr>Wingdings</vt:lpstr>
      <vt:lpstr>宋体</vt:lpstr>
      <vt:lpstr>Arial Unicode MS</vt:lpstr>
      <vt:lpstr>Calibri</vt:lpstr>
      <vt:lpstr>Calibri Light</vt:lpstr>
      <vt:lpstr>Helvetica Neue</vt:lpstr>
      <vt:lpstr>微软雅黑</vt:lpstr>
      <vt:lpstr>Times New Roman Regular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yanxixi</dc:creator>
  <cp:lastModifiedBy>yanxixi</cp:lastModifiedBy>
  <cp:revision>11</cp:revision>
  <dcterms:created xsi:type="dcterms:W3CDTF">2022-07-13T03:28:57Z</dcterms:created>
  <dcterms:modified xsi:type="dcterms:W3CDTF">2022-07-13T03:28:57Z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2052-3.9.0.6159</vt:lpwstr>
  </property>
</Properties>
</file>