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steps involved in the manufacturing process, highlighting quality control and sustainability efforts.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Highlight the company's culture, focusing on teamwork, diversity, and professional growth.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Detail the onboarding process, emphasizing mentorship and training resources available for new employees.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Introduce the diverse range of products offered by Great Pasta, emphasizing quality and customer satisfaction.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company's commitment to community engagement and social responsibility.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Summarize the key points and encourage new employees to reach out and start their journey at Great Pasta.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Onboarding New Employees at Great Pasta: A Journey to Excellence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the company and its heritage, emphasizing its long-standing tradition in producing high-quality pasta.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Community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Active involvement in local communities.</a:t>
            </a:r>
          </a:p>
          <a:p>
            <a:r>
              <a:t>Sponsorship of food drives and culinary events.</a:t>
            </a:r>
          </a:p>
          <a:p>
            <a:r>
              <a:t>Commitment to making pasta accessible to everyone.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Summary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Welcome to the Great Pasta family!</a:t>
            </a:r>
          </a:p>
          <a:p>
            <a:r>
              <a:t>Prepare for your first week and training sessions.</a:t>
            </a:r>
          </a:p>
          <a:p>
            <a:r>
              <a:t>Connect with your mentor and team members.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Our Manufacturing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State-of-the-art facilities in Rome and worldwide.</a:t>
            </a:r>
          </a:p>
          <a:p>
            <a:r>
              <a:t>Utilizing the finest ingredients to ensure quality.</a:t>
            </a:r>
          </a:p>
          <a:p>
            <a:r>
              <a:t>Commitment to sustainability and innovation.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Our Team Culture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Collaboration and innovation at the heart of our success.</a:t>
            </a:r>
          </a:p>
          <a:p>
            <a:r>
              <a:t>Diversity and inclusion are key values.</a:t>
            </a:r>
          </a:p>
          <a:p>
            <a:r>
              <a:t>Continuous learning and development opportunities.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Employee Training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Comprehensive onboarding process for new hires.</a:t>
            </a:r>
          </a:p>
          <a:p>
            <a:r>
              <a:t>Mentorship from experienced employees.</a:t>
            </a:r>
          </a:p>
          <a:p>
            <a:r>
              <a:t>Access to resources for continuous development.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Our Product Range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Pasta varieties: from traditional to gluten-free options.</a:t>
            </a:r>
          </a:p>
          <a:p>
            <a:r>
              <a:t>Sauces and ready-to-eat meals.</a:t>
            </a:r>
          </a:p>
          <a:p>
            <a:r>
              <a:t>Commitment to taste and quality in every product.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