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structure of the presentation to give the audience a roadmap of what to expect.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Detail the existing benefits that Great Pasta provides to its employees, including health, retirement, and leave policies.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Present key findings from employee surveys and focus groups to highlight areas of satisfaction and opportunities for improvement.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a comparison of Great Pasta’s employee benefits against industry standards to showcase competitive advantages.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suggested improvements to existing benefits based on employee feedback and competitive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how the proposed enhancements will be implemented, including timelines and communication strategies.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main points of the presentation and outline the next steps for approval and implementation.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Enhancing Employee Wellbeing: A Comprehensive Benefits Overview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This slide introduces the topic of employee benefits and their significance in creating a positive work environment.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Proposed Enhancements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Introduction of mental health days: 2 additional days per year.</a:t>
            </a:r>
          </a:p>
          <a:p>
            <a:r>
              <a:t>Flexible work arrangements: remote work options and flexible hours.</a:t>
            </a:r>
          </a:p>
          <a:p>
            <a:r>
              <a:t>Wellness programs: gym memberships and nutrition workshops.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Implementation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Timeline for rolling out new benefits: Q1 2024.</a:t>
            </a:r>
          </a:p>
          <a:p>
            <a:r>
              <a:t>Communication strategy: webinars and Q&amp;A sessions for employees.</a:t>
            </a:r>
          </a:p>
          <a:p>
            <a:r>
              <a:t>Budget considerations and expected impact on employee retention.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&amp;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Recap of key benefits and proposed enhancements.</a:t>
            </a:r>
          </a:p>
          <a:p>
            <a:r>
              <a:t>Action items for leadership team to approve new initiatives.</a:t>
            </a:r>
          </a:p>
          <a:p>
            <a:r>
              <a:t>Next meeting scheduled for January 2024 to review progress.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Overview of Current Benefits</a:t>
            </a:r>
          </a:p>
          <a:p>
            <a:r>
              <a:t>2. Employee Feedback &amp; Insights</a:t>
            </a:r>
          </a:p>
          <a:p>
            <a:r>
              <a:t>3. Industry Benchmarking</a:t>
            </a:r>
          </a:p>
          <a:p>
            <a:r>
              <a:t>4. Proposed Enhancements</a:t>
            </a:r>
          </a:p>
          <a:p>
            <a:r>
              <a:t>5. Implementation Plan</a:t>
            </a:r>
          </a:p>
          <a:p>
            <a:r>
              <a:t>6. Summary &amp; Next Steps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Overview of Current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Health insurance coverage: 95% employee participation.</a:t>
            </a:r>
          </a:p>
          <a:p>
            <a:r>
              <a:t>Retirement plans: 401(k) with company match up to 5%.</a:t>
            </a:r>
          </a:p>
          <a:p>
            <a:r>
              <a:t>Paid time off: 20 vacation days, 10 sick days annually.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Employee Feedback &amp;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Survey results show 78% satisfaction with current benefits.</a:t>
            </a:r>
          </a:p>
          <a:p>
            <a:r>
              <a:t>Common requests include enhanced mental health resources and flexible work hours.</a:t>
            </a:r>
          </a:p>
          <a:p>
            <a:r>
              <a:t>Focus groups suggest prioritizing work-life balance initiatives.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Industry Benchmarking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Great Pasta's benefits compared to top competitors in the food industry.</a:t>
            </a:r>
          </a:p>
          <a:p>
            <a:r>
              <a:t>Industry average for paid time off is 15 days; Great Pasta offers 20.</a:t>
            </a:r>
          </a:p>
          <a:p>
            <a:r>
              <a:t>Health insurance premiums: Great Pasta covers 80% vs. industry average of 70%.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